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" userId="6328d8806450baf4" providerId="LiveId" clId="{FFC0776A-1202-4CAB-A83D-246823700FCC}"/>
    <pc:docChg chg="delSld">
      <pc:chgData name="lakshmi" userId="6328d8806450baf4" providerId="LiveId" clId="{FFC0776A-1202-4CAB-A83D-246823700FCC}" dt="2021-08-21T14:54:48.940" v="5" actId="2696"/>
      <pc:docMkLst>
        <pc:docMk/>
      </pc:docMkLst>
      <pc:sldChg chg="del">
        <pc:chgData name="lakshmi" userId="6328d8806450baf4" providerId="LiveId" clId="{FFC0776A-1202-4CAB-A83D-246823700FCC}" dt="2021-08-21T14:54:00.015" v="1" actId="2696"/>
        <pc:sldMkLst>
          <pc:docMk/>
          <pc:sldMk cId="0" sldId="267"/>
        </pc:sldMkLst>
      </pc:sldChg>
      <pc:sldChg chg="del">
        <pc:chgData name="lakshmi" userId="6328d8806450baf4" providerId="LiveId" clId="{FFC0776A-1202-4CAB-A83D-246823700FCC}" dt="2021-08-21T14:53:55.410" v="0" actId="2696"/>
        <pc:sldMkLst>
          <pc:docMk/>
          <pc:sldMk cId="0" sldId="268"/>
        </pc:sldMkLst>
      </pc:sldChg>
      <pc:sldChg chg="del">
        <pc:chgData name="lakshmi" userId="6328d8806450baf4" providerId="LiveId" clId="{FFC0776A-1202-4CAB-A83D-246823700FCC}" dt="2021-08-21T14:54:27.928" v="2" actId="2696"/>
        <pc:sldMkLst>
          <pc:docMk/>
          <pc:sldMk cId="0" sldId="272"/>
        </pc:sldMkLst>
      </pc:sldChg>
      <pc:sldChg chg="del">
        <pc:chgData name="lakshmi" userId="6328d8806450baf4" providerId="LiveId" clId="{FFC0776A-1202-4CAB-A83D-246823700FCC}" dt="2021-08-21T14:54:44.394" v="4" actId="2696"/>
        <pc:sldMkLst>
          <pc:docMk/>
          <pc:sldMk cId="0" sldId="273"/>
        </pc:sldMkLst>
      </pc:sldChg>
      <pc:sldChg chg="del">
        <pc:chgData name="lakshmi" userId="6328d8806450baf4" providerId="LiveId" clId="{FFC0776A-1202-4CAB-A83D-246823700FCC}" dt="2021-08-21T14:54:48.940" v="5" actId="2696"/>
        <pc:sldMkLst>
          <pc:docMk/>
          <pc:sldMk cId="0" sldId="274"/>
        </pc:sldMkLst>
      </pc:sldChg>
      <pc:sldChg chg="del">
        <pc:chgData name="lakshmi" userId="6328d8806450baf4" providerId="LiveId" clId="{FFC0776A-1202-4CAB-A83D-246823700FCC}" dt="2021-08-21T14:54:40.818" v="3" actId="2696"/>
        <pc:sldMkLst>
          <pc:docMk/>
          <pc:sldMk cId="0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Sharp IR Range Finder GP2D12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4478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2672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199"/>
          </a:xfrm>
        </p:spPr>
        <p:txBody>
          <a:bodyPr>
            <a:normAutofit/>
          </a:bodyPr>
          <a:lstStyle/>
          <a:p>
            <a:r>
              <a:rPr lang="en-US" sz="2400" dirty="0"/>
              <a:t>Volts(Digital Output(DEC)) = (Analog Reading * (1024/5))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86000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276600"/>
            <a:ext cx="4343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76600"/>
            <a:ext cx="39338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Sharp IR Range Finder GP2D12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SPI Protocol Using MCP3204 SPI Based-ADC</dc:title>
  <dc:creator>shashank ganla</dc:creator>
  <cp:lastModifiedBy>Chandramouli</cp:lastModifiedBy>
  <cp:revision>84</cp:revision>
  <dcterms:created xsi:type="dcterms:W3CDTF">2006-08-16T00:00:00Z</dcterms:created>
  <dcterms:modified xsi:type="dcterms:W3CDTF">2023-06-05T06:25:18Z</dcterms:modified>
</cp:coreProperties>
</file>