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3" r:id="rId18"/>
    <p:sldId id="274" r:id="rId19"/>
    <p:sldId id="275" r:id="rId20"/>
    <p:sldId id="278" r:id="rId21"/>
    <p:sldId id="279" r:id="rId22"/>
    <p:sldId id="280" r:id="rId23"/>
    <p:sldId id="281" r:id="rId24"/>
    <p:sldId id="283" r:id="rId25"/>
    <p:sldId id="282" r:id="rId26"/>
    <p:sldId id="276" r:id="rId27"/>
    <p:sldId id="284" r:id="rId28"/>
    <p:sldId id="286" r:id="rId29"/>
    <p:sldId id="285" r:id="rId30"/>
    <p:sldId id="272"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72" d="100"/>
          <a:sy n="72" d="100"/>
        </p:scale>
        <p:origin x="5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FC7CB74-77EE-431A-901F-F21485581336}"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201232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C7CB74-77EE-431A-901F-F21485581336}"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26840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C7CB74-77EE-431A-901F-F21485581336}"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5037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C7CB74-77EE-431A-901F-F21485581336}"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36221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C7CB74-77EE-431A-901F-F21485581336}"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15299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FC7CB74-77EE-431A-901F-F21485581336}"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374072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FC7CB74-77EE-431A-901F-F21485581336}"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30407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FC7CB74-77EE-431A-901F-F21485581336}"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172373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7CB74-77EE-431A-901F-F21485581336}"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27910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7CB74-77EE-431A-901F-F21485581336}"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41777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7CB74-77EE-431A-901F-F21485581336}"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70F59-3E0B-4F5A-9553-0334CBEFE6A8}" type="slidenum">
              <a:rPr lang="en-US" smtClean="0"/>
              <a:t>‹#›</a:t>
            </a:fld>
            <a:endParaRPr lang="en-US"/>
          </a:p>
        </p:txBody>
      </p:sp>
    </p:spTree>
    <p:extLst>
      <p:ext uri="{BB962C8B-B14F-4D97-AF65-F5344CB8AC3E}">
        <p14:creationId xmlns:p14="http://schemas.microsoft.com/office/powerpoint/2010/main" val="17516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7CB74-77EE-431A-901F-F21485581336}"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70F59-3E0B-4F5A-9553-0334CBEFE6A8}" type="slidenum">
              <a:rPr lang="en-US" smtClean="0"/>
              <a:t>‹#›</a:t>
            </a:fld>
            <a:endParaRPr lang="en-US"/>
          </a:p>
        </p:txBody>
      </p:sp>
    </p:spTree>
    <p:extLst>
      <p:ext uri="{BB962C8B-B14F-4D97-AF65-F5344CB8AC3E}">
        <p14:creationId xmlns:p14="http://schemas.microsoft.com/office/powerpoint/2010/main" val="1401829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12: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PHÂN TÍCH CÁC YÊU CẦU CHI TIẾT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vi-VN" sz="4400" dirty="0" smtClean="0">
                <a:latin typeface="+mj-lt"/>
              </a:rPr>
              <a:t>Nhóm </a:t>
            </a:r>
            <a:r>
              <a:rPr lang="en-US" sz="4400" dirty="0">
                <a:latin typeface="+mj-lt"/>
              </a:rPr>
              <a:t>9</a:t>
            </a:r>
          </a:p>
        </p:txBody>
      </p:sp>
    </p:spTree>
    <p:extLst>
      <p:ext uri="{BB962C8B-B14F-4D97-AF65-F5344CB8AC3E}">
        <p14:creationId xmlns:p14="http://schemas.microsoft.com/office/powerpoint/2010/main" val="1156372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7582" y="1481070"/>
            <a:ext cx="10246217" cy="5009882"/>
          </a:xfrm>
          <a:prstGeom prst="rect">
            <a:avLst/>
          </a:prstGeom>
        </p:spPr>
      </p:pic>
    </p:spTree>
    <p:extLst>
      <p:ext uri="{BB962C8B-B14F-4D97-AF65-F5344CB8AC3E}">
        <p14:creationId xmlns:p14="http://schemas.microsoft.com/office/powerpoint/2010/main" val="1499256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Headings)"/>
              </a:rPr>
              <a:t>c. </a:t>
            </a:r>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giao</a:t>
            </a:r>
            <a:r>
              <a:rPr lang="en-US" dirty="0" smtClean="0">
                <a:latin typeface="Times New Roman (Headings)"/>
              </a:rPr>
              <a:t> </a:t>
            </a:r>
            <a:r>
              <a:rPr lang="en-US" dirty="0" err="1" smtClean="0">
                <a:latin typeface="Times New Roman (Headings)"/>
              </a:rPr>
              <a:t>diện</a:t>
            </a:r>
            <a:r>
              <a:rPr lang="en-US" dirty="0" smtClean="0">
                <a:latin typeface="Times New Roman (Headings)"/>
              </a:rPr>
              <a:t> </a:t>
            </a:r>
            <a:r>
              <a:rPr lang="en-US" dirty="0" err="1" smtClean="0">
                <a:latin typeface="Times New Roman (Headings)"/>
              </a:rPr>
              <a:t>người</a:t>
            </a:r>
            <a:r>
              <a:rPr lang="en-US" dirty="0" smtClean="0">
                <a:latin typeface="Times New Roman (Headings)"/>
              </a:rPr>
              <a:t> </a:t>
            </a:r>
            <a:r>
              <a:rPr lang="en-US" dirty="0" err="1" smtClean="0">
                <a:latin typeface="Times New Roman (Headings)"/>
              </a:rPr>
              <a:t>dùng</a:t>
            </a:r>
            <a:endParaRPr lang="en-US" dirty="0" smtClean="0">
              <a:latin typeface="Times New Roman (Headings)"/>
            </a:endParaRPr>
          </a:p>
          <a:p>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hiển</a:t>
            </a:r>
            <a:r>
              <a:rPr lang="en-GB" dirty="0">
                <a:latin typeface="Times New Roman (Headings)"/>
              </a:rPr>
              <a:t> </a:t>
            </a:r>
            <a:r>
              <a:rPr lang="en-GB" dirty="0" err="1">
                <a:latin typeface="Times New Roman (Headings)"/>
              </a:rPr>
              <a:t>thị</a:t>
            </a:r>
            <a:r>
              <a:rPr lang="en-GB" dirty="0">
                <a:latin typeface="Times New Roman (Headings)"/>
              </a:rPr>
              <a:t> GUI </a:t>
            </a:r>
            <a:r>
              <a:rPr lang="en-GB" dirty="0" err="1">
                <a:latin typeface="Times New Roman (Headings)"/>
              </a:rPr>
              <a:t>là</a:t>
            </a:r>
            <a:r>
              <a:rPr lang="en-GB" dirty="0">
                <a:latin typeface="Times New Roman (Headings)"/>
              </a:rPr>
              <a:t> </a:t>
            </a:r>
            <a:r>
              <a:rPr lang="en-GB" dirty="0" err="1">
                <a:latin typeface="Times New Roman (Headings)"/>
              </a:rPr>
              <a:t>những</a:t>
            </a:r>
            <a:r>
              <a:rPr lang="en-GB" dirty="0">
                <a:latin typeface="Times New Roman (Headings)"/>
              </a:rPr>
              <a:t> </a:t>
            </a:r>
            <a:r>
              <a:rPr lang="en-GB" dirty="0" err="1">
                <a:latin typeface="Times New Roman (Headings)"/>
              </a:rPr>
              <a:t>phương</a:t>
            </a:r>
            <a:r>
              <a:rPr lang="en-GB" dirty="0">
                <a:latin typeface="Times New Roman (Headings)"/>
              </a:rPr>
              <a:t> </a:t>
            </a:r>
            <a:r>
              <a:rPr lang="en-GB" dirty="0" err="1">
                <a:latin typeface="Times New Roman (Headings)"/>
              </a:rPr>
              <a:t>tiện</a:t>
            </a:r>
            <a:r>
              <a:rPr lang="en-GB" dirty="0">
                <a:latin typeface="Times New Roman (Headings)"/>
              </a:rPr>
              <a:t> </a:t>
            </a:r>
            <a:r>
              <a:rPr lang="en-GB" dirty="0" err="1">
                <a:latin typeface="Times New Roman (Headings)"/>
              </a:rPr>
              <a:t>mà</a:t>
            </a:r>
            <a:r>
              <a:rPr lang="en-GB" dirty="0">
                <a:latin typeface="Times New Roman (Headings)"/>
              </a:rPr>
              <a:t> </a:t>
            </a:r>
            <a:r>
              <a:rPr lang="en-GB" dirty="0" err="1">
                <a:latin typeface="Times New Roman (Headings)"/>
              </a:rPr>
              <a:t>người</a:t>
            </a:r>
            <a:r>
              <a:rPr lang="en-GB" dirty="0">
                <a:latin typeface="Times New Roman (Headings)"/>
              </a:rPr>
              <a:t> </a:t>
            </a:r>
            <a:r>
              <a:rPr lang="en-GB" dirty="0" err="1">
                <a:latin typeface="Times New Roman (Headings)"/>
              </a:rPr>
              <a:t>dùng</a:t>
            </a:r>
            <a:r>
              <a:rPr lang="en-GB" dirty="0">
                <a:latin typeface="Times New Roman (Headings)"/>
              </a:rPr>
              <a:t> </a:t>
            </a:r>
            <a:r>
              <a:rPr lang="en-GB" dirty="0" err="1">
                <a:latin typeface="Times New Roman (Headings)"/>
              </a:rPr>
              <a:t>dùng</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đánh</a:t>
            </a:r>
            <a:r>
              <a:rPr lang="en-GB" dirty="0">
                <a:latin typeface="Times New Roman (Headings)"/>
              </a:rPr>
              <a:t> </a:t>
            </a:r>
            <a:r>
              <a:rPr lang="en-GB" dirty="0" err="1" smtClean="0">
                <a:latin typeface="Times New Roman (Headings)"/>
              </a:rPr>
              <a:t>giá</a:t>
            </a:r>
            <a:r>
              <a:rPr lang="en-GB" dirty="0" smtClean="0">
                <a:latin typeface="Times New Roman (Headings)"/>
              </a:rPr>
              <a:t>.</a:t>
            </a:r>
          </a:p>
          <a:p>
            <a:r>
              <a:rPr lang="en-GB" dirty="0" err="1">
                <a:latin typeface="Times New Roman (Headings)"/>
              </a:rPr>
              <a:t>Lợi</a:t>
            </a:r>
            <a:r>
              <a:rPr lang="en-GB" dirty="0">
                <a:latin typeface="Times New Roman (Headings)"/>
              </a:rPr>
              <a:t> </a:t>
            </a:r>
            <a:r>
              <a:rPr lang="en-GB" dirty="0" err="1">
                <a:latin typeface="Times New Roman (Headings)"/>
              </a:rPr>
              <a:t>thế</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tổ</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bởi</a:t>
            </a:r>
            <a:r>
              <a:rPr lang="en-GB" dirty="0">
                <a:latin typeface="Times New Roman (Headings)"/>
              </a:rPr>
              <a:t> GUI </a:t>
            </a:r>
            <a:r>
              <a:rPr lang="en-GB" dirty="0" err="1">
                <a:latin typeface="Times New Roman (Headings)"/>
              </a:rPr>
              <a:t>là</a:t>
            </a:r>
            <a:r>
              <a:rPr lang="en-GB" dirty="0">
                <a:latin typeface="Times New Roman (Headings)"/>
              </a:rPr>
              <a:t> </a:t>
            </a:r>
            <a:r>
              <a:rPr lang="en-GB" dirty="0" err="1">
                <a:latin typeface="Times New Roman (Headings)"/>
              </a:rPr>
              <a:t>kết</a:t>
            </a:r>
            <a:r>
              <a:rPr lang="en-GB" dirty="0">
                <a:latin typeface="Times New Roman (Headings)"/>
              </a:rPr>
              <a:t> </a:t>
            </a:r>
            <a:r>
              <a:rPr lang="en-GB" dirty="0" err="1">
                <a:latin typeface="Times New Roman (Headings)"/>
              </a:rPr>
              <a:t>nối</a:t>
            </a:r>
            <a:r>
              <a:rPr lang="en-GB" dirty="0">
                <a:latin typeface="Times New Roman (Headings)"/>
              </a:rPr>
              <a:t> </a:t>
            </a:r>
            <a:r>
              <a:rPr lang="en-GB" dirty="0" err="1">
                <a:latin typeface="Times New Roman (Headings)"/>
              </a:rPr>
              <a:t>trực</a:t>
            </a:r>
            <a:r>
              <a:rPr lang="en-GB" dirty="0">
                <a:latin typeface="Times New Roman (Headings)"/>
              </a:rPr>
              <a:t> </a:t>
            </a:r>
            <a:r>
              <a:rPr lang="en-GB" dirty="0" err="1">
                <a:latin typeface="Times New Roman (Headings)"/>
              </a:rPr>
              <a:t>tiếp</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việc</a:t>
            </a:r>
            <a:r>
              <a:rPr lang="en-GB" dirty="0">
                <a:latin typeface="Times New Roman (Headings)"/>
              </a:rPr>
              <a:t> </a:t>
            </a:r>
            <a:r>
              <a:rPr lang="en-GB" dirty="0" err="1">
                <a:latin typeface="Times New Roman (Headings)"/>
              </a:rPr>
              <a:t>sử</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smtClean="0">
                <a:latin typeface="Times New Roman (Headings)"/>
              </a:rPr>
              <a:t>.</a:t>
            </a:r>
          </a:p>
          <a:p>
            <a:r>
              <a:rPr lang="en-GB" dirty="0" err="1">
                <a:latin typeface="Times New Roman (Headings)"/>
              </a:rPr>
              <a:t>Một</a:t>
            </a:r>
            <a:r>
              <a:rPr lang="en-GB" dirty="0">
                <a:latin typeface="Times New Roman (Headings)"/>
              </a:rPr>
              <a:t> </a:t>
            </a:r>
            <a:r>
              <a:rPr lang="en-GB" dirty="0" err="1">
                <a:latin typeface="Times New Roman (Headings)"/>
              </a:rPr>
              <a:t>lợi</a:t>
            </a:r>
            <a:r>
              <a:rPr lang="en-GB" dirty="0">
                <a:latin typeface="Times New Roman (Headings)"/>
              </a:rPr>
              <a:t> </a:t>
            </a:r>
            <a:r>
              <a:rPr lang="en-GB" dirty="0" err="1">
                <a:latin typeface="Times New Roman (Headings)"/>
              </a:rPr>
              <a:t>thế</a:t>
            </a:r>
            <a:r>
              <a:rPr lang="en-GB" dirty="0">
                <a:latin typeface="Times New Roman (Headings)"/>
              </a:rPr>
              <a:t> </a:t>
            </a:r>
            <a:r>
              <a:rPr lang="en-GB" dirty="0" err="1">
                <a:latin typeface="Times New Roman (Headings)"/>
              </a:rPr>
              <a:t>khác</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truy</a:t>
            </a:r>
            <a:r>
              <a:rPr lang="en-GB" dirty="0">
                <a:latin typeface="Times New Roman (Headings)"/>
              </a:rPr>
              <a:t> </a:t>
            </a:r>
            <a:r>
              <a:rPr lang="en-GB" dirty="0" err="1">
                <a:latin typeface="Times New Roman (Headings)"/>
              </a:rPr>
              <a:t>xuất</a:t>
            </a:r>
            <a:r>
              <a:rPr lang="en-GB" dirty="0">
                <a:latin typeface="Times New Roman (Headings)"/>
              </a:rPr>
              <a:t> </a:t>
            </a:r>
            <a:r>
              <a:rPr lang="en-GB" dirty="0" err="1">
                <a:latin typeface="Times New Roman (Headings)"/>
              </a:rPr>
              <a:t>nguồn</a:t>
            </a:r>
            <a:r>
              <a:rPr lang="en-GB" dirty="0">
                <a:latin typeface="Times New Roman (Headings)"/>
              </a:rPr>
              <a:t> </a:t>
            </a:r>
            <a:r>
              <a:rPr lang="en-GB" dirty="0" err="1">
                <a:latin typeface="Times New Roman (Headings)"/>
              </a:rPr>
              <a:t>gốc</a:t>
            </a:r>
            <a:r>
              <a:rPr lang="en-GB" dirty="0">
                <a:latin typeface="Times New Roman (Headings)"/>
              </a:rPr>
              <a:t>: </a:t>
            </a:r>
            <a:r>
              <a:rPr lang="en-GB" dirty="0" err="1">
                <a:latin typeface="Times New Roman (Headings)"/>
              </a:rPr>
              <a:t>chúng</a:t>
            </a:r>
            <a:r>
              <a:rPr lang="en-GB" dirty="0">
                <a:latin typeface="Times New Roman (Headings)"/>
              </a:rPr>
              <a:t> ta </a:t>
            </a:r>
            <a:r>
              <a:rPr lang="en-GB" dirty="0" err="1">
                <a:latin typeface="Times New Roman (Headings)"/>
              </a:rPr>
              <a:t>có</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cơ</a:t>
            </a:r>
            <a:r>
              <a:rPr lang="en-GB" dirty="0">
                <a:latin typeface="Times New Roman (Headings)"/>
              </a:rPr>
              <a:t> </a:t>
            </a:r>
            <a:r>
              <a:rPr lang="en-GB" dirty="0" err="1">
                <a:latin typeface="Times New Roman (Headings)"/>
              </a:rPr>
              <a:t>hội</a:t>
            </a:r>
            <a:r>
              <a:rPr lang="en-GB" dirty="0">
                <a:latin typeface="Times New Roman (Headings)"/>
              </a:rPr>
              <a:t> </a:t>
            </a:r>
            <a:r>
              <a:rPr lang="en-GB" dirty="0" err="1">
                <a:latin typeface="Times New Roman (Headings)"/>
              </a:rPr>
              <a:t>tốt</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dõi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liên</a:t>
            </a:r>
            <a:r>
              <a:rPr lang="en-GB" dirty="0">
                <a:latin typeface="Times New Roman (Headings)"/>
              </a:rPr>
              <a:t> </a:t>
            </a:r>
            <a:r>
              <a:rPr lang="en-GB" dirty="0" err="1">
                <a:latin typeface="Times New Roman (Headings)"/>
              </a:rPr>
              <a:t>quan</a:t>
            </a:r>
            <a:r>
              <a:rPr lang="en-GB" dirty="0">
                <a:latin typeface="Times New Roman (Headings)"/>
              </a:rPr>
              <a:t> </a:t>
            </a:r>
            <a:r>
              <a:rPr lang="en-GB" dirty="0" err="1">
                <a:latin typeface="Times New Roman (Headings)"/>
              </a:rPr>
              <a:t>đến</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lớp</a:t>
            </a:r>
            <a:r>
              <a:rPr lang="en-GB" dirty="0">
                <a:latin typeface="Times New Roman (Headings)"/>
              </a:rPr>
              <a:t> </a:t>
            </a:r>
            <a:r>
              <a:rPr lang="en-GB" dirty="0" smtClean="0">
                <a:latin typeface="Times New Roman (Headings)"/>
              </a:rPr>
              <a:t>GUI.</a:t>
            </a:r>
            <a:endParaRPr lang="en-US" dirty="0">
              <a:latin typeface="Times New Roman (Headings)"/>
            </a:endParaRPr>
          </a:p>
        </p:txBody>
      </p:sp>
    </p:spTree>
    <p:extLst>
      <p:ext uri="{BB962C8B-B14F-4D97-AF65-F5344CB8AC3E}">
        <p14:creationId xmlns:p14="http://schemas.microsoft.com/office/powerpoint/2010/main" val="2079801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Headings)"/>
              </a:rPr>
              <a:t>d. </a:t>
            </a:r>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giai</a:t>
            </a:r>
            <a:r>
              <a:rPr lang="en-US" dirty="0" smtClean="0">
                <a:latin typeface="Times New Roman (Headings)"/>
              </a:rPr>
              <a:t> </a:t>
            </a:r>
            <a:r>
              <a:rPr lang="en-US" dirty="0" err="1" smtClean="0">
                <a:latin typeface="Times New Roman (Headings)"/>
              </a:rPr>
              <a:t>đoạn</a:t>
            </a:r>
            <a:endParaRPr lang="en-US" dirty="0" smtClean="0">
              <a:latin typeface="Times New Roman (Headings)"/>
            </a:endParaRPr>
          </a:p>
          <a:p>
            <a:r>
              <a:rPr lang="en-GB" dirty="0" err="1">
                <a:latin typeface="Times New Roman (Headings)"/>
              </a:rPr>
              <a:t>Cách</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thu</a:t>
            </a:r>
            <a:r>
              <a:rPr lang="en-GB" dirty="0">
                <a:latin typeface="Times New Roman (Headings)"/>
              </a:rPr>
              <a:t> </a:t>
            </a:r>
            <a:r>
              <a:rPr lang="en-GB" dirty="0" err="1">
                <a:latin typeface="Times New Roman (Headings)"/>
              </a:rPr>
              <a:t>thập</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áp</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mỗi</a:t>
            </a:r>
            <a:r>
              <a:rPr lang="en-GB" dirty="0">
                <a:latin typeface="Times New Roman (Headings)"/>
              </a:rPr>
              <a:t> </a:t>
            </a:r>
            <a:r>
              <a:rPr lang="en-GB" dirty="0" err="1">
                <a:latin typeface="Times New Roman (Headings)"/>
              </a:rPr>
              <a:t>giai</a:t>
            </a:r>
            <a:r>
              <a:rPr lang="en-GB" dirty="0">
                <a:latin typeface="Times New Roman (Headings)"/>
              </a:rPr>
              <a:t> </a:t>
            </a:r>
            <a:r>
              <a:rPr lang="en-GB" dirty="0" err="1" smtClean="0">
                <a:latin typeface="Times New Roman (Headings)"/>
              </a:rPr>
              <a:t>đoạn</a:t>
            </a:r>
            <a:r>
              <a:rPr lang="en-GB" dirty="0" smtClean="0">
                <a:latin typeface="Times New Roman (Headings)"/>
              </a:rPr>
              <a:t>.</a:t>
            </a:r>
          </a:p>
          <a:p>
            <a:r>
              <a:rPr lang="en-GB" dirty="0" err="1">
                <a:latin typeface="Times New Roman (Headings)"/>
              </a:rPr>
              <a:t>Ví</a:t>
            </a:r>
            <a:r>
              <a:rPr lang="en-GB" dirty="0">
                <a:latin typeface="Times New Roman (Headings)"/>
              </a:rPr>
              <a:t> </a:t>
            </a:r>
            <a:r>
              <a:rPr lang="en-GB" dirty="0" err="1">
                <a:latin typeface="Times New Roman (Headings)"/>
              </a:rPr>
              <a:t>dụ</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khiển</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quá</a:t>
            </a:r>
            <a:r>
              <a:rPr lang="en-GB" dirty="0">
                <a:latin typeface="Times New Roman (Headings)"/>
              </a:rPr>
              <a:t> </a:t>
            </a:r>
            <a:r>
              <a:rPr lang="en-GB" dirty="0" err="1">
                <a:latin typeface="Times New Roman (Headings)"/>
              </a:rPr>
              <a:t>trình</a:t>
            </a:r>
            <a:r>
              <a:rPr lang="en-GB" dirty="0">
                <a:latin typeface="Times New Roman (Headings)"/>
              </a:rPr>
              <a:t> </a:t>
            </a:r>
            <a:r>
              <a:rPr lang="en-GB" dirty="0" err="1">
                <a:latin typeface="Times New Roman (Headings)"/>
              </a:rPr>
              <a:t>hóa</a:t>
            </a:r>
            <a:r>
              <a:rPr lang="en-GB" dirty="0">
                <a:latin typeface="Times New Roman (Headings)"/>
              </a:rPr>
              <a:t> </a:t>
            </a:r>
            <a:r>
              <a:rPr lang="en-GB" dirty="0" err="1">
                <a:latin typeface="Times New Roman (Headings)"/>
              </a:rPr>
              <a:t>học</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phân</a:t>
            </a:r>
            <a:r>
              <a:rPr lang="en-GB" dirty="0">
                <a:latin typeface="Times New Roman (Headings)"/>
              </a:rPr>
              <a:t> </a:t>
            </a:r>
            <a:r>
              <a:rPr lang="en-GB" dirty="0" err="1">
                <a:latin typeface="Times New Roman (Headings)"/>
              </a:rPr>
              <a:t>loại</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quá</a:t>
            </a:r>
            <a:r>
              <a:rPr lang="en-GB" dirty="0">
                <a:latin typeface="Times New Roman (Headings)"/>
              </a:rPr>
              <a:t> </a:t>
            </a:r>
            <a:r>
              <a:rPr lang="en-GB" dirty="0" err="1">
                <a:latin typeface="Times New Roman (Headings)"/>
              </a:rPr>
              <a:t>trình</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chính</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bắt</a:t>
            </a:r>
            <a:r>
              <a:rPr lang="en-GB" dirty="0">
                <a:latin typeface="Times New Roman (Headings)"/>
              </a:rPr>
              <a:t> </a:t>
            </a:r>
            <a:r>
              <a:rPr lang="en-GB" dirty="0" err="1">
                <a:latin typeface="Times New Roman (Headings)"/>
              </a:rPr>
              <a:t>đầu</a:t>
            </a:r>
            <a:r>
              <a:rPr lang="en-GB" dirty="0">
                <a:latin typeface="Times New Roman (Headings)"/>
              </a:rPr>
              <a:t> </a:t>
            </a:r>
            <a:r>
              <a:rPr lang="en-GB" dirty="0" err="1">
                <a:latin typeface="Times New Roman (Headings)"/>
              </a:rPr>
              <a:t>lên</a:t>
            </a:r>
            <a:r>
              <a:rPr lang="en-GB" dirty="0">
                <a:latin typeface="Times New Roman (Headings)"/>
              </a:rPr>
              <a:t>, </a:t>
            </a:r>
            <a:r>
              <a:rPr lang="en-GB" dirty="0" err="1">
                <a:latin typeface="Times New Roman (Headings)"/>
              </a:rPr>
              <a:t>phản</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làm</a:t>
            </a:r>
            <a:r>
              <a:rPr lang="en-GB" dirty="0">
                <a:latin typeface="Times New Roman (Headings)"/>
              </a:rPr>
              <a:t> </a:t>
            </a:r>
            <a:r>
              <a:rPr lang="en-GB" dirty="0" err="1">
                <a:latin typeface="Times New Roman (Headings)"/>
              </a:rPr>
              <a:t>mát</a:t>
            </a:r>
            <a:r>
              <a:rPr lang="en-GB" dirty="0">
                <a:latin typeface="Times New Roman (Headings)"/>
              </a:rPr>
              <a:t>, </a:t>
            </a:r>
            <a:r>
              <a:rPr lang="en-GB" dirty="0" err="1">
                <a:latin typeface="Times New Roman (Headings)"/>
              </a:rPr>
              <a:t>vv</a:t>
            </a:r>
            <a:r>
              <a:rPr lang="en-GB" dirty="0" smtClean="0">
                <a:latin typeface="Times New Roman (Headings)"/>
              </a:rPr>
              <a:t>).</a:t>
            </a:r>
          </a:p>
          <a:p>
            <a:r>
              <a:rPr lang="en-GB" dirty="0" err="1">
                <a:latin typeface="Times New Roman (Headings)"/>
              </a:rPr>
              <a:t>Trong</a:t>
            </a:r>
            <a:r>
              <a:rPr lang="en-GB" dirty="0">
                <a:latin typeface="Times New Roman (Headings)"/>
              </a:rPr>
              <a:t> </a:t>
            </a:r>
            <a:r>
              <a:rPr lang="en-GB" dirty="0" err="1">
                <a:latin typeface="Times New Roman (Headings)"/>
              </a:rPr>
              <a:t>mỗi</a:t>
            </a:r>
            <a:r>
              <a:rPr lang="en-GB" dirty="0">
                <a:latin typeface="Times New Roman (Headings)"/>
              </a:rPr>
              <a:t> </a:t>
            </a:r>
            <a:r>
              <a:rPr lang="en-GB" dirty="0" err="1">
                <a:latin typeface="Times New Roman (Headings)"/>
              </a:rPr>
              <a:t>loại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kiện</a:t>
            </a:r>
            <a:r>
              <a:rPr lang="en-GB" dirty="0">
                <a:latin typeface="Times New Roman (Headings)"/>
              </a:rPr>
              <a:t> </a:t>
            </a:r>
            <a:r>
              <a:rPr lang="en-GB" dirty="0" err="1">
                <a:latin typeface="Times New Roman (Headings)"/>
              </a:rPr>
              <a:t>ảnh</a:t>
            </a:r>
            <a:r>
              <a:rPr lang="en-GB" dirty="0">
                <a:latin typeface="Times New Roman (Headings)"/>
              </a:rPr>
              <a:t> </a:t>
            </a:r>
            <a:r>
              <a:rPr lang="en-GB" dirty="0" err="1">
                <a:latin typeface="Times New Roman (Headings)"/>
              </a:rPr>
              <a:t>hưởng</a:t>
            </a:r>
            <a:r>
              <a:rPr lang="en-GB" dirty="0">
                <a:latin typeface="Times New Roman (Headings)"/>
              </a:rPr>
              <a:t> </a:t>
            </a:r>
            <a:r>
              <a:rPr lang="en-GB" dirty="0" err="1">
                <a:latin typeface="Times New Roman (Headings)"/>
              </a:rPr>
              <a:t>đến</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trạng</a:t>
            </a:r>
            <a:r>
              <a:rPr lang="en-GB" dirty="0">
                <a:latin typeface="Times New Roman (Headings)"/>
              </a:rPr>
              <a:t> </a:t>
            </a:r>
            <a:r>
              <a:rPr lang="en-GB" dirty="0" err="1">
                <a:latin typeface="Times New Roman (Headings)"/>
              </a:rPr>
              <a:t>thái</a:t>
            </a:r>
            <a:r>
              <a:rPr lang="en-GB" dirty="0">
                <a:latin typeface="Times New Roman (Headings)"/>
              </a:rPr>
              <a:t> </a:t>
            </a:r>
            <a:r>
              <a:rPr lang="en-GB" dirty="0" err="1">
                <a:latin typeface="Times New Roman (Headings)"/>
              </a:rPr>
              <a:t>đã</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liệt</a:t>
            </a:r>
            <a:r>
              <a:rPr lang="en-GB" dirty="0">
                <a:latin typeface="Times New Roman (Headings)"/>
              </a:rPr>
              <a:t> </a:t>
            </a:r>
            <a:r>
              <a:rPr lang="en-GB" dirty="0" err="1">
                <a:latin typeface="Times New Roman (Headings)"/>
              </a:rPr>
              <a:t>kê</a:t>
            </a:r>
            <a:r>
              <a:rPr lang="en-GB" dirty="0">
                <a:latin typeface="Times New Roman (Headings)"/>
              </a:rPr>
              <a:t>. </a:t>
            </a:r>
            <a:r>
              <a:rPr lang="en-GB" dirty="0" err="1">
                <a:latin typeface="Times New Roman (Headings)"/>
              </a:rPr>
              <a:t>Phân</a:t>
            </a:r>
            <a:r>
              <a:rPr lang="en-GB" dirty="0">
                <a:latin typeface="Times New Roman (Headings)"/>
              </a:rPr>
              <a:t> </a:t>
            </a:r>
            <a:r>
              <a:rPr lang="en-GB" dirty="0" err="1">
                <a:latin typeface="Times New Roman (Headings)"/>
              </a:rPr>
              <a:t>loại</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trạng</a:t>
            </a:r>
            <a:r>
              <a:rPr lang="en-GB" dirty="0">
                <a:latin typeface="Times New Roman (Headings)"/>
              </a:rPr>
              <a:t> </a:t>
            </a:r>
            <a:r>
              <a:rPr lang="en-GB" dirty="0" err="1">
                <a:latin typeface="Times New Roman (Headings)"/>
              </a:rPr>
              <a:t>thái</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thích</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khi</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mỗi</a:t>
            </a:r>
            <a:r>
              <a:rPr lang="en-GB" dirty="0">
                <a:latin typeface="Times New Roman (Headings)"/>
              </a:rPr>
              <a:t> </a:t>
            </a:r>
            <a:r>
              <a:rPr lang="en-GB" dirty="0" err="1">
                <a:latin typeface="Times New Roman (Headings)"/>
              </a:rPr>
              <a:t>trạng</a:t>
            </a:r>
            <a:r>
              <a:rPr lang="en-GB" dirty="0">
                <a:latin typeface="Times New Roman (Headings)"/>
              </a:rPr>
              <a:t> </a:t>
            </a:r>
            <a:r>
              <a:rPr lang="en-GB" dirty="0" err="1">
                <a:latin typeface="Times New Roman (Headings)"/>
              </a:rPr>
              <a:t>thái</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khá</a:t>
            </a:r>
            <a:r>
              <a:rPr lang="en-GB" dirty="0">
                <a:latin typeface="Times New Roman (Headings)"/>
              </a:rPr>
              <a:t> </a:t>
            </a:r>
            <a:r>
              <a:rPr lang="en-GB" dirty="0" err="1">
                <a:latin typeface="Times New Roman (Headings)"/>
              </a:rPr>
              <a:t>khác</a:t>
            </a:r>
            <a:r>
              <a:rPr lang="en-GB" dirty="0">
                <a:latin typeface="Times New Roman (Headings)"/>
              </a:rPr>
              <a:t> </a:t>
            </a:r>
            <a:r>
              <a:rPr lang="en-GB" dirty="0" err="1" smtClean="0">
                <a:latin typeface="Times New Roman (Headings)"/>
              </a:rPr>
              <a:t>biệt</a:t>
            </a:r>
            <a:r>
              <a:rPr lang="en-GB"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918719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Headings)"/>
              </a:rPr>
              <a:t>e. </a:t>
            </a:r>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lớp</a:t>
            </a:r>
            <a:endParaRPr lang="en-US" dirty="0" smtClean="0">
              <a:latin typeface="Times New Roman (Headings)"/>
            </a:endParaRPr>
          </a:p>
          <a:p>
            <a:r>
              <a:rPr lang="en-GB" dirty="0" err="1">
                <a:latin typeface="Times New Roman (Headings)"/>
              </a:rPr>
              <a:t>Cách</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cách</a:t>
            </a:r>
            <a:r>
              <a:rPr lang="en-GB" dirty="0">
                <a:latin typeface="Times New Roman (Headings)"/>
              </a:rPr>
              <a:t> </a:t>
            </a:r>
            <a:r>
              <a:rPr lang="en-GB" dirty="0" err="1">
                <a:latin typeface="Times New Roman (Headings)"/>
              </a:rPr>
              <a:t>hướng</a:t>
            </a:r>
            <a:r>
              <a:rPr lang="en-GB" dirty="0">
                <a:latin typeface="Times New Roman (Headings)"/>
              </a:rPr>
              <a:t> </a:t>
            </a:r>
            <a:r>
              <a:rPr lang="en-GB" dirty="0" err="1">
                <a:latin typeface="Times New Roman (Headings)"/>
              </a:rPr>
              <a:t>đối</a:t>
            </a:r>
            <a:r>
              <a:rPr lang="en-GB" dirty="0">
                <a:latin typeface="Times New Roman (Headings)"/>
              </a:rPr>
              <a:t> </a:t>
            </a:r>
            <a:r>
              <a:rPr lang="en-GB" dirty="0" err="1">
                <a:latin typeface="Times New Roman (Headings)"/>
              </a:rPr>
              <a:t>tượng</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tổ</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phân</a:t>
            </a:r>
            <a:r>
              <a:rPr lang="en-GB" dirty="0">
                <a:latin typeface="Times New Roman (Headings)"/>
              </a:rPr>
              <a:t> </a:t>
            </a:r>
            <a:r>
              <a:rPr lang="en-GB" dirty="0" err="1">
                <a:latin typeface="Times New Roman (Headings)"/>
              </a:rPr>
              <a:t>loại</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trình</a:t>
            </a:r>
            <a:r>
              <a:rPr lang="en-GB" dirty="0">
                <a:latin typeface="Times New Roman (Headings)"/>
              </a:rPr>
              <a:t> </a:t>
            </a:r>
            <a:r>
              <a:rPr lang="en-GB" dirty="0" err="1">
                <a:latin typeface="Times New Roman (Headings)"/>
              </a:rPr>
              <a:t>diễn</a:t>
            </a:r>
            <a:r>
              <a:rPr lang="en-GB" dirty="0">
                <a:latin typeface="Times New Roman (Headings)"/>
              </a:rPr>
              <a:t> </a:t>
            </a:r>
            <a:r>
              <a:rPr lang="en-GB" dirty="0" err="1">
                <a:latin typeface="Times New Roman (Headings)"/>
              </a:rPr>
              <a:t>lần</a:t>
            </a:r>
            <a:r>
              <a:rPr lang="en-GB" dirty="0">
                <a:latin typeface="Times New Roman (Headings)"/>
              </a:rPr>
              <a:t> </a:t>
            </a:r>
            <a:r>
              <a:rPr lang="en-GB" dirty="0" err="1">
                <a:latin typeface="Times New Roman (Headings)"/>
              </a:rPr>
              <a:t>đầu</a:t>
            </a:r>
            <a:r>
              <a:rPr lang="en-GB" dirty="0">
                <a:latin typeface="Times New Roman (Headings)"/>
              </a:rPr>
              <a:t> </a:t>
            </a:r>
            <a:r>
              <a:rPr lang="en-GB" dirty="0" err="1">
                <a:latin typeface="Times New Roman (Headings)"/>
              </a:rPr>
              <a:t>tương</a:t>
            </a:r>
            <a:r>
              <a:rPr lang="en-GB" dirty="0">
                <a:latin typeface="Times New Roman (Headings)"/>
              </a:rPr>
              <a:t> </a:t>
            </a:r>
            <a:r>
              <a:rPr lang="en-GB" dirty="0" err="1">
                <a:latin typeface="Times New Roman (Headings)"/>
              </a:rPr>
              <a:t>đương</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việc</a:t>
            </a:r>
            <a:r>
              <a:rPr lang="en-GB" dirty="0">
                <a:latin typeface="Times New Roman (Headings)"/>
              </a:rPr>
              <a:t> </a:t>
            </a:r>
            <a:r>
              <a:rPr lang="en-GB" dirty="0" err="1">
                <a:latin typeface="Times New Roman (Headings)"/>
              </a:rPr>
              <a:t>lựa</a:t>
            </a:r>
            <a:r>
              <a:rPr lang="en-GB" dirty="0">
                <a:latin typeface="Times New Roman (Headings)"/>
              </a:rPr>
              <a:t> </a:t>
            </a:r>
            <a:r>
              <a:rPr lang="en-GB" dirty="0" err="1">
                <a:latin typeface="Times New Roman (Headings)"/>
              </a:rPr>
              <a:t>chọn</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lớp</a:t>
            </a:r>
            <a:r>
              <a:rPr lang="en-GB" dirty="0">
                <a:latin typeface="Times New Roman (Headings)"/>
              </a:rPr>
              <a:t>; </a:t>
            </a:r>
            <a:r>
              <a:rPr lang="en-GB" dirty="0" err="1">
                <a:latin typeface="Times New Roman (Headings)"/>
              </a:rPr>
              <a:t>sau</a:t>
            </a:r>
            <a:r>
              <a:rPr lang="en-GB" dirty="0">
                <a:latin typeface="Times New Roman (Headings)"/>
              </a:rPr>
              <a:t> </a:t>
            </a:r>
            <a:r>
              <a:rPr lang="en-GB" dirty="0" err="1">
                <a:latin typeface="Times New Roman (Headings)"/>
              </a:rPr>
              <a:t>đó</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cá</a:t>
            </a:r>
            <a:r>
              <a:rPr lang="en-GB" dirty="0">
                <a:latin typeface="Times New Roman (Headings)"/>
              </a:rPr>
              <a:t> </a:t>
            </a:r>
            <a:r>
              <a:rPr lang="en-GB" dirty="0" err="1">
                <a:latin typeface="Times New Roman (Headings)"/>
              </a:rPr>
              <a:t>nhân</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đặt</a:t>
            </a:r>
            <a:r>
              <a:rPr lang="en-GB" dirty="0">
                <a:latin typeface="Times New Roman (Headings)"/>
              </a:rPr>
              <a:t> </a:t>
            </a:r>
            <a:r>
              <a:rPr lang="en-GB" dirty="0" err="1">
                <a:latin typeface="Times New Roman (Headings)"/>
              </a:rPr>
              <a:t>vào</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lớp</a:t>
            </a:r>
            <a:r>
              <a:rPr lang="en-GB" dirty="0">
                <a:latin typeface="Times New Roman (Headings)"/>
              </a:rPr>
              <a:t> </a:t>
            </a:r>
            <a:r>
              <a:rPr lang="en-GB" dirty="0" err="1">
                <a:latin typeface="Times New Roman (Headings)"/>
              </a:rPr>
              <a:t>kết</a:t>
            </a:r>
            <a:r>
              <a:rPr lang="en-GB" dirty="0">
                <a:latin typeface="Times New Roman (Headings)"/>
              </a:rPr>
              <a:t> </a:t>
            </a:r>
            <a:r>
              <a:rPr lang="en-GB" dirty="0" err="1" smtClean="0">
                <a:latin typeface="Times New Roman (Headings)"/>
              </a:rPr>
              <a:t>quả</a:t>
            </a:r>
            <a:r>
              <a:rPr lang="en-GB" dirty="0" smtClean="0">
                <a:latin typeface="Times New Roman (Headings)"/>
              </a:rPr>
              <a:t>.</a:t>
            </a:r>
          </a:p>
          <a:p>
            <a:r>
              <a:rPr lang="en-GB" dirty="0" err="1">
                <a:latin typeface="Times New Roman (Headings)"/>
              </a:rPr>
              <a:t>Một</a:t>
            </a:r>
            <a:r>
              <a:rPr lang="en-GB" dirty="0">
                <a:latin typeface="Times New Roman (Headings)"/>
              </a:rPr>
              <a:t> </a:t>
            </a:r>
            <a:r>
              <a:rPr lang="en-GB" dirty="0" err="1">
                <a:latin typeface="Times New Roman (Headings)"/>
              </a:rPr>
              <a:t>bất</a:t>
            </a:r>
            <a:r>
              <a:rPr lang="en-GB" dirty="0">
                <a:latin typeface="Times New Roman (Headings)"/>
              </a:rPr>
              <a:t> </a:t>
            </a:r>
            <a:r>
              <a:rPr lang="en-GB" dirty="0" err="1">
                <a:latin typeface="Times New Roman (Headings)"/>
              </a:rPr>
              <a:t>lợi</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tổ</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lớp</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rủi</a:t>
            </a:r>
            <a:r>
              <a:rPr lang="en-GB" dirty="0">
                <a:latin typeface="Times New Roman (Headings)"/>
              </a:rPr>
              <a:t> </a:t>
            </a:r>
            <a:r>
              <a:rPr lang="en-GB" dirty="0" err="1">
                <a:latin typeface="Times New Roman (Headings)"/>
              </a:rPr>
              <a:t>ro</a:t>
            </a:r>
            <a:r>
              <a:rPr lang="en-GB" dirty="0">
                <a:latin typeface="Times New Roman (Headings)"/>
              </a:rPr>
              <a:t> </a:t>
            </a:r>
            <a:r>
              <a:rPr lang="en-GB" dirty="0" err="1">
                <a:latin typeface="Times New Roman (Headings)"/>
              </a:rPr>
              <a:t>mà</a:t>
            </a:r>
            <a:r>
              <a:rPr lang="en-GB" dirty="0">
                <a:latin typeface="Times New Roman (Headings)"/>
              </a:rPr>
              <a:t> </a:t>
            </a:r>
            <a:r>
              <a:rPr lang="en-GB" dirty="0" err="1">
                <a:latin typeface="Times New Roman (Headings)"/>
              </a:rPr>
              <a:t>sau</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chúng</a:t>
            </a:r>
            <a:r>
              <a:rPr lang="en-GB" dirty="0">
                <a:latin typeface="Times New Roman (Headings)"/>
              </a:rPr>
              <a:t> ta </a:t>
            </a:r>
            <a:r>
              <a:rPr lang="en-GB" dirty="0" err="1">
                <a:latin typeface="Times New Roman (Headings)"/>
              </a:rPr>
              <a:t>thay</a:t>
            </a:r>
            <a:r>
              <a:rPr lang="en-GB" dirty="0">
                <a:latin typeface="Times New Roman (Headings)"/>
              </a:rPr>
              <a:t> </a:t>
            </a:r>
            <a:r>
              <a:rPr lang="en-GB" dirty="0" err="1">
                <a:latin typeface="Times New Roman (Headings)"/>
              </a:rPr>
              <a:t>đổi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lớp</a:t>
            </a:r>
            <a:r>
              <a:rPr lang="en-GB" dirty="0">
                <a:latin typeface="Times New Roman (Headings)"/>
              </a:rPr>
              <a:t>, do </a:t>
            </a:r>
            <a:r>
              <a:rPr lang="en-GB" dirty="0" err="1">
                <a:latin typeface="Times New Roman (Headings)"/>
              </a:rPr>
              <a:t>đó</a:t>
            </a:r>
            <a:r>
              <a:rPr lang="en-GB" dirty="0">
                <a:latin typeface="Times New Roman (Headings)"/>
              </a:rPr>
              <a:t> </a:t>
            </a:r>
            <a:r>
              <a:rPr lang="en-GB" dirty="0" err="1">
                <a:latin typeface="Times New Roman (Headings)"/>
              </a:rPr>
              <a:t>phá</a:t>
            </a:r>
            <a:r>
              <a:rPr lang="en-GB" dirty="0">
                <a:latin typeface="Times New Roman (Headings)"/>
              </a:rPr>
              <a:t> </a:t>
            </a:r>
            <a:r>
              <a:rPr lang="en-GB" dirty="0" err="1">
                <a:latin typeface="Times New Roman (Headings)"/>
              </a:rPr>
              <a:t>vỡ</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tương</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giữa</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kế</a:t>
            </a:r>
            <a:r>
              <a:rPr lang="en-GB" dirty="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3060154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Headings)"/>
              </a:rPr>
              <a:t>f. </a:t>
            </a:r>
            <a:r>
              <a:rPr lang="en-US" dirty="0" err="1" smtClean="0">
                <a:latin typeface="Times New Roman (Headings)"/>
              </a:rPr>
              <a:t>Phương</a:t>
            </a:r>
            <a:r>
              <a:rPr lang="en-US" dirty="0" smtClean="0">
                <a:latin typeface="Times New Roman (Headings)"/>
              </a:rPr>
              <a:t> </a:t>
            </a:r>
            <a:r>
              <a:rPr lang="en-US" dirty="0" err="1" smtClean="0">
                <a:latin typeface="Times New Roman (Headings)"/>
              </a:rPr>
              <a:t>pháp</a:t>
            </a:r>
            <a:r>
              <a:rPr lang="en-US" dirty="0" smtClean="0">
                <a:latin typeface="Times New Roman (Headings)"/>
              </a:rPr>
              <a:t> </a:t>
            </a:r>
            <a:r>
              <a:rPr lang="en-US" dirty="0" err="1" smtClean="0">
                <a:latin typeface="Times New Roman (Headings)"/>
              </a:rPr>
              <a:t>phân</a:t>
            </a:r>
            <a:r>
              <a:rPr lang="en-US" dirty="0" smtClean="0">
                <a:latin typeface="Times New Roman (Headings)"/>
              </a:rPr>
              <a:t> </a:t>
            </a:r>
            <a:r>
              <a:rPr lang="en-US" dirty="0" err="1" smtClean="0">
                <a:latin typeface="Times New Roman (Headings)"/>
              </a:rPr>
              <a:t>loại</a:t>
            </a:r>
            <a:endParaRPr lang="en-US" dirty="0" smtClean="0">
              <a:latin typeface="Times New Roman (Headings)"/>
            </a:endParaRPr>
          </a:p>
          <a:p>
            <a:r>
              <a:rPr lang="en-GB" dirty="0" err="1" smtClean="0">
                <a:latin typeface="Times New Roman (Headings)"/>
              </a:rPr>
              <a:t>Hình</a:t>
            </a:r>
            <a:r>
              <a:rPr lang="en-GB" dirty="0" smtClean="0">
                <a:latin typeface="Times New Roman (Headings)"/>
              </a:rPr>
              <a:t> </a:t>
            </a:r>
            <a:r>
              <a:rPr lang="en-GB" dirty="0" err="1" smtClean="0">
                <a:latin typeface="Times New Roman (Headings)"/>
              </a:rPr>
              <a:t>sau</a:t>
            </a:r>
            <a:r>
              <a:rPr lang="en-GB" dirty="0" smtClean="0">
                <a:latin typeface="Times New Roman (Headings)"/>
              </a:rPr>
              <a:t> </a:t>
            </a:r>
            <a:r>
              <a:rPr lang="en-GB" dirty="0" err="1" smtClean="0">
                <a:latin typeface="Times New Roman (Headings)"/>
              </a:rPr>
              <a:t>tóm</a:t>
            </a:r>
            <a:r>
              <a:rPr lang="en-GB" dirty="0" smtClean="0">
                <a:latin typeface="Times New Roman (Headings)"/>
              </a:rPr>
              <a:t> </a:t>
            </a:r>
            <a:r>
              <a:rPr lang="en-GB" dirty="0" err="1" smtClean="0">
                <a:latin typeface="Times New Roman (Headings)"/>
              </a:rPr>
              <a:t>tắt</a:t>
            </a:r>
            <a:r>
              <a:rPr lang="en-GB" dirty="0" smtClean="0">
                <a:latin typeface="Times New Roman (Headings)"/>
              </a:rPr>
              <a:t> </a:t>
            </a:r>
            <a:r>
              <a:rPr lang="en-GB" dirty="0" err="1" smtClean="0">
                <a:latin typeface="Times New Roman (Headings)"/>
              </a:rPr>
              <a:t>những</a:t>
            </a:r>
            <a:r>
              <a:rPr lang="en-GB" dirty="0" smtClean="0">
                <a:latin typeface="Times New Roman (Headings)"/>
              </a:rPr>
              <a:t> </a:t>
            </a:r>
            <a:r>
              <a:rPr lang="en-GB" dirty="0" err="1" smtClean="0">
                <a:latin typeface="Times New Roman (Headings)"/>
              </a:rPr>
              <a:t>cách</a:t>
            </a:r>
            <a:r>
              <a:rPr lang="en-GB" dirty="0" smtClean="0">
                <a:latin typeface="Times New Roman (Headings)"/>
              </a:rPr>
              <a:t> </a:t>
            </a:r>
            <a:r>
              <a:rPr lang="en-GB" dirty="0" err="1" smtClean="0">
                <a:latin typeface="Times New Roman (Headings)"/>
              </a:rPr>
              <a:t>khác</a:t>
            </a:r>
            <a:r>
              <a:rPr lang="en-GB" dirty="0" smtClean="0">
                <a:latin typeface="Times New Roman (Headings)"/>
              </a:rPr>
              <a:t> </a:t>
            </a:r>
            <a:r>
              <a:rPr lang="en-GB" dirty="0" err="1" smtClean="0">
                <a:latin typeface="Times New Roman (Headings)"/>
              </a:rPr>
              <a:t>nhau</a:t>
            </a:r>
            <a:r>
              <a:rPr lang="en-GB" dirty="0" smtClean="0">
                <a:latin typeface="Times New Roman (Headings)"/>
              </a:rPr>
              <a:t> </a:t>
            </a:r>
            <a:r>
              <a:rPr lang="en-GB" dirty="0" err="1" smtClean="0">
                <a:latin typeface="Times New Roman (Headings)"/>
              </a:rPr>
              <a:t>để</a:t>
            </a:r>
            <a:r>
              <a:rPr lang="en-GB" dirty="0" smtClean="0">
                <a:latin typeface="Times New Roman (Headings)"/>
              </a:rPr>
              <a:t> </a:t>
            </a:r>
            <a:r>
              <a:rPr lang="en-GB" dirty="0" err="1" smtClean="0">
                <a:latin typeface="Times New Roman (Headings)"/>
              </a:rPr>
              <a:t>tổ</a:t>
            </a:r>
            <a:r>
              <a:rPr lang="en-GB" dirty="0" smtClean="0">
                <a:latin typeface="Times New Roman (Headings)"/>
              </a:rPr>
              <a:t> </a:t>
            </a:r>
            <a:r>
              <a:rPr lang="en-GB" dirty="0" err="1" smtClean="0">
                <a:latin typeface="Times New Roman (Headings)"/>
              </a:rPr>
              <a:t>chức</a:t>
            </a:r>
            <a:r>
              <a:rPr lang="en-GB" dirty="0" smtClean="0">
                <a:latin typeface="Times New Roman (Headings)"/>
              </a:rPr>
              <a:t> </a:t>
            </a:r>
            <a:r>
              <a:rPr lang="en-GB" dirty="0" err="1" smtClean="0">
                <a:latin typeface="Times New Roman (Headings)"/>
              </a:rPr>
              <a:t>yêu</a:t>
            </a:r>
            <a:r>
              <a:rPr lang="en-GB" dirty="0" smtClean="0">
                <a:latin typeface="Times New Roman (Headings)"/>
              </a:rPr>
              <a:t> </a:t>
            </a:r>
            <a:r>
              <a:rPr lang="en-GB" dirty="0" err="1" smtClean="0">
                <a:latin typeface="Times New Roman (Headings)"/>
              </a:rPr>
              <a:t>cầu</a:t>
            </a:r>
            <a:r>
              <a:rPr lang="en-GB" dirty="0" smtClean="0">
                <a:latin typeface="Times New Roman (Headings)"/>
              </a:rPr>
              <a:t> chi </a:t>
            </a:r>
            <a:r>
              <a:rPr lang="en-GB" dirty="0" err="1" smtClean="0">
                <a:latin typeface="Times New Roman (Headings)"/>
              </a:rPr>
              <a:t>tiết</a:t>
            </a:r>
            <a:r>
              <a:rPr lang="en-GB" dirty="0" smtClean="0">
                <a:latin typeface="Times New Roman (Headings)"/>
              </a:rPr>
              <a:t> </a:t>
            </a:r>
            <a:r>
              <a:rPr lang="en-GB" dirty="0" err="1" smtClean="0">
                <a:latin typeface="Times New Roman (Headings)"/>
              </a:rPr>
              <a:t>chức</a:t>
            </a:r>
            <a:r>
              <a:rPr lang="en-GB" dirty="0" smtClean="0">
                <a:latin typeface="Times New Roman (Headings)"/>
              </a:rPr>
              <a:t> </a:t>
            </a:r>
            <a:r>
              <a:rPr lang="en-GB" dirty="0" err="1" smtClean="0">
                <a:latin typeface="Times New Roman (Headings)"/>
              </a:rPr>
              <a:t>năng</a:t>
            </a:r>
            <a:r>
              <a:rPr lang="en-GB" dirty="0" smtClean="0">
                <a:latin typeface="Times New Roman (Headings)"/>
              </a:rPr>
              <a:t> </a:t>
            </a:r>
            <a:r>
              <a:rPr lang="en-GB" dirty="0" err="1" smtClean="0">
                <a:latin typeface="Times New Roman (Headings)"/>
              </a:rPr>
              <a:t>mà</a:t>
            </a:r>
            <a:r>
              <a:rPr lang="en-GB" dirty="0" smtClean="0">
                <a:latin typeface="Times New Roman (Headings)"/>
              </a:rPr>
              <a:t> </a:t>
            </a:r>
            <a:r>
              <a:rPr lang="en-GB" dirty="0" err="1" smtClean="0">
                <a:latin typeface="Times New Roman (Headings)"/>
              </a:rPr>
              <a:t>chúng</a:t>
            </a:r>
            <a:r>
              <a:rPr lang="en-GB" dirty="0" smtClean="0">
                <a:latin typeface="Times New Roman (Headings)"/>
              </a:rPr>
              <a:t> ta </a:t>
            </a:r>
            <a:r>
              <a:rPr lang="en-GB" dirty="0" err="1" smtClean="0">
                <a:latin typeface="Times New Roman (Headings)"/>
              </a:rPr>
              <a:t>đã</a:t>
            </a:r>
            <a:r>
              <a:rPr lang="en-GB" dirty="0" smtClean="0">
                <a:latin typeface="Times New Roman (Headings)"/>
              </a:rPr>
              <a:t> </a:t>
            </a:r>
            <a:r>
              <a:rPr lang="en-GB" dirty="0" err="1" smtClean="0">
                <a:latin typeface="Times New Roman (Headings)"/>
              </a:rPr>
              <a:t>thảo</a:t>
            </a:r>
            <a:r>
              <a:rPr lang="en-GB" dirty="0" smtClean="0">
                <a:latin typeface="Times New Roman (Headings)"/>
              </a:rPr>
              <a:t> </a:t>
            </a:r>
            <a:r>
              <a:rPr lang="en-GB" dirty="0" err="1" smtClean="0">
                <a:latin typeface="Times New Roman (Headings)"/>
              </a:rPr>
              <a:t>luận</a:t>
            </a:r>
            <a:r>
              <a:rPr lang="en-GB" dirty="0" smtClean="0">
                <a:latin typeface="Times New Roman (Headings)"/>
              </a:rPr>
              <a:t> </a:t>
            </a:r>
            <a:r>
              <a:rPr lang="en-GB" dirty="0" err="1" smtClean="0">
                <a:latin typeface="Times New Roman (Headings)"/>
              </a:rPr>
              <a:t>trong</a:t>
            </a:r>
            <a:r>
              <a:rPr lang="en-GB" dirty="0" smtClean="0">
                <a:latin typeface="Times New Roman (Headings)"/>
              </a:rPr>
              <a:t> </a:t>
            </a:r>
            <a:r>
              <a:rPr lang="en-GB" dirty="0" err="1" smtClean="0">
                <a:latin typeface="Times New Roman (Headings)"/>
              </a:rPr>
              <a:t>các</a:t>
            </a:r>
            <a:r>
              <a:rPr lang="en-GB" dirty="0" smtClean="0">
                <a:latin typeface="Times New Roman (Headings)"/>
              </a:rPr>
              <a:t> </a:t>
            </a:r>
            <a:r>
              <a:rPr lang="en-GB" dirty="0" err="1" smtClean="0">
                <a:latin typeface="Times New Roman (Headings)"/>
              </a:rPr>
              <a:t>phần</a:t>
            </a:r>
            <a:r>
              <a:rPr lang="en-GB" dirty="0" smtClean="0">
                <a:latin typeface="Times New Roman (Headings)"/>
              </a:rPr>
              <a:t> </a:t>
            </a:r>
            <a:r>
              <a:rPr lang="en-GB" dirty="0" err="1" smtClean="0">
                <a:latin typeface="Times New Roman (Headings)"/>
              </a:rPr>
              <a:t>trước</a:t>
            </a:r>
            <a:r>
              <a:rPr lang="en-GB" dirty="0" smtClean="0">
                <a:latin typeface="Times New Roman (Headings)"/>
              </a:rPr>
              <a:t>, </a:t>
            </a:r>
            <a:r>
              <a:rPr lang="en-GB" dirty="0" err="1" smtClean="0">
                <a:latin typeface="Times New Roman (Headings)"/>
              </a:rPr>
              <a:t>cùng</a:t>
            </a:r>
            <a:r>
              <a:rPr lang="en-GB" dirty="0" smtClean="0">
                <a:latin typeface="Times New Roman (Headings)"/>
              </a:rPr>
              <a:t> </a:t>
            </a:r>
            <a:r>
              <a:rPr lang="en-GB" dirty="0" err="1" smtClean="0">
                <a:latin typeface="Times New Roman (Headings)"/>
              </a:rPr>
              <a:t>với</a:t>
            </a:r>
            <a:r>
              <a:rPr lang="en-GB" dirty="0" smtClean="0">
                <a:latin typeface="Times New Roman (Headings)"/>
              </a:rPr>
              <a:t> </a:t>
            </a:r>
            <a:r>
              <a:rPr lang="en-GB" dirty="0" err="1" smtClean="0">
                <a:latin typeface="Times New Roman (Headings)"/>
              </a:rPr>
              <a:t>lợi</a:t>
            </a:r>
            <a:r>
              <a:rPr lang="en-GB" dirty="0" smtClean="0">
                <a:latin typeface="Times New Roman (Headings)"/>
              </a:rPr>
              <a:t> </a:t>
            </a:r>
            <a:r>
              <a:rPr lang="en-GB" dirty="0" err="1" smtClean="0">
                <a:latin typeface="Times New Roman (Headings)"/>
              </a:rPr>
              <a:t>thế</a:t>
            </a:r>
            <a:r>
              <a:rPr lang="en-GB" dirty="0" smtClean="0">
                <a:latin typeface="Times New Roman (Headings)"/>
              </a:rPr>
              <a:t> </a:t>
            </a:r>
            <a:r>
              <a:rPr lang="en-GB" dirty="0" err="1" smtClean="0">
                <a:latin typeface="Times New Roman (Headings)"/>
              </a:rPr>
              <a:t>và</a:t>
            </a:r>
            <a:r>
              <a:rPr lang="en-GB" dirty="0" smtClean="0">
                <a:latin typeface="Times New Roman (Headings)"/>
              </a:rPr>
              <a:t> </a:t>
            </a:r>
            <a:r>
              <a:rPr lang="en-GB" dirty="0" err="1" smtClean="0">
                <a:latin typeface="Times New Roman (Headings)"/>
              </a:rPr>
              <a:t>bất</a:t>
            </a:r>
            <a:r>
              <a:rPr lang="en-GB" dirty="0" smtClean="0">
                <a:latin typeface="Times New Roman (Headings)"/>
              </a:rPr>
              <a:t> </a:t>
            </a:r>
            <a:r>
              <a:rPr lang="en-GB" dirty="0" err="1" smtClean="0">
                <a:latin typeface="Times New Roman (Headings)"/>
              </a:rPr>
              <a:t>lợi</a:t>
            </a:r>
            <a:r>
              <a:rPr lang="en-GB" dirty="0" smtClean="0">
                <a:latin typeface="Times New Roman (Headings)"/>
              </a:rPr>
              <a:t> </a:t>
            </a:r>
            <a:r>
              <a:rPr lang="en-GB" dirty="0" err="1" smtClean="0">
                <a:latin typeface="Times New Roman (Headings)"/>
              </a:rPr>
              <a:t>tương</a:t>
            </a:r>
            <a:r>
              <a:rPr lang="en-GB" dirty="0" smtClean="0">
                <a:latin typeface="Times New Roman (Headings)"/>
              </a:rPr>
              <a:t> </a:t>
            </a:r>
            <a:r>
              <a:rPr lang="en-GB" dirty="0" err="1" smtClean="0">
                <a:latin typeface="Times New Roman (Headings)"/>
              </a:rPr>
              <a:t>đối</a:t>
            </a:r>
            <a:r>
              <a:rPr lang="en-GB" dirty="0" smtClean="0">
                <a:latin typeface="Times New Roman (Headings)"/>
              </a:rPr>
              <a:t> </a:t>
            </a:r>
            <a:r>
              <a:rPr lang="en-GB" dirty="0" err="1" smtClean="0">
                <a:latin typeface="Times New Roman (Headings)"/>
              </a:rPr>
              <a:t>của</a:t>
            </a:r>
            <a:r>
              <a:rPr lang="en-GB" dirty="0" smtClean="0">
                <a:latin typeface="Times New Roman (Headings)"/>
              </a:rPr>
              <a:t> </a:t>
            </a:r>
            <a:r>
              <a:rPr lang="en-GB" dirty="0" err="1" smtClean="0">
                <a:latin typeface="Times New Roman (Headings)"/>
              </a:rPr>
              <a:t>chúng</a:t>
            </a:r>
            <a:r>
              <a:rPr lang="en-GB"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517020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9310" y="1886449"/>
            <a:ext cx="7373379" cy="4229690"/>
          </a:xfrm>
          <a:prstGeom prst="rect">
            <a:avLst/>
          </a:prstGeom>
        </p:spPr>
      </p:pic>
    </p:spTree>
    <p:extLst>
      <p:ext uri="{BB962C8B-B14F-4D97-AF65-F5344CB8AC3E}">
        <p14:creationId xmlns:p14="http://schemas.microsoft.com/office/powerpoint/2010/main" val="4222424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Headings)"/>
              </a:rPr>
              <a:t>Hiểu</a:t>
            </a:r>
            <a:r>
              <a:rPr lang="en-US" dirty="0" smtClean="0">
                <a:latin typeface="Times New Roman (Headings)"/>
              </a:rPr>
              <a:t> </a:t>
            </a:r>
            <a:r>
              <a:rPr lang="en-US" dirty="0" err="1" smtClean="0">
                <a:latin typeface="Times New Roman (Headings)"/>
              </a:rPr>
              <a:t>biết</a:t>
            </a:r>
            <a:r>
              <a:rPr lang="en-US" dirty="0" smtClean="0">
                <a:latin typeface="Times New Roman (Headings)"/>
              </a:rPr>
              <a:t> </a:t>
            </a:r>
            <a:r>
              <a:rPr lang="en-US" dirty="0" err="1" smtClean="0">
                <a:latin typeface="Times New Roman (Headings)"/>
              </a:rPr>
              <a:t>về</a:t>
            </a:r>
            <a:r>
              <a:rPr lang="en-US" dirty="0" smtClean="0">
                <a:latin typeface="Times New Roman (Headings)"/>
              </a:rPr>
              <a:t> User.</a:t>
            </a:r>
          </a:p>
          <a:p>
            <a:r>
              <a:rPr lang="en-GB" dirty="0" err="1">
                <a:latin typeface="Times New Roman (Headings)"/>
              </a:rPr>
              <a:t>H</a:t>
            </a:r>
            <a:r>
              <a:rPr lang="en-GB" dirty="0" err="1" smtClean="0">
                <a:latin typeface="Times New Roman (Headings)"/>
              </a:rPr>
              <a:t>iểu</a:t>
            </a:r>
            <a:r>
              <a:rPr lang="en-GB" dirty="0" smtClean="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nghiệp</a:t>
            </a:r>
            <a:r>
              <a:rPr lang="en-GB" dirty="0">
                <a:latin typeface="Times New Roman (Headings)"/>
              </a:rPr>
              <a:t> </a:t>
            </a:r>
            <a:r>
              <a:rPr lang="en-GB" dirty="0" err="1">
                <a:latin typeface="Times New Roman (Headings)"/>
              </a:rPr>
              <a:t>vụ</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quá</a:t>
            </a:r>
            <a:r>
              <a:rPr lang="en-GB" dirty="0">
                <a:latin typeface="Times New Roman (Headings)"/>
              </a:rPr>
              <a:t> </a:t>
            </a:r>
            <a:r>
              <a:rPr lang="en-GB" dirty="0" err="1">
                <a:latin typeface="Times New Roman (Headings)"/>
              </a:rPr>
              <a:t>trình</a:t>
            </a:r>
            <a:r>
              <a:rPr lang="en-GB" dirty="0">
                <a:latin typeface="Times New Roman (Headings)"/>
              </a:rPr>
              <a:t> </a:t>
            </a:r>
            <a:r>
              <a:rPr lang="en-GB" dirty="0" err="1">
                <a:latin typeface="Times New Roman (Headings)"/>
              </a:rPr>
              <a:t>hỏi</a:t>
            </a:r>
            <a:r>
              <a:rPr lang="en-GB" dirty="0">
                <a:latin typeface="Times New Roman (Headings)"/>
              </a:rPr>
              <a:t> </a:t>
            </a:r>
            <a:r>
              <a:rPr lang="en-GB" dirty="0" smtClean="0">
                <a:latin typeface="Times New Roman (Headings)"/>
              </a:rPr>
              <a:t>User.</a:t>
            </a:r>
          </a:p>
          <a:p>
            <a:r>
              <a:rPr lang="en-GB" dirty="0" err="1">
                <a:latin typeface="Times New Roman (Headings)"/>
              </a:rPr>
              <a:t>Ứ</a:t>
            </a:r>
            <a:r>
              <a:rPr lang="en-GB" dirty="0" err="1" smtClean="0">
                <a:latin typeface="Times New Roman (Headings)"/>
              </a:rPr>
              <a:t>ng</a:t>
            </a:r>
            <a:r>
              <a:rPr lang="en-GB" dirty="0" smtClean="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nguyên</a:t>
            </a:r>
            <a:r>
              <a:rPr lang="en-GB" dirty="0">
                <a:latin typeface="Times New Roman (Headings)"/>
              </a:rPr>
              <a:t> </a:t>
            </a:r>
            <a:r>
              <a:rPr lang="en-GB" dirty="0" err="1">
                <a:latin typeface="Times New Roman (Headings)"/>
              </a:rPr>
              <a:t>lý</a:t>
            </a:r>
            <a:r>
              <a:rPr lang="en-GB" dirty="0">
                <a:latin typeface="Times New Roman (Headings)"/>
              </a:rPr>
              <a:t> </a:t>
            </a:r>
            <a:r>
              <a:rPr lang="en-GB" dirty="0" err="1">
                <a:latin typeface="Times New Roman (Headings)"/>
              </a:rPr>
              <a:t>về</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kế</a:t>
            </a:r>
            <a:r>
              <a:rPr lang="en-GB" dirty="0">
                <a:latin typeface="Times New Roman (Headings)"/>
              </a:rPr>
              <a:t> </a:t>
            </a:r>
            <a:r>
              <a:rPr lang="en-GB" dirty="0" err="1">
                <a:latin typeface="Times New Roman (Headings)"/>
              </a:rPr>
              <a:t>màn</a:t>
            </a:r>
            <a:r>
              <a:rPr lang="en-GB" dirty="0">
                <a:latin typeface="Times New Roman (Headings)"/>
              </a:rPr>
              <a:t> </a:t>
            </a:r>
            <a:r>
              <a:rPr lang="en-GB" dirty="0" err="1">
                <a:latin typeface="Times New Roman (Headings)"/>
              </a:rPr>
              <a:t>hình</a:t>
            </a:r>
            <a:r>
              <a:rPr lang="en-GB" dirty="0">
                <a:latin typeface="Times New Roman (Headings)"/>
              </a:rPr>
              <a:t> </a:t>
            </a:r>
            <a:r>
              <a:rPr lang="en-GB" dirty="0" err="1" smtClean="0">
                <a:latin typeface="Times New Roman (Headings)"/>
              </a:rPr>
              <a:t>tốt</a:t>
            </a:r>
            <a:r>
              <a:rPr lang="en-GB" dirty="0" smtClean="0">
                <a:latin typeface="Times New Roman (Headings)"/>
              </a:rPr>
              <a:t>.</a:t>
            </a:r>
          </a:p>
          <a:p>
            <a:r>
              <a:rPr lang="en-GB" dirty="0" err="1">
                <a:latin typeface="Times New Roman (Headings)"/>
              </a:rPr>
              <a:t>L</a:t>
            </a:r>
            <a:r>
              <a:rPr lang="en-GB" dirty="0" err="1" smtClean="0">
                <a:latin typeface="Times New Roman (Headings)"/>
              </a:rPr>
              <a:t>ựa</a:t>
            </a:r>
            <a:r>
              <a:rPr lang="en-GB" dirty="0" smtClean="0">
                <a:latin typeface="Times New Roman (Headings)"/>
              </a:rPr>
              <a:t> </a:t>
            </a:r>
            <a:r>
              <a:rPr lang="en-GB" dirty="0" err="1">
                <a:latin typeface="Times New Roman (Headings)"/>
              </a:rPr>
              <a:t>chọn</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loại</a:t>
            </a:r>
            <a:r>
              <a:rPr lang="en-GB" dirty="0">
                <a:latin typeface="Times New Roman (Headings)"/>
              </a:rPr>
              <a:t> </a:t>
            </a:r>
            <a:r>
              <a:rPr lang="en-GB" dirty="0" err="1">
                <a:latin typeface="Times New Roman (Headings)"/>
              </a:rPr>
              <a:t>cửa</a:t>
            </a:r>
            <a:r>
              <a:rPr lang="en-GB" dirty="0">
                <a:latin typeface="Times New Roman (Headings)"/>
              </a:rPr>
              <a:t> </a:t>
            </a:r>
            <a:r>
              <a:rPr lang="en-GB" dirty="0" err="1">
                <a:latin typeface="Times New Roman (Headings)"/>
              </a:rPr>
              <a:t>sổ</a:t>
            </a:r>
            <a:r>
              <a:rPr lang="en-GB" dirty="0">
                <a:latin typeface="Times New Roman (Headings)"/>
              </a:rPr>
              <a:t> (windows) </a:t>
            </a:r>
            <a:r>
              <a:rPr lang="en-GB" dirty="0" err="1">
                <a:latin typeface="Times New Roman (Headings)"/>
              </a:rPr>
              <a:t>phù</a:t>
            </a:r>
            <a:r>
              <a:rPr lang="en-GB" dirty="0">
                <a:latin typeface="Times New Roman (Headings)"/>
              </a:rPr>
              <a:t> </a:t>
            </a:r>
            <a:r>
              <a:rPr lang="en-GB" dirty="0" err="1" smtClean="0">
                <a:latin typeface="Times New Roman (Headings)"/>
              </a:rPr>
              <a:t>hợp</a:t>
            </a:r>
            <a:r>
              <a:rPr lang="en-GB" dirty="0" smtClean="0">
                <a:latin typeface="Times New Roman (Headings)"/>
              </a:rPr>
              <a:t>.</a:t>
            </a:r>
          </a:p>
          <a:p>
            <a:r>
              <a:rPr lang="en-GB" dirty="0" err="1">
                <a:latin typeface="Times New Roman (Headings)"/>
              </a:rPr>
              <a:t>P</a:t>
            </a:r>
            <a:r>
              <a:rPr lang="en-GB" dirty="0" err="1" smtClean="0">
                <a:latin typeface="Times New Roman (Headings)"/>
              </a:rPr>
              <a:t>hát</a:t>
            </a:r>
            <a:r>
              <a:rPr lang="en-GB" dirty="0" smtClean="0">
                <a:latin typeface="Times New Roman (Headings)"/>
              </a:rPr>
              <a:t> </a:t>
            </a:r>
            <a:r>
              <a:rPr lang="en-GB" dirty="0" err="1">
                <a:latin typeface="Times New Roman (Headings)"/>
              </a:rPr>
              <a:t>triển</a:t>
            </a:r>
            <a:r>
              <a:rPr lang="en-GB" dirty="0">
                <a:latin typeface="Times New Roman (Headings)"/>
              </a:rPr>
              <a:t> menu </a:t>
            </a:r>
            <a:r>
              <a:rPr lang="en-GB" dirty="0" err="1">
                <a:latin typeface="Times New Roman (Headings)"/>
              </a:rPr>
              <a:t>cho</a:t>
            </a:r>
            <a:r>
              <a:rPr lang="en-GB" dirty="0">
                <a:latin typeface="Times New Roman (Headings)"/>
              </a:rPr>
              <a:t> </a:t>
            </a:r>
            <a:r>
              <a:rPr lang="en-GB" dirty="0" err="1">
                <a:latin typeface="Times New Roman (Headings)"/>
              </a:rPr>
              <a:t>hệ</a:t>
            </a:r>
            <a:r>
              <a:rPr lang="en-GB" dirty="0">
                <a:latin typeface="Times New Roman (Headings)"/>
              </a:rPr>
              <a:t> </a:t>
            </a:r>
            <a:r>
              <a:rPr lang="en-GB" dirty="0" err="1" smtClean="0">
                <a:latin typeface="Times New Roman (Headings)"/>
              </a:rPr>
              <a:t>thống</a:t>
            </a:r>
            <a:r>
              <a:rPr lang="en-GB" dirty="0" smtClean="0">
                <a:latin typeface="Times New Roman (Headings)"/>
              </a:rPr>
              <a:t>.</a:t>
            </a:r>
          </a:p>
          <a:p>
            <a:r>
              <a:rPr lang="en-GB" dirty="0" err="1">
                <a:latin typeface="Times New Roman (Headings)"/>
              </a:rPr>
              <a:t>C</a:t>
            </a:r>
            <a:r>
              <a:rPr lang="en-GB" dirty="0" err="1" smtClean="0">
                <a:latin typeface="Times New Roman (Headings)"/>
              </a:rPr>
              <a:t>họn</a:t>
            </a:r>
            <a:r>
              <a:rPr lang="en-GB" dirty="0" smtClean="0">
                <a:latin typeface="Times New Roman (Headings)"/>
              </a:rPr>
              <a:t> </a:t>
            </a:r>
            <a:r>
              <a:rPr lang="en-GB" dirty="0" err="1" smtClean="0">
                <a:latin typeface="Times New Roman (Headings)"/>
              </a:rPr>
              <a:t>các</a:t>
            </a:r>
            <a:r>
              <a:rPr lang="en-GB" dirty="0">
                <a:latin typeface="Times New Roman (Headings)"/>
              </a:rPr>
              <a:t> </a:t>
            </a:r>
            <a:r>
              <a:rPr lang="en-GB" dirty="0" smtClean="0">
                <a:latin typeface="Times New Roman (Headings)"/>
              </a:rPr>
              <a:t>controls </a:t>
            </a:r>
            <a:r>
              <a:rPr lang="en-GB" dirty="0" err="1">
                <a:latin typeface="Times New Roman (Headings)"/>
              </a:rPr>
              <a:t>thiết</a:t>
            </a:r>
            <a:r>
              <a:rPr lang="en-GB" dirty="0">
                <a:latin typeface="Times New Roman (Headings)"/>
              </a:rPr>
              <a:t> </a:t>
            </a:r>
            <a:r>
              <a:rPr lang="en-GB" dirty="0" err="1">
                <a:latin typeface="Times New Roman (Headings)"/>
              </a:rPr>
              <a:t>bị</a:t>
            </a:r>
            <a:r>
              <a:rPr lang="en-GB" dirty="0">
                <a:latin typeface="Times New Roman (Headings)"/>
              </a:rPr>
              <a:t> </a:t>
            </a:r>
            <a:r>
              <a:rPr lang="en-GB" dirty="0" err="1">
                <a:latin typeface="Times New Roman (Headings)"/>
              </a:rPr>
              <a:t>phù</a:t>
            </a:r>
            <a:r>
              <a:rPr lang="en-GB" dirty="0">
                <a:latin typeface="Times New Roman (Headings)"/>
              </a:rPr>
              <a:t> </a:t>
            </a:r>
            <a:r>
              <a:rPr lang="en-GB" dirty="0" err="1" smtClean="0">
                <a:latin typeface="Times New Roman (Headings)"/>
              </a:rPr>
              <a:t>hợp</a:t>
            </a:r>
            <a:r>
              <a:rPr lang="en-GB" dirty="0" smtClean="0">
                <a:latin typeface="Times New Roman (Headings)"/>
              </a:rPr>
              <a:t>.</a:t>
            </a:r>
          </a:p>
          <a:p>
            <a:r>
              <a:rPr lang="en-GB" dirty="0" err="1">
                <a:latin typeface="Times New Roman (Headings)"/>
              </a:rPr>
              <a:t>C</a:t>
            </a:r>
            <a:r>
              <a:rPr lang="en-GB" dirty="0" err="1" smtClean="0">
                <a:latin typeface="Times New Roman (Headings)"/>
              </a:rPr>
              <a:t>họn</a:t>
            </a:r>
            <a:r>
              <a:rPr lang="en-GB" dirty="0" smtClean="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các</a:t>
            </a:r>
            <a:r>
              <a:rPr lang="en-GB" dirty="0">
                <a:latin typeface="Times New Roman (Headings)"/>
              </a:rPr>
              <a:t> controls </a:t>
            </a:r>
            <a:r>
              <a:rPr lang="en-GB" dirty="0" err="1">
                <a:latin typeface="Times New Roman (Headings)"/>
              </a:rPr>
              <a:t>màn</a:t>
            </a:r>
            <a:r>
              <a:rPr lang="en-GB" dirty="0">
                <a:latin typeface="Times New Roman (Headings)"/>
              </a:rPr>
              <a:t> </a:t>
            </a:r>
            <a:r>
              <a:rPr lang="en-GB" dirty="0" err="1" smtClean="0">
                <a:latin typeface="Times New Roman (Headings)"/>
              </a:rPr>
              <a:t>hình</a:t>
            </a:r>
            <a:r>
              <a:rPr lang="en-GB" dirty="0" smtClean="0">
                <a:latin typeface="Times New Roman (Headings)"/>
              </a:rPr>
              <a:t>.</a:t>
            </a:r>
            <a:endParaRPr lang="en-US" dirty="0">
              <a:latin typeface="Times New Roman (Headings)"/>
            </a:endParaRPr>
          </a:p>
          <a:p>
            <a:endParaRPr lang="en-US" dirty="0">
              <a:latin typeface="Times New Roman (Headings)"/>
            </a:endParaRPr>
          </a:p>
        </p:txBody>
      </p:sp>
    </p:spTree>
    <p:extLst>
      <p:ext uri="{BB962C8B-B14F-4D97-AF65-F5344CB8AC3E}">
        <p14:creationId xmlns:p14="http://schemas.microsoft.com/office/powerpoint/2010/main" val="1649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T</a:t>
            </a:r>
            <a:r>
              <a:rPr lang="en-GB" dirty="0" err="1" smtClean="0">
                <a:latin typeface="Times New Roman (Headings)"/>
              </a:rPr>
              <a:t>ổ</a:t>
            </a:r>
            <a:r>
              <a:rPr lang="en-GB" dirty="0" smtClean="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các</a:t>
            </a:r>
            <a:r>
              <a:rPr lang="en-GB" dirty="0">
                <a:latin typeface="Times New Roman (Headings)"/>
              </a:rPr>
              <a:t> lay out </a:t>
            </a:r>
            <a:r>
              <a:rPr lang="en-GB" dirty="0" smtClean="0">
                <a:latin typeface="Times New Roman (Headings)"/>
              </a:rPr>
              <a:t>windows</a:t>
            </a:r>
            <a:r>
              <a:rPr lang="en-US" dirty="0" smtClean="0">
                <a:latin typeface="Times New Roman (Headings)"/>
              </a:rPr>
              <a:t>.</a:t>
            </a:r>
          </a:p>
          <a:p>
            <a:r>
              <a:rPr lang="en-GB" dirty="0" err="1">
                <a:latin typeface="Times New Roman (Headings)"/>
              </a:rPr>
              <a:t>C</a:t>
            </a:r>
            <a:r>
              <a:rPr lang="en-GB" dirty="0" err="1" smtClean="0">
                <a:latin typeface="Times New Roman (Headings)"/>
              </a:rPr>
              <a:t>họn</a:t>
            </a:r>
            <a:r>
              <a:rPr lang="en-GB" dirty="0" smtClean="0">
                <a:latin typeface="Times New Roman (Headings)"/>
              </a:rPr>
              <a:t> </a:t>
            </a:r>
            <a:r>
              <a:rPr lang="en-GB" dirty="0" err="1">
                <a:latin typeface="Times New Roman (Headings)"/>
              </a:rPr>
              <a:t>tông</a:t>
            </a:r>
            <a:r>
              <a:rPr lang="en-GB" dirty="0">
                <a:latin typeface="Times New Roman (Headings)"/>
              </a:rPr>
              <a:t> </a:t>
            </a:r>
            <a:r>
              <a:rPr lang="en-GB" dirty="0" err="1">
                <a:latin typeface="Times New Roman (Headings)"/>
              </a:rPr>
              <a:t>màu</a:t>
            </a:r>
            <a:r>
              <a:rPr lang="en-GB" dirty="0">
                <a:latin typeface="Times New Roman (Headings)"/>
              </a:rPr>
              <a:t> </a:t>
            </a:r>
            <a:r>
              <a:rPr lang="en-GB" dirty="0" err="1">
                <a:latin typeface="Times New Roman (Headings)"/>
              </a:rPr>
              <a:t>phù</a:t>
            </a:r>
            <a:r>
              <a:rPr lang="en-GB" dirty="0">
                <a:latin typeface="Times New Roman (Headings)"/>
              </a:rPr>
              <a:t> </a:t>
            </a:r>
            <a:r>
              <a:rPr lang="en-GB" dirty="0" err="1" smtClean="0">
                <a:latin typeface="Times New Roman (Headings)"/>
              </a:rPr>
              <a:t>hợp</a:t>
            </a:r>
            <a:r>
              <a:rPr lang="en-GB" dirty="0" smtClean="0">
                <a:latin typeface="Times New Roman (Headings)"/>
              </a:rPr>
              <a:t>.</a:t>
            </a:r>
          </a:p>
          <a:p>
            <a:r>
              <a:rPr lang="en-GB" dirty="0" err="1">
                <a:latin typeface="Times New Roman (Headings)"/>
              </a:rPr>
              <a:t>T</a:t>
            </a:r>
            <a:r>
              <a:rPr lang="en-GB" dirty="0" err="1" smtClean="0">
                <a:latin typeface="Times New Roman (Headings)"/>
              </a:rPr>
              <a:t>ạo</a:t>
            </a:r>
            <a:r>
              <a:rPr lang="en-GB" dirty="0" smtClean="0">
                <a:latin typeface="Times New Roman (Headings)"/>
              </a:rPr>
              <a:t> </a:t>
            </a:r>
            <a:r>
              <a:rPr lang="en-GB" dirty="0" err="1">
                <a:latin typeface="Times New Roman (Headings)"/>
              </a:rPr>
              <a:t>các</a:t>
            </a:r>
            <a:r>
              <a:rPr lang="en-GB" dirty="0">
                <a:latin typeface="Times New Roman (Headings)"/>
              </a:rPr>
              <a:t> icons </a:t>
            </a:r>
            <a:r>
              <a:rPr lang="en-GB" dirty="0" err="1">
                <a:latin typeface="Times New Roman (Headings)"/>
              </a:rPr>
              <a:t>rõ</a:t>
            </a:r>
            <a:r>
              <a:rPr lang="en-GB" dirty="0">
                <a:latin typeface="Times New Roman (Headings)"/>
              </a:rPr>
              <a:t> </a:t>
            </a:r>
            <a:r>
              <a:rPr lang="en-GB" dirty="0" err="1" smtClean="0">
                <a:latin typeface="Times New Roman (Headings)"/>
              </a:rPr>
              <a:t>nghĩa</a:t>
            </a:r>
            <a:r>
              <a:rPr lang="en-US" dirty="0" smtClean="0">
                <a:latin typeface="Times New Roman (Headings)"/>
              </a:rPr>
              <a:t>.</a:t>
            </a:r>
          </a:p>
          <a:p>
            <a:r>
              <a:rPr lang="en-GB" dirty="0" err="1">
                <a:latin typeface="Times New Roman (Headings)"/>
              </a:rPr>
              <a:t>C</a:t>
            </a:r>
            <a:r>
              <a:rPr lang="en-GB" dirty="0" err="1" smtClean="0">
                <a:latin typeface="Times New Roman (Headings)"/>
              </a:rPr>
              <a:t>ung</a:t>
            </a:r>
            <a:r>
              <a:rPr lang="en-GB" dirty="0" smtClean="0">
                <a:latin typeface="Times New Roman (Headings)"/>
              </a:rPr>
              <a:t> </a:t>
            </a:r>
            <a:r>
              <a:rPr lang="en-GB" dirty="0" err="1">
                <a:latin typeface="Times New Roman (Headings)"/>
              </a:rPr>
              <a:t>cấp</a:t>
            </a:r>
            <a:r>
              <a:rPr lang="en-GB" dirty="0">
                <a:latin typeface="Times New Roman (Headings)"/>
              </a:rPr>
              <a:t> </a:t>
            </a:r>
            <a:r>
              <a:rPr lang="en-GB" dirty="0" err="1">
                <a:latin typeface="Times New Roman (Headings)"/>
              </a:rPr>
              <a:t>các</a:t>
            </a:r>
            <a:r>
              <a:rPr lang="en-GB" dirty="0">
                <a:latin typeface="Times New Roman (Headings)"/>
              </a:rPr>
              <a:t> message </a:t>
            </a:r>
            <a:r>
              <a:rPr lang="en-GB" dirty="0" err="1">
                <a:latin typeface="Times New Roman (Headings)"/>
              </a:rPr>
              <a:t>hiệu</a:t>
            </a:r>
            <a:r>
              <a:rPr lang="en-GB" dirty="0">
                <a:latin typeface="Times New Roman (Headings)"/>
              </a:rPr>
              <a:t> </a:t>
            </a:r>
            <a:r>
              <a:rPr lang="en-GB" dirty="0" err="1">
                <a:latin typeface="Times New Roman (Headings)"/>
              </a:rPr>
              <a:t>quả</a:t>
            </a:r>
            <a:r>
              <a:rPr lang="en-GB" dirty="0">
                <a:latin typeface="Times New Roman (Headings)"/>
              </a:rPr>
              <a:t>, mang </a:t>
            </a:r>
            <a:r>
              <a:rPr lang="en-GB" dirty="0" err="1">
                <a:latin typeface="Times New Roman (Headings)"/>
              </a:rPr>
              <a:t>tính</a:t>
            </a:r>
            <a:r>
              <a:rPr lang="en-GB" dirty="0">
                <a:latin typeface="Times New Roman (Headings)"/>
              </a:rPr>
              <a:t> feedback </a:t>
            </a:r>
            <a:r>
              <a:rPr lang="en-GB" dirty="0" err="1">
                <a:latin typeface="Times New Roman (Headings)"/>
              </a:rPr>
              <a:t>và</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hướng</a:t>
            </a:r>
            <a:r>
              <a:rPr lang="en-GB" dirty="0">
                <a:latin typeface="Times New Roman (Headings)"/>
              </a:rPr>
              <a:t> </a:t>
            </a:r>
            <a:r>
              <a:rPr lang="en-GB" dirty="0" err="1">
                <a:latin typeface="Times New Roman (Headings)"/>
              </a:rPr>
              <a:t>dẫn</a:t>
            </a:r>
            <a:r>
              <a:rPr lang="en-GB" dirty="0">
                <a:latin typeface="Times New Roman (Headings)"/>
              </a:rPr>
              <a:t> </a:t>
            </a:r>
            <a:r>
              <a:rPr lang="en-GB" dirty="0" err="1">
                <a:latin typeface="Times New Roman (Headings)"/>
              </a:rPr>
              <a:t>tới</a:t>
            </a:r>
            <a:r>
              <a:rPr lang="en-GB" dirty="0">
                <a:latin typeface="Times New Roman (Headings)"/>
              </a:rPr>
              <a:t> U</a:t>
            </a:r>
            <a:r>
              <a:rPr lang="en-GB" dirty="0" smtClean="0">
                <a:latin typeface="Times New Roman (Headings)"/>
              </a:rPr>
              <a:t>ser.</a:t>
            </a:r>
            <a:endParaRPr lang="en-US" dirty="0">
              <a:latin typeface="Times New Roman (Headings)"/>
            </a:endParaRPr>
          </a:p>
          <a:p>
            <a:endParaRPr lang="en-US" dirty="0">
              <a:latin typeface="Times New Roman (Headings)"/>
            </a:endParaRPr>
          </a:p>
        </p:txBody>
      </p:sp>
    </p:spTree>
    <p:extLst>
      <p:ext uri="{BB962C8B-B14F-4D97-AF65-F5344CB8AC3E}">
        <p14:creationId xmlns:p14="http://schemas.microsoft.com/office/powerpoint/2010/main" val="3323535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mật</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Viết</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biện</a:t>
            </a:r>
            <a:r>
              <a:rPr lang="en-GB" dirty="0">
                <a:latin typeface="Times New Roman (Headings)"/>
              </a:rPr>
              <a:t> </a:t>
            </a:r>
            <a:r>
              <a:rPr lang="en-GB" dirty="0" err="1">
                <a:latin typeface="Times New Roman (Headings)"/>
              </a:rPr>
              <a:t>pháp</a:t>
            </a:r>
            <a:r>
              <a:rPr lang="en-GB" dirty="0">
                <a:latin typeface="Times New Roman (Headings)"/>
              </a:rPr>
              <a:t> </a:t>
            </a:r>
            <a:r>
              <a:rPr lang="en-GB" dirty="0" err="1">
                <a:latin typeface="Times New Roman (Headings)"/>
              </a:rPr>
              <a:t>bảo</a:t>
            </a:r>
            <a:r>
              <a:rPr lang="en-GB" dirty="0">
                <a:latin typeface="Times New Roman (Headings)"/>
              </a:rPr>
              <a:t> </a:t>
            </a:r>
            <a:r>
              <a:rPr lang="en-GB" dirty="0" err="1">
                <a:latin typeface="Times New Roman (Headings)"/>
              </a:rPr>
              <a:t>mật</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vấn</a:t>
            </a:r>
            <a:r>
              <a:rPr lang="en-GB" dirty="0">
                <a:latin typeface="Times New Roman (Headings)"/>
              </a:rPr>
              <a:t> </a:t>
            </a:r>
            <a:r>
              <a:rPr lang="en-GB" dirty="0" err="1">
                <a:latin typeface="Times New Roman (Headings)"/>
              </a:rPr>
              <a:t>đề</a:t>
            </a:r>
            <a:r>
              <a:rPr lang="en-GB" dirty="0">
                <a:latin typeface="Times New Roman (Headings)"/>
              </a:rPr>
              <a:t> </a:t>
            </a:r>
            <a:r>
              <a:rPr lang="en-GB" dirty="0" err="1">
                <a:latin typeface="Times New Roman (Headings)"/>
              </a:rPr>
              <a:t>hoàn</a:t>
            </a:r>
            <a:r>
              <a:rPr lang="en-GB" dirty="0">
                <a:latin typeface="Times New Roman (Headings)"/>
              </a:rPr>
              <a:t> </a:t>
            </a:r>
            <a:r>
              <a:rPr lang="en-GB" dirty="0" err="1">
                <a:latin typeface="Times New Roman (Headings)"/>
              </a:rPr>
              <a:t>toàn</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cấp</a:t>
            </a:r>
            <a:r>
              <a:rPr lang="en-GB" dirty="0">
                <a:latin typeface="Times New Roman (Headings)"/>
              </a:rPr>
              <a:t> </a:t>
            </a:r>
            <a:r>
              <a:rPr lang="en-GB" dirty="0" err="1">
                <a:latin typeface="Times New Roman (Headings)"/>
              </a:rPr>
              <a:t>bách</a:t>
            </a:r>
            <a:r>
              <a:rPr lang="en-GB" dirty="0">
                <a:latin typeface="Times New Roman (Headings)"/>
              </a:rPr>
              <a:t>.</a:t>
            </a:r>
            <a:endParaRPr lang="en-US" dirty="0">
              <a:latin typeface="Times New Roman (Headings)"/>
            </a:endParaRPr>
          </a:p>
          <a:p>
            <a:r>
              <a:rPr lang="en-GB" dirty="0" err="1">
                <a:latin typeface="Times New Roman (Headings)"/>
              </a:rPr>
              <a:t>Một</a:t>
            </a:r>
            <a:r>
              <a:rPr lang="en-GB" dirty="0">
                <a:latin typeface="Times New Roman (Headings)"/>
              </a:rPr>
              <a:t> </a:t>
            </a:r>
            <a:r>
              <a:rPr lang="en-GB" dirty="0" err="1">
                <a:latin typeface="Times New Roman (Headings)"/>
              </a:rPr>
              <a:t>vài</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dễ</a:t>
            </a:r>
            <a:r>
              <a:rPr lang="en-GB" dirty="0">
                <a:latin typeface="Times New Roman (Headings)"/>
              </a:rPr>
              <a:t> </a:t>
            </a:r>
            <a:r>
              <a:rPr lang="en-GB" dirty="0" err="1">
                <a:latin typeface="Times New Roman (Headings)"/>
              </a:rPr>
              <a:t>dàng</a:t>
            </a:r>
            <a:r>
              <a:rPr lang="en-GB" dirty="0">
                <a:latin typeface="Times New Roman (Headings)"/>
              </a:rPr>
              <a:t> </a:t>
            </a:r>
            <a:r>
              <a:rPr lang="en-GB" dirty="0" err="1">
                <a:latin typeface="Times New Roman (Headings)"/>
              </a:rPr>
              <a:t>đủ</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xác</a:t>
            </a:r>
            <a:r>
              <a:rPr lang="en-GB" dirty="0">
                <a:latin typeface="Times New Roman (Headings)"/>
              </a:rPr>
              <a:t> </a:t>
            </a:r>
            <a:r>
              <a:rPr lang="en-GB" dirty="0" err="1">
                <a:latin typeface="Times New Roman (Headings)"/>
              </a:rPr>
              <a:t>định</a:t>
            </a:r>
            <a:r>
              <a:rPr lang="en-GB" dirty="0">
                <a:latin typeface="Times New Roman (Headings)"/>
              </a:rPr>
              <a:t>, </a:t>
            </a:r>
            <a:r>
              <a:rPr lang="en-GB" dirty="0" err="1">
                <a:latin typeface="Times New Roman (Headings)"/>
              </a:rPr>
              <a:t>nhưng</a:t>
            </a:r>
            <a:r>
              <a:rPr lang="en-GB" dirty="0">
                <a:latin typeface="Times New Roman (Headings)"/>
              </a:rPr>
              <a:t> </a:t>
            </a:r>
            <a:r>
              <a:rPr lang="en-GB" dirty="0" err="1">
                <a:latin typeface="Times New Roman (Headings)"/>
              </a:rPr>
              <a:t>khó</a:t>
            </a:r>
            <a:r>
              <a:rPr lang="en-GB" dirty="0">
                <a:latin typeface="Times New Roman (Headings)"/>
              </a:rPr>
              <a:t> </a:t>
            </a:r>
            <a:r>
              <a:rPr lang="en-GB" dirty="0" err="1">
                <a:latin typeface="Times New Roman (Headings)"/>
              </a:rPr>
              <a:t>mà</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thi</a:t>
            </a:r>
            <a:r>
              <a:rPr lang="en-GB" dirty="0">
                <a:latin typeface="Times New Roman (Headings)"/>
              </a:rPr>
              <a:t>. </a:t>
            </a:r>
            <a:r>
              <a:rPr lang="en-GB" dirty="0" err="1">
                <a:latin typeface="Times New Roman (Headings)"/>
              </a:rPr>
              <a:t>Chẳng</a:t>
            </a:r>
            <a:r>
              <a:rPr lang="en-GB" dirty="0">
                <a:latin typeface="Times New Roman (Headings)"/>
              </a:rPr>
              <a:t> </a:t>
            </a:r>
            <a:r>
              <a:rPr lang="en-GB" dirty="0" err="1">
                <a:latin typeface="Times New Roman (Headings)"/>
              </a:rPr>
              <a:t>hạn</a:t>
            </a:r>
            <a:r>
              <a:rPr lang="en-GB" dirty="0">
                <a:latin typeface="Times New Roman (Headings)"/>
              </a:rPr>
              <a:t>, </a:t>
            </a:r>
            <a:r>
              <a:rPr lang="en-GB" dirty="0" err="1">
                <a:latin typeface="Times New Roman (Headings)"/>
              </a:rPr>
              <a:t>làm</a:t>
            </a:r>
            <a:r>
              <a:rPr lang="en-GB" dirty="0">
                <a:latin typeface="Times New Roman (Headings)"/>
              </a:rPr>
              <a:t> </a:t>
            </a:r>
            <a:r>
              <a:rPr lang="en-GB" dirty="0" err="1">
                <a:latin typeface="Times New Roman (Headings)"/>
              </a:rPr>
              <a:t>thế</a:t>
            </a:r>
            <a:r>
              <a:rPr lang="en-GB" dirty="0">
                <a:latin typeface="Times New Roman (Headings)"/>
              </a:rPr>
              <a:t> </a:t>
            </a:r>
            <a:r>
              <a:rPr lang="en-GB" dirty="0" err="1">
                <a:latin typeface="Times New Roman (Headings)"/>
              </a:rPr>
              <a:t>nào</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biết</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ai</a:t>
            </a:r>
            <a:r>
              <a:rPr lang="en-GB" dirty="0">
                <a:latin typeface="Times New Roman (Headings)"/>
              </a:rPr>
              <a:t> </a:t>
            </a:r>
            <a:r>
              <a:rPr lang="en-GB" dirty="0" err="1">
                <a:latin typeface="Times New Roman (Headings)"/>
              </a:rPr>
              <a:t>đó</a:t>
            </a:r>
            <a:r>
              <a:rPr lang="en-GB" dirty="0">
                <a:latin typeface="Times New Roman (Headings)"/>
              </a:rPr>
              <a:t> </a:t>
            </a:r>
            <a:r>
              <a:rPr lang="en-GB" dirty="0" err="1">
                <a:latin typeface="Times New Roman (Headings)"/>
              </a:rPr>
              <a:t>đã</a:t>
            </a:r>
            <a:r>
              <a:rPr lang="en-GB" dirty="0">
                <a:latin typeface="Times New Roman (Headings)"/>
              </a:rPr>
              <a:t> </a:t>
            </a:r>
            <a:r>
              <a:rPr lang="en-GB" dirty="0" err="1">
                <a:latin typeface="Times New Roman (Headings)"/>
              </a:rPr>
              <a:t>phá</a:t>
            </a:r>
            <a:r>
              <a:rPr lang="en-GB" dirty="0">
                <a:latin typeface="Times New Roman (Headings)"/>
              </a:rPr>
              <a:t> </a:t>
            </a:r>
            <a:r>
              <a:rPr lang="en-GB" dirty="0" err="1">
                <a:latin typeface="Times New Roman (Headings)"/>
              </a:rPr>
              <a:t>vỡ</a:t>
            </a:r>
            <a:r>
              <a:rPr lang="en-GB" dirty="0">
                <a:latin typeface="Times New Roman (Headings)"/>
              </a:rPr>
              <a:t> </a:t>
            </a:r>
            <a:r>
              <a:rPr lang="en-GB" dirty="0" err="1">
                <a:latin typeface="Times New Roman (Headings)"/>
              </a:rPr>
              <a:t>bảo</a:t>
            </a:r>
            <a:r>
              <a:rPr lang="en-GB" dirty="0">
                <a:latin typeface="Times New Roman (Headings)"/>
              </a:rPr>
              <a:t> </a:t>
            </a:r>
            <a:r>
              <a:rPr lang="en-GB" dirty="0" err="1">
                <a:latin typeface="Times New Roman (Headings)"/>
              </a:rPr>
              <a:t>mật</a:t>
            </a:r>
            <a:r>
              <a:rPr lang="en-GB" dirty="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3638671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4564"/>
            <a:ext cx="10515600" cy="4351338"/>
          </a:xfrm>
        </p:spPr>
        <p:txBody>
          <a:bodyPr>
            <a:normAutofit/>
          </a:bodyPr>
          <a:lstStyle/>
          <a:p>
            <a:r>
              <a:rPr lang="en-GB" dirty="0" err="1">
                <a:latin typeface="Times New Roman (Headings)"/>
              </a:rPr>
              <a:t>Mỗi</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chúng</a:t>
            </a:r>
            <a:r>
              <a:rPr lang="en-GB" dirty="0">
                <a:latin typeface="Times New Roman (Headings)"/>
              </a:rPr>
              <a:t> ta </a:t>
            </a:r>
            <a:r>
              <a:rPr lang="en-GB" dirty="0" err="1">
                <a:latin typeface="Times New Roman (Headings)"/>
              </a:rPr>
              <a:t>hỏi</a:t>
            </a:r>
            <a:r>
              <a:rPr lang="en-GB" dirty="0">
                <a:latin typeface="Times New Roman (Headings)"/>
              </a:rPr>
              <a:t> </a:t>
            </a:r>
            <a:r>
              <a:rPr lang="en-GB" dirty="0" err="1">
                <a:latin typeface="Times New Roman (Headings)"/>
              </a:rPr>
              <a:t>chuyện</a:t>
            </a:r>
            <a:r>
              <a:rPr lang="en-GB" dirty="0">
                <a:latin typeface="Times New Roman (Headings)"/>
              </a:rPr>
              <a:t> </a:t>
            </a:r>
            <a:r>
              <a:rPr lang="en-GB" dirty="0" err="1">
                <a:latin typeface="Times New Roman (Headings)"/>
              </a:rPr>
              <a:t>gì</a:t>
            </a:r>
            <a:r>
              <a:rPr lang="en-GB" dirty="0">
                <a:latin typeface="Times New Roman (Headings)"/>
              </a:rPr>
              <a:t> </a:t>
            </a:r>
            <a:r>
              <a:rPr lang="en-GB" dirty="0" err="1">
                <a:latin typeface="Times New Roman (Headings)"/>
              </a:rPr>
              <a:t>xảy</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nếu</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bị</a:t>
            </a:r>
            <a:r>
              <a:rPr lang="en-GB" dirty="0">
                <a:latin typeface="Times New Roman (Headings)"/>
              </a:rPr>
              <a:t> </a:t>
            </a:r>
            <a:r>
              <a:rPr lang="en-GB" dirty="0" err="1">
                <a:latin typeface="Times New Roman (Headings)"/>
              </a:rPr>
              <a:t>lỗi</a:t>
            </a:r>
            <a:r>
              <a:rPr lang="en-GB" dirty="0" smtClean="0">
                <a:latin typeface="Times New Roman (Headings)"/>
              </a:rPr>
              <a:t>.</a:t>
            </a:r>
          </a:p>
          <a:p>
            <a:r>
              <a:rPr lang="en-GB" dirty="0" err="1" smtClean="0">
                <a:latin typeface="Times New Roman (Headings)"/>
              </a:rPr>
              <a:t>Ví</a:t>
            </a:r>
            <a:r>
              <a:rPr lang="en-GB" dirty="0" smtClean="0">
                <a:latin typeface="Times New Roman (Headings)"/>
              </a:rPr>
              <a:t> </a:t>
            </a:r>
            <a:r>
              <a:rPr lang="en-GB" dirty="0" err="1" smtClean="0">
                <a:latin typeface="Times New Roman (Headings)"/>
              </a:rPr>
              <a:t>dụ</a:t>
            </a:r>
            <a:r>
              <a:rPr lang="en-GB" dirty="0" smtClean="0">
                <a:latin typeface="Times New Roman (Headings)"/>
              </a:rPr>
              <a:t>:</a:t>
            </a:r>
            <a:endParaRPr lang="en-US" dirty="0">
              <a:latin typeface="Times New Roman (Headings)"/>
            </a:endParaRPr>
          </a:p>
        </p:txBody>
      </p:sp>
      <p:pic>
        <p:nvPicPr>
          <p:cNvPr id="4" name="Content Placeholder 3"/>
          <p:cNvPicPr>
            <a:picLocks/>
          </p:cNvPicPr>
          <p:nvPr/>
        </p:nvPicPr>
        <p:blipFill>
          <a:blip r:embed="rId2"/>
          <a:stretch>
            <a:fillRect/>
          </a:stretch>
        </p:blipFill>
        <p:spPr>
          <a:xfrm>
            <a:off x="940904" y="2491408"/>
            <a:ext cx="9258042" cy="3816627"/>
          </a:xfrm>
          <a:prstGeom prst="rect">
            <a:avLst/>
          </a:prstGeom>
        </p:spPr>
      </p:pic>
    </p:spTree>
    <p:extLst>
      <p:ext uri="{BB962C8B-B14F-4D97-AF65-F5344CB8AC3E}">
        <p14:creationId xmlns:p14="http://schemas.microsoft.com/office/powerpoint/2010/main" val="3954242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1325563"/>
          </a:xfrm>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9380"/>
            <a:ext cx="10515600" cy="5448012"/>
          </a:xfrm>
        </p:spPr>
        <p:txBody>
          <a:bodyPr>
            <a:normAutofit lnSpcReduction="10000"/>
          </a:bodyPr>
          <a:lstStyle/>
          <a:p>
            <a:r>
              <a:rPr lang="vi-VN" dirty="0">
                <a:latin typeface="Times New Roman (Headings)"/>
              </a:rPr>
              <a:t>Ý nghĩa của các yêu cầu chi </a:t>
            </a:r>
            <a:r>
              <a:rPr lang="vi-VN" dirty="0" smtClean="0">
                <a:latin typeface="Times New Roman (Headings)"/>
              </a:rPr>
              <a:t>tiết</a:t>
            </a:r>
            <a:r>
              <a:rPr lang="en-US" dirty="0" smtClean="0">
                <a:latin typeface="Times New Roman (Headings)"/>
              </a:rPr>
              <a:t>.</a:t>
            </a:r>
          </a:p>
          <a:p>
            <a:r>
              <a:rPr lang="vi-VN" dirty="0" smtClean="0">
                <a:latin typeface="Times New Roman (Headings)"/>
              </a:rPr>
              <a:t>Các </a:t>
            </a:r>
            <a:r>
              <a:rPr lang="vi-VN" dirty="0">
                <a:latin typeface="Times New Roman (Headings)"/>
              </a:rPr>
              <a:t>cách tổ chức các yêu cầu chi </a:t>
            </a:r>
            <a:r>
              <a:rPr lang="vi-VN" dirty="0" smtClean="0">
                <a:latin typeface="Times New Roman (Headings)"/>
              </a:rPr>
              <a:t>tiết</a:t>
            </a:r>
            <a:r>
              <a:rPr lang="en-US" dirty="0" smtClean="0">
                <a:latin typeface="Times New Roman (Headings)"/>
              </a:rPr>
              <a:t>.</a:t>
            </a:r>
          </a:p>
          <a:p>
            <a:r>
              <a:rPr lang="en-US" dirty="0" err="1" smtClean="0">
                <a:latin typeface="Times New Roman (Headings)"/>
              </a:rPr>
              <a:t>Các</a:t>
            </a:r>
            <a:r>
              <a:rPr lang="en-US" dirty="0" smtClean="0">
                <a:latin typeface="Times New Roman (Headings)"/>
              </a:rPr>
              <a:t> </a:t>
            </a:r>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về</a:t>
            </a:r>
            <a:r>
              <a:rPr lang="en-US" dirty="0" smtClean="0">
                <a:latin typeface="Times New Roman (Headings)"/>
              </a:rPr>
              <a:t> </a:t>
            </a:r>
            <a:r>
              <a:rPr lang="en-US" dirty="0" err="1" smtClean="0">
                <a:latin typeface="Times New Roman (Headings)"/>
              </a:rPr>
              <a:t>giao</a:t>
            </a:r>
            <a:r>
              <a:rPr lang="en-US" dirty="0" smtClean="0">
                <a:latin typeface="Times New Roman (Headings)"/>
              </a:rPr>
              <a:t> </a:t>
            </a:r>
            <a:r>
              <a:rPr lang="en-US" dirty="0" err="1" smtClean="0">
                <a:latin typeface="Times New Roman (Headings)"/>
              </a:rPr>
              <a:t>diện</a:t>
            </a:r>
            <a:r>
              <a:rPr lang="en-US" dirty="0" smtClean="0">
                <a:latin typeface="Times New Roman (Headings)"/>
              </a:rPr>
              <a:t> </a:t>
            </a:r>
            <a:r>
              <a:rPr lang="en-US" dirty="0" err="1" smtClean="0">
                <a:latin typeface="Times New Roman (Headings)"/>
              </a:rPr>
              <a:t>người</a:t>
            </a:r>
            <a:r>
              <a:rPr lang="en-US" dirty="0" smtClean="0">
                <a:latin typeface="Times New Roman (Headings)"/>
              </a:rPr>
              <a:t> </a:t>
            </a:r>
            <a:r>
              <a:rPr lang="en-US" dirty="0" err="1" smtClean="0">
                <a:latin typeface="Times New Roman (Headings)"/>
              </a:rPr>
              <a:t>dùng</a:t>
            </a:r>
            <a:r>
              <a:rPr lang="en-US" dirty="0" smtClean="0">
                <a:latin typeface="Times New Roman (Headings)"/>
              </a:rPr>
              <a:t>.</a:t>
            </a:r>
          </a:p>
          <a:p>
            <a:r>
              <a:rPr lang="en-US" dirty="0" err="1" smtClean="0">
                <a:latin typeface="Times New Roman (Headings)"/>
              </a:rPr>
              <a:t>Các</a:t>
            </a:r>
            <a:r>
              <a:rPr lang="en-US" dirty="0" smtClean="0">
                <a:latin typeface="Times New Roman (Headings)"/>
              </a:rPr>
              <a:t> </a:t>
            </a:r>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a:t>
            </a:r>
            <a:r>
              <a:rPr lang="en-US" dirty="0" err="1" smtClean="0">
                <a:latin typeface="Times New Roman (Headings)"/>
              </a:rPr>
              <a:t>bảo</a:t>
            </a:r>
            <a:r>
              <a:rPr lang="en-US" dirty="0" smtClean="0">
                <a:latin typeface="Times New Roman (Headings)"/>
              </a:rPr>
              <a:t> </a:t>
            </a:r>
            <a:r>
              <a:rPr lang="en-US" dirty="0" err="1" smtClean="0">
                <a:latin typeface="Times New Roman (Headings)"/>
              </a:rPr>
              <a:t>mật</a:t>
            </a:r>
            <a:r>
              <a:rPr lang="en-US" dirty="0" smtClean="0">
                <a:latin typeface="Times New Roman (Headings)"/>
              </a:rPr>
              <a:t> chi </a:t>
            </a:r>
            <a:r>
              <a:rPr lang="en-US" dirty="0" err="1" smtClean="0">
                <a:latin typeface="Times New Roman (Headings)"/>
              </a:rPr>
              <a:t>tiết</a:t>
            </a:r>
            <a:r>
              <a:rPr lang="en-US" dirty="0" smtClean="0">
                <a:latin typeface="Times New Roman (Headings)"/>
              </a:rPr>
              <a:t>.</a:t>
            </a:r>
          </a:p>
          <a:p>
            <a:r>
              <a:rPr lang="vi-VN" dirty="0">
                <a:latin typeface="Times New Roman (Headings)"/>
              </a:rPr>
              <a:t>Những loại điều kiện lỗi (error </a:t>
            </a:r>
            <a:r>
              <a:rPr lang="vi-VN" dirty="0" smtClean="0">
                <a:latin typeface="Times New Roman (Headings)"/>
              </a:rPr>
              <a:t>conditions</a:t>
            </a:r>
            <a:r>
              <a:rPr lang="en-US" dirty="0" smtClean="0">
                <a:latin typeface="Times New Roman (Headings)"/>
              </a:rPr>
              <a:t>).</a:t>
            </a:r>
          </a:p>
          <a:p>
            <a:r>
              <a:rPr lang="vi-VN" dirty="0">
                <a:latin typeface="Times New Roman (Headings)"/>
              </a:rPr>
              <a:t>Truy xuất nguồn </a:t>
            </a:r>
            <a:r>
              <a:rPr lang="vi-VN" dirty="0" smtClean="0">
                <a:latin typeface="Times New Roman (Headings)"/>
              </a:rPr>
              <a:t>gốc</a:t>
            </a:r>
            <a:r>
              <a:rPr lang="en-US" dirty="0" smtClean="0">
                <a:latin typeface="Times New Roman (Headings)"/>
              </a:rPr>
              <a:t>.</a:t>
            </a:r>
          </a:p>
          <a:p>
            <a:r>
              <a:rPr lang="en-US" dirty="0" err="1" smtClean="0">
                <a:latin typeface="Times New Roman (Headings)"/>
                <a:cs typeface="Times New Roman" panose="02020603050405020304" pitchFamily="18" charset="0"/>
              </a:rPr>
              <a:t>Sử</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dụng</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các</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yêu</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cầu</a:t>
            </a:r>
            <a:r>
              <a:rPr lang="en-US" dirty="0" smtClean="0">
                <a:latin typeface="Times New Roman (Headings)"/>
                <a:cs typeface="Times New Roman" panose="02020603050405020304" pitchFamily="18" charset="0"/>
              </a:rPr>
              <a:t> chi </a:t>
            </a:r>
            <a:r>
              <a:rPr lang="en-US" dirty="0" err="1" smtClean="0">
                <a:latin typeface="Times New Roman (Headings)"/>
                <a:cs typeface="Times New Roman" panose="02020603050405020304" pitchFamily="18" charset="0"/>
              </a:rPr>
              <a:t>tiết</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để</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quản</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lý</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dự</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án</a:t>
            </a:r>
            <a:r>
              <a:rPr lang="en-US" dirty="0" smtClean="0">
                <a:latin typeface="Times New Roman (Headings)"/>
                <a:cs typeface="Times New Roman" panose="02020603050405020304" pitchFamily="18" charset="0"/>
              </a:rPr>
              <a:t>.</a:t>
            </a:r>
          </a:p>
          <a:p>
            <a:r>
              <a:rPr lang="en-US" dirty="0" err="1" smtClean="0">
                <a:latin typeface="Times New Roman (Headings)"/>
                <a:cs typeface="Times New Roman" panose="02020603050405020304" pitchFamily="18" charset="0"/>
              </a:rPr>
              <a:t>Các</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yêu</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cầu</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ưu</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tiên</a:t>
            </a:r>
            <a:r>
              <a:rPr lang="en-US" dirty="0" smtClean="0">
                <a:latin typeface="Times New Roman (Headings)"/>
                <a:cs typeface="Times New Roman" panose="02020603050405020304" pitchFamily="18" charset="0"/>
              </a:rPr>
              <a:t>.</a:t>
            </a:r>
          </a:p>
          <a:p>
            <a:r>
              <a:rPr lang="vi-VN" dirty="0">
                <a:latin typeface="Times New Roman (Headings)"/>
              </a:rPr>
              <a:t>Phương pháp Agile cho các yêu cầu chi </a:t>
            </a:r>
            <a:r>
              <a:rPr lang="vi-VN" dirty="0" smtClean="0">
                <a:latin typeface="Times New Roman (Headings)"/>
              </a:rPr>
              <a:t>tiết</a:t>
            </a:r>
            <a:r>
              <a:rPr lang="en-US" dirty="0" smtClean="0">
                <a:latin typeface="Times New Roman (Headings)"/>
              </a:rPr>
              <a:t>.</a:t>
            </a:r>
          </a:p>
          <a:p>
            <a:r>
              <a:rPr lang="vi-VN" dirty="0">
                <a:latin typeface="Times New Roman (Headings)"/>
              </a:rPr>
              <a:t>Sử dụng công cụ và web trong phân tích các yêu </a:t>
            </a:r>
            <a:r>
              <a:rPr lang="vi-VN" dirty="0" smtClean="0">
                <a:latin typeface="Times New Roman (Headings)"/>
              </a:rPr>
              <a:t>cầu</a:t>
            </a:r>
            <a:r>
              <a:rPr lang="en-US" dirty="0" smtClean="0">
                <a:latin typeface="Times New Roman (Headings)"/>
              </a:rPr>
              <a:t>.</a:t>
            </a:r>
          </a:p>
          <a:p>
            <a:r>
              <a:rPr lang="en-US" dirty="0" err="1" smtClean="0">
                <a:latin typeface="Times New Roman (Headings)"/>
                <a:cs typeface="Times New Roman" panose="02020603050405020304" pitchFamily="18" charset="0"/>
              </a:rPr>
              <a:t>Tổng</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kết</a:t>
            </a:r>
            <a:r>
              <a:rPr lang="en-US" dirty="0">
                <a:latin typeface="Times New Roman (Headings)"/>
                <a:cs typeface="Times New Roman" panose="02020603050405020304" pitchFamily="18" charset="0"/>
              </a:rPr>
              <a:t>.</a:t>
            </a:r>
            <a:endParaRPr lang="en-US" dirty="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3222194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dirty="0" err="1" smtClean="0">
                <a:latin typeface="Times New Roman (Headings)"/>
              </a:rPr>
              <a:t>Một</a:t>
            </a:r>
            <a:r>
              <a:rPr lang="en-GB" dirty="0" smtClean="0">
                <a:latin typeface="Times New Roman (Headings)"/>
              </a:rPr>
              <a:t> </a:t>
            </a:r>
            <a:r>
              <a:rPr lang="en-GB" dirty="0" err="1">
                <a:latin typeface="Times New Roman (Headings)"/>
              </a:rPr>
              <a:t>hàm</a:t>
            </a:r>
            <a:r>
              <a:rPr lang="en-GB" dirty="0">
                <a:latin typeface="Times New Roman (Headings)"/>
              </a:rPr>
              <a:t> </a:t>
            </a:r>
            <a:r>
              <a:rPr lang="en-GB" dirty="0" err="1">
                <a:latin typeface="Times New Roman (Headings)"/>
              </a:rPr>
              <a:t>nhận</a:t>
            </a:r>
            <a:r>
              <a:rPr lang="en-GB" dirty="0">
                <a:latin typeface="Times New Roman (Headings)"/>
              </a:rPr>
              <a:t> 3 </a:t>
            </a:r>
            <a:r>
              <a:rPr lang="en-GB" dirty="0" err="1">
                <a:latin typeface="Times New Roman (Headings)"/>
              </a:rPr>
              <a:t>số</a:t>
            </a:r>
            <a:r>
              <a:rPr lang="en-GB" dirty="0">
                <a:latin typeface="Times New Roman (Headings)"/>
              </a:rPr>
              <a:t>, </a:t>
            </a:r>
            <a:r>
              <a:rPr lang="en-GB" dirty="0" err="1">
                <a:latin typeface="Times New Roman (Headings)"/>
              </a:rPr>
              <a:t>liệu</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vẽ</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được</a:t>
            </a:r>
            <a:r>
              <a:rPr lang="en-GB" dirty="0">
                <a:latin typeface="Times New Roman (Headings)"/>
              </a:rPr>
              <a:t>:</a:t>
            </a:r>
            <a:endParaRPr lang="en-US" dirty="0">
              <a:latin typeface="Times New Roman (Headings)"/>
            </a:endParaRPr>
          </a:p>
          <a:p>
            <a:pPr lvl="0"/>
            <a:r>
              <a:rPr lang="en-GB" dirty="0" err="1">
                <a:latin typeface="Times New Roman (Headings)"/>
              </a:rPr>
              <a:t>Một</a:t>
            </a:r>
            <a:r>
              <a:rPr lang="en-GB" dirty="0">
                <a:latin typeface="Times New Roman (Headings)"/>
              </a:rPr>
              <a:t> tam </a:t>
            </a:r>
            <a:r>
              <a:rPr lang="en-GB" dirty="0" err="1">
                <a:latin typeface="Times New Roman (Headings)"/>
              </a:rPr>
              <a:t>giác</a:t>
            </a:r>
            <a:r>
              <a:rPr lang="en-GB" dirty="0">
                <a:latin typeface="Times New Roman (Headings)"/>
              </a:rPr>
              <a:t> </a:t>
            </a:r>
            <a:r>
              <a:rPr lang="en-GB" dirty="0" err="1">
                <a:latin typeface="Times New Roman (Headings)"/>
              </a:rPr>
              <a:t>đều</a:t>
            </a:r>
            <a:r>
              <a:rPr lang="en-GB" dirty="0">
                <a:latin typeface="Times New Roman (Headings)"/>
              </a:rPr>
              <a:t>, </a:t>
            </a:r>
            <a:r>
              <a:rPr lang="en-GB" dirty="0" err="1">
                <a:latin typeface="Times New Roman (Headings)"/>
              </a:rPr>
              <a:t>có</a:t>
            </a:r>
            <a:r>
              <a:rPr lang="en-GB" dirty="0">
                <a:latin typeface="Times New Roman (Headings)"/>
              </a:rPr>
              <a:t> 3 </a:t>
            </a:r>
            <a:r>
              <a:rPr lang="en-GB" dirty="0" err="1">
                <a:latin typeface="Times New Roman (Headings)"/>
              </a:rPr>
              <a:t>cạnh</a:t>
            </a:r>
            <a:r>
              <a:rPr lang="en-GB" dirty="0">
                <a:latin typeface="Times New Roman (Headings)"/>
              </a:rPr>
              <a:t> </a:t>
            </a:r>
            <a:r>
              <a:rPr lang="en-GB" dirty="0" err="1">
                <a:latin typeface="Times New Roman (Headings)"/>
              </a:rPr>
              <a:t>bằng</a:t>
            </a:r>
            <a:r>
              <a:rPr lang="en-GB" dirty="0">
                <a:latin typeface="Times New Roman (Headings)"/>
              </a:rPr>
              <a:t> </a:t>
            </a:r>
            <a:r>
              <a:rPr lang="en-GB" dirty="0" err="1">
                <a:latin typeface="Times New Roman (Headings)"/>
              </a:rPr>
              <a:t>nhau</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lớn</a:t>
            </a:r>
            <a:r>
              <a:rPr lang="en-GB" dirty="0">
                <a:latin typeface="Times New Roman (Headings)"/>
              </a:rPr>
              <a:t> </a:t>
            </a:r>
            <a:r>
              <a:rPr lang="en-GB" dirty="0" err="1">
                <a:latin typeface="Times New Roman (Headings)"/>
              </a:rPr>
              <a:t>hơn</a:t>
            </a:r>
            <a:r>
              <a:rPr lang="en-GB" dirty="0">
                <a:latin typeface="Times New Roman (Headings)"/>
              </a:rPr>
              <a:t> 0, </a:t>
            </a:r>
            <a:r>
              <a:rPr lang="en-GB" dirty="0" err="1">
                <a:latin typeface="Times New Roman (Headings)"/>
              </a:rPr>
              <a:t>và</a:t>
            </a:r>
            <a:r>
              <a:rPr lang="en-GB" dirty="0">
                <a:latin typeface="Times New Roman (Headings)"/>
              </a:rPr>
              <a:t> </a:t>
            </a:r>
            <a:r>
              <a:rPr lang="en-GB" dirty="0" err="1">
                <a:latin typeface="Times New Roman (Headings)"/>
              </a:rPr>
              <a:t>xuất</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màn</a:t>
            </a:r>
            <a:r>
              <a:rPr lang="en-GB" dirty="0">
                <a:latin typeface="Times New Roman (Headings)"/>
              </a:rPr>
              <a:t> </a:t>
            </a:r>
            <a:r>
              <a:rPr lang="en-GB" dirty="0" err="1">
                <a:latin typeface="Times New Roman (Headings)"/>
              </a:rPr>
              <a:t>hình</a:t>
            </a:r>
            <a:r>
              <a:rPr lang="en-GB" dirty="0">
                <a:latin typeface="Times New Roman (Headings)"/>
              </a:rPr>
              <a:t> “E”</a:t>
            </a:r>
            <a:endParaRPr lang="en-US" dirty="0">
              <a:latin typeface="Times New Roman (Headings)"/>
            </a:endParaRPr>
          </a:p>
          <a:p>
            <a:pPr lvl="0"/>
            <a:r>
              <a:rPr lang="en-GB" dirty="0" err="1">
                <a:latin typeface="Times New Roman (Headings)"/>
              </a:rPr>
              <a:t>Một</a:t>
            </a:r>
            <a:r>
              <a:rPr lang="en-GB" dirty="0">
                <a:latin typeface="Times New Roman (Headings)"/>
              </a:rPr>
              <a:t> tam </a:t>
            </a:r>
            <a:r>
              <a:rPr lang="en-GB" dirty="0" err="1">
                <a:latin typeface="Times New Roman (Headings)"/>
              </a:rPr>
              <a:t>giác</a:t>
            </a:r>
            <a:r>
              <a:rPr lang="en-GB" dirty="0">
                <a:latin typeface="Times New Roman (Headings)"/>
              </a:rPr>
              <a:t> </a:t>
            </a:r>
            <a:r>
              <a:rPr lang="en-GB" dirty="0" err="1">
                <a:latin typeface="Times New Roman (Headings)"/>
              </a:rPr>
              <a:t>cân</a:t>
            </a:r>
            <a:r>
              <a:rPr lang="en-GB" dirty="0">
                <a:latin typeface="Times New Roman (Headings)"/>
              </a:rPr>
              <a:t>, </a:t>
            </a:r>
            <a:r>
              <a:rPr lang="en-GB" dirty="0" err="1">
                <a:latin typeface="Times New Roman (Headings)"/>
              </a:rPr>
              <a:t>có</a:t>
            </a:r>
            <a:r>
              <a:rPr lang="en-GB" dirty="0">
                <a:latin typeface="Times New Roman (Headings)"/>
              </a:rPr>
              <a:t> 3 </a:t>
            </a:r>
            <a:r>
              <a:rPr lang="en-GB" dirty="0" err="1">
                <a:latin typeface="Times New Roman (Headings)"/>
              </a:rPr>
              <a:t>cạnh</a:t>
            </a:r>
            <a:r>
              <a:rPr lang="en-GB" dirty="0">
                <a:latin typeface="Times New Roman (Headings)"/>
              </a:rPr>
              <a:t> </a:t>
            </a:r>
            <a:r>
              <a:rPr lang="en-GB" dirty="0" err="1">
                <a:latin typeface="Times New Roman (Headings)"/>
              </a:rPr>
              <a:t>bằng</a:t>
            </a:r>
            <a:r>
              <a:rPr lang="en-GB" dirty="0">
                <a:latin typeface="Times New Roman (Headings)"/>
              </a:rPr>
              <a:t> </a:t>
            </a:r>
            <a:r>
              <a:rPr lang="en-GB" dirty="0" err="1">
                <a:latin typeface="Times New Roman (Headings)"/>
              </a:rPr>
              <a:t>nhau</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lớn</a:t>
            </a:r>
            <a:r>
              <a:rPr lang="en-GB" dirty="0">
                <a:latin typeface="Times New Roman (Headings)"/>
              </a:rPr>
              <a:t> </a:t>
            </a:r>
            <a:r>
              <a:rPr lang="en-GB" dirty="0" err="1">
                <a:latin typeface="Times New Roman (Headings)"/>
              </a:rPr>
              <a:t>hơn</a:t>
            </a:r>
            <a:r>
              <a:rPr lang="en-GB" dirty="0">
                <a:latin typeface="Times New Roman (Headings)"/>
              </a:rPr>
              <a:t> 0 </a:t>
            </a:r>
            <a:r>
              <a:rPr lang="en-GB" dirty="0" err="1">
                <a:latin typeface="Times New Roman (Headings)"/>
              </a:rPr>
              <a:t>và</a:t>
            </a:r>
            <a:r>
              <a:rPr lang="en-GB" dirty="0">
                <a:latin typeface="Times New Roman (Headings)"/>
              </a:rPr>
              <a:t> </a:t>
            </a:r>
            <a:r>
              <a:rPr lang="en-GB" dirty="0" err="1">
                <a:latin typeface="Times New Roman (Headings)"/>
              </a:rPr>
              <a:t>chỉ</a:t>
            </a:r>
            <a:r>
              <a:rPr lang="en-GB" dirty="0">
                <a:latin typeface="Times New Roman (Headings)"/>
              </a:rPr>
              <a:t> </a:t>
            </a:r>
            <a:r>
              <a:rPr lang="en-GB" dirty="0" err="1">
                <a:latin typeface="Times New Roman (Headings)"/>
              </a:rPr>
              <a:t>có</a:t>
            </a:r>
            <a:r>
              <a:rPr lang="en-GB" dirty="0">
                <a:latin typeface="Times New Roman (Headings)"/>
              </a:rPr>
              <a:t> 2 </a:t>
            </a:r>
            <a:r>
              <a:rPr lang="en-GB" dirty="0" err="1">
                <a:latin typeface="Times New Roman (Headings)"/>
              </a:rPr>
              <a:t>cạnh</a:t>
            </a:r>
            <a:r>
              <a:rPr lang="en-GB" dirty="0">
                <a:latin typeface="Times New Roman (Headings)"/>
              </a:rPr>
              <a:t> </a:t>
            </a:r>
            <a:r>
              <a:rPr lang="en-GB" dirty="0" err="1">
                <a:latin typeface="Times New Roman (Headings)"/>
              </a:rPr>
              <a:t>bằng</a:t>
            </a:r>
            <a:r>
              <a:rPr lang="en-GB" dirty="0">
                <a:latin typeface="Times New Roman (Headings)"/>
              </a:rPr>
              <a:t> </a:t>
            </a:r>
            <a:r>
              <a:rPr lang="en-GB" dirty="0" err="1">
                <a:latin typeface="Times New Roman (Headings)"/>
              </a:rPr>
              <a:t>bằng</a:t>
            </a:r>
            <a:r>
              <a:rPr lang="en-GB" dirty="0">
                <a:latin typeface="Times New Roman (Headings)"/>
              </a:rPr>
              <a:t> </a:t>
            </a:r>
            <a:r>
              <a:rPr lang="en-GB" dirty="0" err="1">
                <a:latin typeface="Times New Roman (Headings)"/>
              </a:rPr>
              <a:t>nhau</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xuất</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màn</a:t>
            </a:r>
            <a:r>
              <a:rPr lang="en-GB" dirty="0">
                <a:latin typeface="Times New Roman (Headings)"/>
              </a:rPr>
              <a:t> </a:t>
            </a:r>
            <a:r>
              <a:rPr lang="en-GB" dirty="0" err="1">
                <a:latin typeface="Times New Roman (Headings)"/>
              </a:rPr>
              <a:t>hình</a:t>
            </a:r>
            <a:r>
              <a:rPr lang="en-GB" dirty="0">
                <a:latin typeface="Times New Roman (Headings)"/>
              </a:rPr>
              <a:t> “I”.</a:t>
            </a:r>
            <a:endParaRPr lang="en-US" dirty="0">
              <a:latin typeface="Times New Roman (Headings)"/>
            </a:endParaRPr>
          </a:p>
          <a:p>
            <a:pPr lvl="0"/>
            <a:r>
              <a:rPr lang="en-GB" dirty="0" err="1">
                <a:latin typeface="Times New Roman (Headings)"/>
              </a:rPr>
              <a:t>Một</a:t>
            </a:r>
            <a:r>
              <a:rPr lang="en-GB" dirty="0">
                <a:latin typeface="Times New Roman (Headings)"/>
              </a:rPr>
              <a:t> tam </a:t>
            </a:r>
            <a:r>
              <a:rPr lang="en-GB" dirty="0" err="1">
                <a:latin typeface="Times New Roman (Headings)"/>
              </a:rPr>
              <a:t>giác</a:t>
            </a:r>
            <a:r>
              <a:rPr lang="en-GB" dirty="0">
                <a:latin typeface="Times New Roman (Headings)"/>
              </a:rPr>
              <a:t> </a:t>
            </a:r>
            <a:r>
              <a:rPr lang="en-GB" dirty="0" err="1">
                <a:latin typeface="Times New Roman (Headings)"/>
              </a:rPr>
              <a:t>thường</a:t>
            </a:r>
            <a:r>
              <a:rPr lang="en-GB" dirty="0">
                <a:latin typeface="Times New Roman (Headings)"/>
              </a:rPr>
              <a:t>, </a:t>
            </a:r>
            <a:r>
              <a:rPr lang="en-GB" dirty="0" err="1">
                <a:latin typeface="Times New Roman (Headings)"/>
              </a:rPr>
              <a:t>có</a:t>
            </a:r>
            <a:r>
              <a:rPr lang="en-GB" dirty="0">
                <a:latin typeface="Times New Roman (Headings)"/>
              </a:rPr>
              <a:t> 3 </a:t>
            </a:r>
            <a:r>
              <a:rPr lang="en-GB" dirty="0" err="1">
                <a:latin typeface="Times New Roman (Headings)"/>
              </a:rPr>
              <a:t>cạnh</a:t>
            </a:r>
            <a:r>
              <a:rPr lang="en-GB" dirty="0">
                <a:latin typeface="Times New Roman (Headings)"/>
              </a:rPr>
              <a:t> </a:t>
            </a:r>
            <a:r>
              <a:rPr lang="en-GB" dirty="0" err="1">
                <a:latin typeface="Times New Roman (Headings)"/>
              </a:rPr>
              <a:t>lớn</a:t>
            </a:r>
            <a:r>
              <a:rPr lang="en-GB" dirty="0">
                <a:latin typeface="Times New Roman (Headings)"/>
              </a:rPr>
              <a:t> </a:t>
            </a:r>
            <a:r>
              <a:rPr lang="en-GB" dirty="0" err="1">
                <a:latin typeface="Times New Roman (Headings)"/>
              </a:rPr>
              <a:t>hơn</a:t>
            </a:r>
            <a:r>
              <a:rPr lang="en-GB" dirty="0">
                <a:latin typeface="Times New Roman (Headings)"/>
              </a:rPr>
              <a:t> 0, </a:t>
            </a:r>
            <a:r>
              <a:rPr lang="en-GB" dirty="0" err="1">
                <a:latin typeface="Times New Roman (Headings)"/>
              </a:rPr>
              <a:t>và</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cạnh</a:t>
            </a:r>
            <a:r>
              <a:rPr lang="en-GB" dirty="0">
                <a:latin typeface="Times New Roman (Headings)"/>
              </a:rPr>
              <a:t> </a:t>
            </a:r>
            <a:r>
              <a:rPr lang="en-GB" dirty="0" smtClean="0">
                <a:latin typeface="Times New Roman (Headings)"/>
              </a:rPr>
              <a:t>n</a:t>
            </a:r>
            <a:r>
              <a:rPr lang="vi-VN" dirty="0" smtClean="0">
                <a:latin typeface="Times New Roman (Headings)"/>
              </a:rPr>
              <a:t>ào</a:t>
            </a:r>
            <a:r>
              <a:rPr lang="en-GB" dirty="0" smtClean="0">
                <a:latin typeface="Times New Roman (Headings)"/>
              </a:rPr>
              <a:t> </a:t>
            </a:r>
            <a:r>
              <a:rPr lang="en-GB" dirty="0" err="1">
                <a:latin typeface="Times New Roman (Headings)"/>
              </a:rPr>
              <a:t>bằng</a:t>
            </a:r>
            <a:r>
              <a:rPr lang="en-GB" dirty="0">
                <a:latin typeface="Times New Roman (Headings)"/>
              </a:rPr>
              <a:t> </a:t>
            </a:r>
            <a:r>
              <a:rPr lang="en-GB" dirty="0" err="1">
                <a:latin typeface="Times New Roman (Headings)"/>
              </a:rPr>
              <a:t>nhau</a:t>
            </a:r>
            <a:r>
              <a:rPr lang="en-GB" dirty="0">
                <a:latin typeface="Times New Roman (Headings)"/>
              </a:rPr>
              <a:t>, </a:t>
            </a:r>
            <a:r>
              <a:rPr lang="en-GB" dirty="0" err="1">
                <a:latin typeface="Times New Roman (Headings)"/>
              </a:rPr>
              <a:t>xuất</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màn</a:t>
            </a:r>
            <a:r>
              <a:rPr lang="en-GB" dirty="0">
                <a:latin typeface="Times New Roman (Headings)"/>
              </a:rPr>
              <a:t> </a:t>
            </a:r>
            <a:r>
              <a:rPr lang="en-GB" dirty="0" err="1">
                <a:latin typeface="Times New Roman (Headings)"/>
              </a:rPr>
              <a:t>hình</a:t>
            </a:r>
            <a:r>
              <a:rPr lang="en-GB" dirty="0">
                <a:latin typeface="Times New Roman (Headings)"/>
              </a:rPr>
              <a:t> “S”.</a:t>
            </a:r>
            <a:endParaRPr lang="en-US" dirty="0">
              <a:latin typeface="Times New Roman (Headings)"/>
            </a:endParaRPr>
          </a:p>
          <a:p>
            <a:r>
              <a:rPr lang="en-GB" dirty="0" err="1">
                <a:latin typeface="Times New Roman (Headings)"/>
              </a:rPr>
              <a:t>Không</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một</a:t>
            </a:r>
            <a:r>
              <a:rPr lang="en-GB" dirty="0">
                <a:latin typeface="Times New Roman (Headings)"/>
              </a:rPr>
              <a:t> tam </a:t>
            </a:r>
            <a:r>
              <a:rPr lang="en-GB" dirty="0" err="1">
                <a:latin typeface="Times New Roman (Headings)"/>
              </a:rPr>
              <a:t>giác</a:t>
            </a:r>
            <a:r>
              <a:rPr lang="en-GB" dirty="0">
                <a:latin typeface="Times New Roman (Headings)"/>
              </a:rPr>
              <a:t> </a:t>
            </a:r>
            <a:r>
              <a:rPr lang="en-GB" dirty="0" err="1">
                <a:latin typeface="Times New Roman (Headings)"/>
              </a:rPr>
              <a:t>nào</a:t>
            </a:r>
            <a:r>
              <a:rPr lang="en-GB" dirty="0">
                <a:latin typeface="Times New Roman (Headings)"/>
              </a:rPr>
              <a:t>, </a:t>
            </a:r>
            <a:r>
              <a:rPr lang="en-GB" dirty="0" err="1">
                <a:latin typeface="Times New Roman (Headings)"/>
              </a:rPr>
              <a:t>xuất</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màn</a:t>
            </a:r>
            <a:r>
              <a:rPr lang="en-GB" dirty="0">
                <a:latin typeface="Times New Roman (Headings)"/>
              </a:rPr>
              <a:t> </a:t>
            </a:r>
            <a:r>
              <a:rPr lang="en-GB" dirty="0" err="1">
                <a:latin typeface="Times New Roman (Headings)"/>
              </a:rPr>
              <a:t>hình</a:t>
            </a:r>
            <a:r>
              <a:rPr lang="en-GB" dirty="0">
                <a:latin typeface="Times New Roman (Headings)"/>
              </a:rPr>
              <a:t> “N”.</a:t>
            </a:r>
            <a:endParaRPr lang="en-US" dirty="0">
              <a:latin typeface="Times New Roman (Headings)"/>
            </a:endParaRPr>
          </a:p>
        </p:txBody>
      </p:sp>
    </p:spTree>
    <p:extLst>
      <p:ext uri="{BB962C8B-B14F-4D97-AF65-F5344CB8AC3E}">
        <p14:creationId xmlns:p14="http://schemas.microsoft.com/office/powerpoint/2010/main" val="341276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Thiếu</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kiện</a:t>
            </a:r>
            <a:r>
              <a:rPr lang="en-GB" dirty="0">
                <a:latin typeface="Times New Roman (Headings)"/>
              </a:rPr>
              <a:t> </a:t>
            </a:r>
            <a:r>
              <a:rPr lang="en-GB" dirty="0" err="1">
                <a:latin typeface="Times New Roman (Headings)"/>
              </a:rPr>
              <a:t>lỗi</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đặc</a:t>
            </a:r>
            <a:r>
              <a:rPr lang="en-GB" dirty="0">
                <a:latin typeface="Times New Roman (Headings)"/>
              </a:rPr>
              <a:t> </a:t>
            </a:r>
            <a:r>
              <a:rPr lang="en-GB" dirty="0" err="1">
                <a:latin typeface="Times New Roman (Headings)"/>
              </a:rPr>
              <a:t>tả</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dẫn</a:t>
            </a:r>
            <a:r>
              <a:rPr lang="en-GB" dirty="0">
                <a:latin typeface="Times New Roman (Headings)"/>
              </a:rPr>
              <a:t> </a:t>
            </a:r>
            <a:r>
              <a:rPr lang="en-GB" dirty="0" err="1">
                <a:latin typeface="Times New Roman (Headings)"/>
              </a:rPr>
              <a:t>đến</a:t>
            </a:r>
            <a:r>
              <a:rPr lang="en-GB" dirty="0">
                <a:latin typeface="Times New Roman (Headings)"/>
              </a:rPr>
              <a:t> function </a:t>
            </a:r>
            <a:r>
              <a:rPr lang="en-GB" dirty="0" err="1">
                <a:latin typeface="Times New Roman (Headings)"/>
              </a:rPr>
              <a:t>cần</a:t>
            </a:r>
            <a:r>
              <a:rPr lang="en-GB" dirty="0">
                <a:latin typeface="Times New Roman (Headings)"/>
              </a:rPr>
              <a:t> </a:t>
            </a:r>
            <a:r>
              <a:rPr lang="en-GB" dirty="0" err="1">
                <a:latin typeface="Times New Roman (Headings)"/>
              </a:rPr>
              <a:t>phải</a:t>
            </a:r>
            <a:r>
              <a:rPr lang="en-GB" dirty="0">
                <a:latin typeface="Times New Roman (Headings)"/>
              </a:rPr>
              <a:t> </a:t>
            </a:r>
            <a:r>
              <a:rPr lang="en-GB" dirty="0" err="1">
                <a:latin typeface="Times New Roman (Headings)"/>
              </a:rPr>
              <a:t>được</a:t>
            </a:r>
            <a:r>
              <a:rPr lang="en-GB" dirty="0">
                <a:latin typeface="Times New Roman (Headings)"/>
              </a:rPr>
              <a:t> test, </a:t>
            </a:r>
            <a:r>
              <a:rPr lang="en-GB" dirty="0" err="1">
                <a:latin typeface="Times New Roman (Headings)"/>
              </a:rPr>
              <a:t>vì</a:t>
            </a:r>
            <a:r>
              <a:rPr lang="en-GB" dirty="0">
                <a:latin typeface="Times New Roman (Headings)"/>
              </a:rPr>
              <a:t> tester </a:t>
            </a:r>
            <a:r>
              <a:rPr lang="en-GB" dirty="0" err="1">
                <a:latin typeface="Times New Roman (Headings)"/>
              </a:rPr>
              <a:t>tập</a:t>
            </a:r>
            <a:r>
              <a:rPr lang="en-GB" dirty="0">
                <a:latin typeface="Times New Roman (Headings)"/>
              </a:rPr>
              <a:t> </a:t>
            </a:r>
            <a:r>
              <a:rPr lang="en-GB" dirty="0" err="1">
                <a:latin typeface="Times New Roman (Headings)"/>
              </a:rPr>
              <a:t>trung</a:t>
            </a:r>
            <a:r>
              <a:rPr lang="en-GB" dirty="0">
                <a:latin typeface="Times New Roman (Headings)"/>
              </a:rPr>
              <a:t> </a:t>
            </a:r>
            <a:r>
              <a:rPr lang="en-GB" dirty="0" err="1">
                <a:latin typeface="Times New Roman (Headings)"/>
              </a:rPr>
              <a:t>vào</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kiện</a:t>
            </a:r>
            <a:r>
              <a:rPr lang="en-GB" dirty="0">
                <a:latin typeface="Times New Roman (Headings)"/>
              </a:rPr>
              <a:t> </a:t>
            </a:r>
            <a:r>
              <a:rPr lang="en-GB" dirty="0" err="1">
                <a:latin typeface="Times New Roman (Headings)"/>
              </a:rPr>
              <a:t>lỗi</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cần</a:t>
            </a:r>
            <a:r>
              <a:rPr lang="en-GB" dirty="0">
                <a:latin typeface="Times New Roman (Headings)"/>
              </a:rPr>
              <a:t> </a:t>
            </a:r>
            <a:r>
              <a:rPr lang="en-GB" dirty="0" err="1">
                <a:latin typeface="Times New Roman (Headings)"/>
              </a:rPr>
              <a:t>biết</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về</a:t>
            </a:r>
            <a:r>
              <a:rPr lang="en-GB" dirty="0">
                <a:latin typeface="Times New Roman (Headings)"/>
              </a:rPr>
              <a:t> output</a:t>
            </a:r>
            <a:r>
              <a:rPr lang="en-GB" dirty="0" smtClean="0">
                <a:latin typeface="Times New Roman (Headings)"/>
              </a:rPr>
              <a:t>.</a:t>
            </a:r>
          </a:p>
          <a:p>
            <a:r>
              <a:rPr lang="en-GB" dirty="0" err="1">
                <a:latin typeface="Times New Roman (Headings)"/>
              </a:rPr>
              <a:t>Phân</a:t>
            </a:r>
            <a:r>
              <a:rPr lang="en-GB" dirty="0">
                <a:latin typeface="Times New Roman (Headings)"/>
              </a:rPr>
              <a:t> </a:t>
            </a:r>
            <a:r>
              <a:rPr lang="en-GB" dirty="0" err="1">
                <a:latin typeface="Times New Roman (Headings)"/>
              </a:rPr>
              <a:t>tích</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trả</a:t>
            </a:r>
            <a:r>
              <a:rPr lang="en-GB" dirty="0">
                <a:latin typeface="Times New Roman (Headings)"/>
              </a:rPr>
              <a:t> </a:t>
            </a:r>
            <a:r>
              <a:rPr lang="en-GB" dirty="0" err="1">
                <a:latin typeface="Times New Roman (Headings)"/>
              </a:rPr>
              <a:t>về</a:t>
            </a:r>
            <a:r>
              <a:rPr lang="en-GB" dirty="0">
                <a:latin typeface="Times New Roman (Headings)"/>
              </a:rPr>
              <a:t> input </a:t>
            </a:r>
            <a:r>
              <a:rPr lang="en-GB" dirty="0" err="1">
                <a:latin typeface="Times New Roman (Headings)"/>
              </a:rPr>
              <a:t>bất</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lệ</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giải</a:t>
            </a:r>
            <a:r>
              <a:rPr lang="en-GB" dirty="0">
                <a:latin typeface="Times New Roman (Headings)"/>
              </a:rPr>
              <a:t> </a:t>
            </a:r>
            <a:r>
              <a:rPr lang="en-GB" dirty="0" err="1">
                <a:latin typeface="Times New Roman (Headings)"/>
              </a:rPr>
              <a:t>quyết</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chúng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cách</a:t>
            </a:r>
            <a:r>
              <a:rPr lang="en-GB" dirty="0">
                <a:latin typeface="Times New Roman (Headings)"/>
              </a:rPr>
              <a:t> </a:t>
            </a:r>
            <a:r>
              <a:rPr lang="en-GB" dirty="0" err="1">
                <a:latin typeface="Times New Roman (Headings)"/>
              </a:rPr>
              <a:t>trực</a:t>
            </a:r>
            <a:r>
              <a:rPr lang="en-GB" dirty="0">
                <a:latin typeface="Times New Roman (Headings)"/>
              </a:rPr>
              <a:t> </a:t>
            </a:r>
            <a:r>
              <a:rPr lang="en-GB" dirty="0" err="1">
                <a:latin typeface="Times New Roman (Headings)"/>
              </a:rPr>
              <a:t>tiếp</a:t>
            </a:r>
            <a:r>
              <a:rPr lang="en-GB" dirty="0">
                <a:latin typeface="Times New Roman (Headings)"/>
              </a:rPr>
              <a:t>. </a:t>
            </a:r>
            <a:r>
              <a:rPr lang="en-GB" dirty="0" err="1">
                <a:latin typeface="Times New Roman (Headings)"/>
              </a:rPr>
              <a:t>Chẳng</a:t>
            </a:r>
            <a:r>
              <a:rPr lang="en-GB" dirty="0">
                <a:latin typeface="Times New Roman (Headings)"/>
              </a:rPr>
              <a:t> </a:t>
            </a:r>
            <a:r>
              <a:rPr lang="en-GB" dirty="0" err="1">
                <a:latin typeface="Times New Roman (Headings)"/>
              </a:rPr>
              <a:t>hạn</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đang</a:t>
            </a:r>
            <a:r>
              <a:rPr lang="en-GB" dirty="0">
                <a:latin typeface="Times New Roman (Headings)"/>
              </a:rPr>
              <a:t> </a:t>
            </a:r>
            <a:r>
              <a:rPr lang="en-GB" dirty="0" err="1">
                <a:latin typeface="Times New Roman (Headings)"/>
              </a:rPr>
              <a:t>tạm</a:t>
            </a:r>
            <a:r>
              <a:rPr lang="en-GB" dirty="0">
                <a:latin typeface="Times New Roman (Headings)"/>
              </a:rPr>
              <a:t> </a:t>
            </a:r>
            <a:r>
              <a:rPr lang="en-GB" dirty="0" err="1">
                <a:latin typeface="Times New Roman (Headings)"/>
              </a:rPr>
              <a:t>thời</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giả</a:t>
            </a:r>
            <a:r>
              <a:rPr lang="en-GB" dirty="0">
                <a:latin typeface="Times New Roman (Headings)"/>
              </a:rPr>
              <a:t> </a:t>
            </a:r>
            <a:r>
              <a:rPr lang="en-GB" dirty="0" err="1">
                <a:latin typeface="Times New Roman (Headings)"/>
              </a:rPr>
              <a:t>sử</a:t>
            </a:r>
            <a:r>
              <a:rPr lang="en-GB" dirty="0">
                <a:latin typeface="Times New Roman (Headings)"/>
              </a:rPr>
              <a:t> </a:t>
            </a:r>
            <a:r>
              <a:rPr lang="en-GB" dirty="0" err="1">
                <a:latin typeface="Times New Roman (Headings)"/>
              </a:rPr>
              <a:t>rằng</a:t>
            </a:r>
            <a:r>
              <a:rPr lang="en-GB" dirty="0">
                <a:latin typeface="Times New Roman (Headings)"/>
              </a:rPr>
              <a:t> GUI </a:t>
            </a:r>
            <a:r>
              <a:rPr lang="en-GB" dirty="0" err="1">
                <a:latin typeface="Times New Roman (Headings)"/>
              </a:rPr>
              <a:t>cho</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về</a:t>
            </a:r>
            <a:r>
              <a:rPr lang="en-GB" dirty="0">
                <a:latin typeface="Times New Roman (Headings)"/>
              </a:rPr>
              <a:t> tam </a:t>
            </a:r>
            <a:r>
              <a:rPr lang="en-GB" dirty="0" err="1">
                <a:latin typeface="Times New Roman (Headings)"/>
              </a:rPr>
              <a:t>giác</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phép</a:t>
            </a:r>
            <a:r>
              <a:rPr lang="en-GB" dirty="0">
                <a:latin typeface="Times New Roman (Headings)"/>
              </a:rPr>
              <a:t> input </a:t>
            </a:r>
            <a:r>
              <a:rPr lang="en-GB" dirty="0" err="1">
                <a:latin typeface="Times New Roman (Headings)"/>
              </a:rPr>
              <a:t>số</a:t>
            </a:r>
            <a:r>
              <a:rPr lang="en-GB" dirty="0">
                <a:latin typeface="Times New Roman (Headings)"/>
              </a:rPr>
              <a:t> </a:t>
            </a:r>
            <a:r>
              <a:rPr lang="en-GB" dirty="0" err="1">
                <a:latin typeface="Times New Roman (Headings)"/>
              </a:rPr>
              <a:t>âm</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vì</a:t>
            </a:r>
            <a:r>
              <a:rPr lang="en-GB" dirty="0">
                <a:latin typeface="Times New Roman (Headings)"/>
              </a:rPr>
              <a:t> </a:t>
            </a:r>
            <a:r>
              <a:rPr lang="en-GB" dirty="0" err="1">
                <a:latin typeface="Times New Roman (Headings)"/>
              </a:rPr>
              <a:t>thế</a:t>
            </a:r>
            <a:r>
              <a:rPr lang="en-GB" dirty="0">
                <a:latin typeface="Times New Roman (Headings)"/>
              </a:rPr>
              <a:t> function </a:t>
            </a:r>
            <a:r>
              <a:rPr lang="en-GB" dirty="0" err="1">
                <a:latin typeface="Times New Roman (Headings)"/>
              </a:rPr>
              <a:t>không</a:t>
            </a:r>
            <a:r>
              <a:rPr lang="en-GB" dirty="0">
                <a:latin typeface="Times New Roman (Headings)"/>
              </a:rPr>
              <a:t> </a:t>
            </a:r>
            <a:r>
              <a:rPr lang="en-GB" dirty="0" err="1">
                <a:latin typeface="Times New Roman (Headings)"/>
              </a:rPr>
              <a:t>phải</a:t>
            </a:r>
            <a:r>
              <a:rPr lang="en-GB" dirty="0">
                <a:latin typeface="Times New Roman (Headings)"/>
              </a:rPr>
              <a:t> </a:t>
            </a:r>
            <a:r>
              <a:rPr lang="en-GB" dirty="0" err="1">
                <a:latin typeface="Times New Roman (Headings)"/>
              </a:rPr>
              <a:t>giải</a:t>
            </a:r>
            <a:r>
              <a:rPr lang="en-GB" dirty="0">
                <a:latin typeface="Times New Roman (Headings)"/>
              </a:rPr>
              <a:t> </a:t>
            </a:r>
            <a:r>
              <a:rPr lang="en-GB" dirty="0" err="1">
                <a:latin typeface="Times New Roman (Headings)"/>
              </a:rPr>
              <a:t>quyết</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lỗi</a:t>
            </a:r>
            <a:r>
              <a:rPr lang="en-GB" dirty="0">
                <a:latin typeface="Times New Roman (Headings)"/>
              </a:rPr>
              <a:t> </a:t>
            </a:r>
            <a:r>
              <a:rPr lang="en-GB" dirty="0" err="1" smtClean="0">
                <a:latin typeface="Times New Roman (Headings)"/>
              </a:rPr>
              <a:t>trên</a:t>
            </a:r>
            <a:r>
              <a:rPr lang="en-GB"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3143239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 </a:t>
            </a:r>
            <a:r>
              <a:rPr lang="en-US" dirty="0" err="1" smtClean="0">
                <a:latin typeface="Times New Roman" panose="02020603050405020304" pitchFamily="18" charset="0"/>
                <a:cs typeface="Times New Roman" panose="02020603050405020304" pitchFamily="18" charset="0"/>
              </a:rPr>
              <a:t>Nguồn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Hãy</a:t>
            </a:r>
            <a:r>
              <a:rPr lang="en-GB" dirty="0">
                <a:latin typeface="Times New Roman (Headings)"/>
              </a:rPr>
              <a:t> </a:t>
            </a:r>
            <a:r>
              <a:rPr lang="en-GB" dirty="0" err="1">
                <a:latin typeface="Times New Roman (Headings)"/>
              </a:rPr>
              <a:t>tưởng</a:t>
            </a:r>
            <a:r>
              <a:rPr lang="en-GB" dirty="0">
                <a:latin typeface="Times New Roman (Headings)"/>
              </a:rPr>
              <a:t> </a:t>
            </a:r>
            <a:r>
              <a:rPr lang="en-GB" dirty="0" err="1">
                <a:latin typeface="Times New Roman (Headings)"/>
              </a:rPr>
              <a:t>tượng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với</a:t>
            </a:r>
            <a:r>
              <a:rPr lang="en-GB" dirty="0">
                <a:latin typeface="Times New Roman (Headings)"/>
              </a:rPr>
              <a:t> 1.000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Nếu</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mô</a:t>
            </a:r>
            <a:r>
              <a:rPr lang="en-GB" dirty="0">
                <a:latin typeface="Times New Roman (Headings)"/>
              </a:rPr>
              <a:t> </a:t>
            </a:r>
            <a:r>
              <a:rPr lang="en-GB" dirty="0" err="1">
                <a:latin typeface="Times New Roman (Headings)"/>
              </a:rPr>
              <a:t>tả</a:t>
            </a:r>
            <a:r>
              <a:rPr lang="en-GB" dirty="0">
                <a:latin typeface="Times New Roman (Headings)"/>
              </a:rPr>
              <a:t> </a:t>
            </a:r>
            <a:r>
              <a:rPr lang="en-GB" dirty="0" err="1">
                <a:latin typeface="Times New Roman (Headings)"/>
              </a:rPr>
              <a:t>rõ</a:t>
            </a:r>
            <a:r>
              <a:rPr lang="en-GB" dirty="0">
                <a:latin typeface="Times New Roman (Headings)"/>
              </a:rPr>
              <a:t> </a:t>
            </a:r>
            <a:r>
              <a:rPr lang="en-GB" dirty="0" err="1">
                <a:latin typeface="Times New Roman (Headings)"/>
              </a:rPr>
              <a:t>ràng</a:t>
            </a:r>
            <a:r>
              <a:rPr lang="en-GB" dirty="0">
                <a:latin typeface="Times New Roman (Headings)"/>
              </a:rPr>
              <a:t> </a:t>
            </a:r>
            <a:r>
              <a:rPr lang="en-GB" dirty="0" err="1">
                <a:latin typeface="Times New Roman (Headings)"/>
              </a:rPr>
              <a:t>từ</a:t>
            </a:r>
            <a:r>
              <a:rPr lang="en-GB" dirty="0">
                <a:latin typeface="Times New Roman (Headings)"/>
              </a:rPr>
              <a:t> </a:t>
            </a:r>
            <a:r>
              <a:rPr lang="en-GB" dirty="0" err="1">
                <a:latin typeface="Times New Roman (Headings)"/>
              </a:rPr>
              <a:t>từng</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thông</a:t>
            </a:r>
            <a:r>
              <a:rPr lang="en-GB" dirty="0">
                <a:latin typeface="Times New Roman (Headings)"/>
              </a:rPr>
              <a:t> qua </a:t>
            </a:r>
            <a:r>
              <a:rPr lang="en-GB" dirty="0" err="1">
                <a:latin typeface="Times New Roman (Headings)"/>
              </a:rPr>
              <a:t>việc</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kế</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để</a:t>
            </a:r>
            <a:r>
              <a:rPr lang="en-GB" dirty="0">
                <a:latin typeface="Times New Roman (Headings)"/>
              </a:rPr>
              <a:t> </a:t>
            </a:r>
            <a:r>
              <a:rPr lang="en-GB" dirty="0" err="1" smtClean="0">
                <a:latin typeface="Times New Roman (Headings)"/>
              </a:rPr>
              <a:t>thực</a:t>
            </a:r>
            <a:r>
              <a:rPr lang="en-GB" dirty="0" smtClean="0">
                <a:latin typeface="Times New Roman (Headings)"/>
              </a:rPr>
              <a:t> </a:t>
            </a:r>
            <a:r>
              <a:rPr lang="en-GB" dirty="0" err="1">
                <a:latin typeface="Times New Roman (Headings)"/>
              </a:rPr>
              <a:t>hiện</a:t>
            </a:r>
            <a:r>
              <a:rPr lang="en-GB" dirty="0">
                <a:latin typeface="Times New Roman (Headings)"/>
              </a:rPr>
              <a:t> </a:t>
            </a:r>
            <a:r>
              <a:rPr lang="en-GB" dirty="0" err="1" smtClean="0">
                <a:latin typeface="Times New Roman (Headings)"/>
              </a:rPr>
              <a:t>nó</a:t>
            </a:r>
            <a:r>
              <a:rPr lang="en-GB" dirty="0" smtClean="0">
                <a:latin typeface="Times New Roman (Headings)"/>
              </a:rPr>
              <a:t> </a:t>
            </a:r>
            <a:r>
              <a:rPr lang="en-GB" dirty="0" err="1" smtClean="0">
                <a:latin typeface="Times New Roman (Headings)"/>
              </a:rPr>
              <a:t>thì</a:t>
            </a:r>
            <a:r>
              <a:rPr lang="en-GB" dirty="0" smtClean="0">
                <a:latin typeface="Times New Roman (Headings)"/>
              </a:rPr>
              <a:t> </a:t>
            </a:r>
            <a:r>
              <a:rPr lang="en-GB" dirty="0" err="1" smtClean="0">
                <a:latin typeface="Times New Roman (Headings)"/>
              </a:rPr>
              <a:t>rất</a:t>
            </a:r>
            <a:r>
              <a:rPr lang="en-GB" dirty="0" smtClean="0">
                <a:latin typeface="Times New Roman (Headings)"/>
              </a:rPr>
              <a:t> </a:t>
            </a:r>
            <a:r>
              <a:rPr lang="en-GB" dirty="0" err="1" smtClean="0">
                <a:latin typeface="Times New Roman (Headings)"/>
              </a:rPr>
              <a:t>khó</a:t>
            </a:r>
            <a:r>
              <a:rPr lang="en-GB" dirty="0" smtClean="0">
                <a:latin typeface="Times New Roman (Headings)"/>
              </a:rPr>
              <a:t> </a:t>
            </a:r>
            <a:r>
              <a:rPr lang="en-GB" dirty="0" err="1" smtClean="0">
                <a:latin typeface="Times New Roman (Headings)"/>
              </a:rPr>
              <a:t>để</a:t>
            </a:r>
            <a:r>
              <a:rPr lang="en-GB" dirty="0" smtClean="0">
                <a:latin typeface="Times New Roman (Headings)"/>
              </a:rPr>
              <a:t> </a:t>
            </a:r>
            <a:r>
              <a:rPr lang="en-GB" dirty="0" err="1" smtClean="0">
                <a:latin typeface="Times New Roman (Headings)"/>
              </a:rPr>
              <a:t>đảm</a:t>
            </a:r>
            <a:r>
              <a:rPr lang="en-GB" dirty="0" smtClean="0">
                <a:latin typeface="Times New Roman (Headings)"/>
              </a:rPr>
              <a:t> </a:t>
            </a:r>
            <a:r>
              <a:rPr lang="en-GB" dirty="0" err="1" smtClean="0">
                <a:latin typeface="Times New Roman (Headings)"/>
              </a:rPr>
              <a:t>bảo</a:t>
            </a:r>
            <a:r>
              <a:rPr lang="en-GB" dirty="0" smtClean="0">
                <a:latin typeface="Times New Roman (Headings)"/>
              </a:rPr>
              <a:t> </a:t>
            </a:r>
            <a:r>
              <a:rPr lang="en-GB" dirty="0" err="1" smtClean="0">
                <a:latin typeface="Times New Roman (Headings)"/>
              </a:rPr>
              <a:t>có</a:t>
            </a:r>
            <a:r>
              <a:rPr lang="en-GB" dirty="0" smtClean="0">
                <a:latin typeface="Times New Roman (Headings)"/>
              </a:rPr>
              <a:t> </a:t>
            </a:r>
            <a:r>
              <a:rPr lang="en-GB" dirty="0" err="1" smtClean="0">
                <a:latin typeface="Times New Roman (Headings)"/>
              </a:rPr>
              <a:t>thể</a:t>
            </a:r>
            <a:r>
              <a:rPr lang="en-GB" dirty="0" smtClean="0">
                <a:latin typeface="Times New Roman (Headings)"/>
              </a:rPr>
              <a:t> </a:t>
            </a:r>
            <a:r>
              <a:rPr lang="en-GB" dirty="0" err="1" smtClean="0">
                <a:latin typeface="Times New Roman (Headings)"/>
              </a:rPr>
              <a:t>thực</a:t>
            </a:r>
            <a:r>
              <a:rPr lang="en-GB" dirty="0" smtClean="0">
                <a:latin typeface="Times New Roman (Headings)"/>
              </a:rPr>
              <a:t> </a:t>
            </a:r>
            <a:r>
              <a:rPr lang="en-GB" dirty="0" err="1" smtClean="0">
                <a:latin typeface="Times New Roman (Headings)"/>
              </a:rPr>
              <a:t>hiện</a:t>
            </a:r>
            <a:r>
              <a:rPr lang="en-GB" dirty="0" smtClean="0">
                <a:latin typeface="Times New Roman (Headings)"/>
              </a:rPr>
              <a:t> </a:t>
            </a:r>
            <a:r>
              <a:rPr lang="en-GB" dirty="0" err="1" smtClean="0">
                <a:latin typeface="Times New Roman (Headings)"/>
              </a:rPr>
              <a:t>được</a:t>
            </a:r>
            <a:r>
              <a:rPr lang="en-GB" dirty="0" smtClean="0">
                <a:latin typeface="Times New Roman (Headings)"/>
              </a:rPr>
              <a:t>.</a:t>
            </a:r>
          </a:p>
          <a:p>
            <a:r>
              <a:rPr lang="en-GB" dirty="0" err="1">
                <a:latin typeface="Times New Roman (Headings)"/>
              </a:rPr>
              <a:t>Đầu</a:t>
            </a:r>
            <a:r>
              <a:rPr lang="en-GB" dirty="0">
                <a:latin typeface="Times New Roman (Headings)"/>
              </a:rPr>
              <a:t> </a:t>
            </a:r>
            <a:r>
              <a:rPr lang="en-GB" dirty="0" err="1">
                <a:latin typeface="Times New Roman (Headings)"/>
              </a:rPr>
              <a:t>tiên</a:t>
            </a:r>
            <a:r>
              <a:rPr lang="en-GB" dirty="0">
                <a:latin typeface="Times New Roman (Headings)"/>
              </a:rPr>
              <a:t> </a:t>
            </a:r>
            <a:r>
              <a:rPr lang="en-GB" dirty="0" err="1">
                <a:latin typeface="Times New Roman (Headings)"/>
              </a:rPr>
              <a:t>chúng</a:t>
            </a:r>
            <a:r>
              <a:rPr lang="en-GB" dirty="0">
                <a:latin typeface="Times New Roman (Headings)"/>
              </a:rPr>
              <a:t> ta </a:t>
            </a:r>
            <a:r>
              <a:rPr lang="en-GB" dirty="0" err="1">
                <a:latin typeface="Times New Roman (Headings)"/>
              </a:rPr>
              <a:t>thảo</a:t>
            </a:r>
            <a:r>
              <a:rPr lang="en-GB" dirty="0">
                <a:latin typeface="Times New Roman (Headings)"/>
              </a:rPr>
              <a:t> </a:t>
            </a:r>
            <a:r>
              <a:rPr lang="en-GB" dirty="0" err="1">
                <a:latin typeface="Times New Roman (Headings)"/>
              </a:rPr>
              <a:t>luận</a:t>
            </a:r>
            <a:r>
              <a:rPr lang="en-GB" dirty="0">
                <a:latin typeface="Times New Roman (Headings)"/>
              </a:rPr>
              <a:t> </a:t>
            </a:r>
            <a:r>
              <a:rPr lang="en-GB" dirty="0" err="1">
                <a:latin typeface="Times New Roman (Headings)"/>
              </a:rPr>
              <a:t>về</a:t>
            </a:r>
            <a:r>
              <a:rPr lang="en-GB" dirty="0">
                <a:latin typeface="Times New Roman (Headings)"/>
              </a:rPr>
              <a:t> </a:t>
            </a:r>
            <a:r>
              <a:rPr lang="en-GB" dirty="0" err="1">
                <a:latin typeface="Times New Roman (Headings)"/>
              </a:rPr>
              <a:t>truy</a:t>
            </a:r>
            <a:r>
              <a:rPr lang="en-GB" dirty="0">
                <a:latin typeface="Times New Roman (Headings)"/>
              </a:rPr>
              <a:t> </a:t>
            </a:r>
            <a:r>
              <a:rPr lang="en-GB" dirty="0" err="1">
                <a:latin typeface="Times New Roman (Headings)"/>
              </a:rPr>
              <a:t>xuất</a:t>
            </a:r>
            <a:r>
              <a:rPr lang="en-GB" dirty="0">
                <a:latin typeface="Times New Roman (Headings)"/>
              </a:rPr>
              <a:t> </a:t>
            </a:r>
            <a:r>
              <a:rPr lang="en-GB" dirty="0" err="1">
                <a:latin typeface="Times New Roman (Headings)"/>
              </a:rPr>
              <a:t>nguồn</a:t>
            </a:r>
            <a:r>
              <a:rPr lang="en-GB" dirty="0">
                <a:latin typeface="Times New Roman (Headings)"/>
              </a:rPr>
              <a:t> </a:t>
            </a:r>
            <a:r>
              <a:rPr lang="en-GB" dirty="0" err="1">
                <a:latin typeface="Times New Roman (Headings)"/>
              </a:rPr>
              <a:t>gốc</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sau</a:t>
            </a:r>
            <a:r>
              <a:rPr lang="en-GB" dirty="0">
                <a:latin typeface="Times New Roman (Headings)"/>
              </a:rPr>
              <a:t> </a:t>
            </a:r>
            <a:r>
              <a:rPr lang="en-GB" dirty="0" err="1">
                <a:latin typeface="Times New Roman (Headings)"/>
              </a:rPr>
              <a:t>đó</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1353442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xem</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tiền</a:t>
            </a:r>
            <a:r>
              <a:rPr lang="en-GB" dirty="0">
                <a:latin typeface="Times New Roman (Headings)"/>
              </a:rPr>
              <a:t> </a:t>
            </a:r>
            <a:r>
              <a:rPr lang="en-GB" dirty="0" err="1">
                <a:latin typeface="Times New Roman (Headings)"/>
              </a:rPr>
              <a:t>tệ</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t>
            </a:r>
            <a:r>
              <a:rPr lang="en-GB" dirty="0" err="1">
                <a:latin typeface="Times New Roman (Headings)"/>
              </a:rPr>
              <a:t>vì</a:t>
            </a:r>
            <a:r>
              <a:rPr lang="en-GB" dirty="0">
                <a:latin typeface="Times New Roman (Headings)"/>
              </a:rPr>
              <a:t> </a:t>
            </a:r>
            <a:r>
              <a:rPr lang="en-GB" dirty="0" err="1">
                <a:latin typeface="Times New Roman (Headings)"/>
              </a:rPr>
              <a:t>họ</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dõi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hoàn</a:t>
            </a:r>
            <a:r>
              <a:rPr lang="en-GB" dirty="0">
                <a:latin typeface="Times New Roman (Headings)"/>
              </a:rPr>
              <a:t> </a:t>
            </a:r>
            <a:r>
              <a:rPr lang="en-GB" dirty="0" err="1" smtClean="0">
                <a:latin typeface="Times New Roman (Headings)"/>
              </a:rPr>
              <a:t>thành</a:t>
            </a:r>
            <a:r>
              <a:rPr lang="en-GB" dirty="0" smtClean="0">
                <a:latin typeface="Times New Roman (Headings)"/>
              </a:rPr>
              <a:t>.</a:t>
            </a:r>
          </a:p>
          <a:p>
            <a:r>
              <a:rPr lang="en-GB" dirty="0" err="1" smtClean="0">
                <a:latin typeface="Times New Roman (Headings)"/>
              </a:rPr>
              <a:t>Ví</a:t>
            </a:r>
            <a:r>
              <a:rPr lang="en-GB" dirty="0" smtClean="0">
                <a:latin typeface="Times New Roman (Headings)"/>
              </a:rPr>
              <a:t> </a:t>
            </a:r>
            <a:r>
              <a:rPr lang="en-GB" dirty="0" err="1">
                <a:latin typeface="Times New Roman (Headings)"/>
              </a:rPr>
              <a:t>dụ</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người</a:t>
            </a:r>
            <a:r>
              <a:rPr lang="en-GB" dirty="0">
                <a:latin typeface="Times New Roman (Headings)"/>
              </a:rPr>
              <a:t> </a:t>
            </a:r>
            <a:r>
              <a:rPr lang="en-GB" dirty="0" err="1">
                <a:latin typeface="Times New Roman (Headings)"/>
              </a:rPr>
              <a:t>quản</a:t>
            </a:r>
            <a:r>
              <a:rPr lang="en-GB" dirty="0">
                <a:latin typeface="Times New Roman (Headings)"/>
              </a:rPr>
              <a:t> </a:t>
            </a:r>
            <a:r>
              <a:rPr lang="en-GB" dirty="0" err="1">
                <a:latin typeface="Times New Roman (Headings)"/>
              </a:rPr>
              <a:t>lý</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dõi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Bảng</a:t>
            </a:r>
            <a:r>
              <a:rPr lang="en-GB" dirty="0">
                <a:latin typeface="Times New Roman (Headings)"/>
              </a:rPr>
              <a:t> 12.1. </a:t>
            </a:r>
            <a:r>
              <a:rPr lang="en-GB" dirty="0" err="1">
                <a:latin typeface="Times New Roman (Headings)"/>
              </a:rPr>
              <a:t>Nhớ</a:t>
            </a:r>
            <a:r>
              <a:rPr lang="en-GB" dirty="0">
                <a:latin typeface="Times New Roman (Headings)"/>
              </a:rPr>
              <a:t> </a:t>
            </a:r>
            <a:r>
              <a:rPr lang="en-GB" dirty="0" err="1">
                <a:latin typeface="Times New Roman (Headings)"/>
              </a:rPr>
              <a:t>lại</a:t>
            </a:r>
            <a:r>
              <a:rPr lang="en-GB" dirty="0">
                <a:latin typeface="Times New Roman (Headings)"/>
              </a:rPr>
              <a:t> </a:t>
            </a:r>
            <a:r>
              <a:rPr lang="en-GB" dirty="0" err="1">
                <a:latin typeface="Times New Roman (Headings)"/>
              </a:rPr>
              <a:t>rằng</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quan</a:t>
            </a:r>
            <a:r>
              <a:rPr lang="en-GB" dirty="0">
                <a:latin typeface="Times New Roman (Headings)"/>
              </a:rPr>
              <a:t> </a:t>
            </a:r>
            <a:r>
              <a:rPr lang="en-GB" dirty="0" err="1">
                <a:latin typeface="Times New Roman (Headings)"/>
              </a:rPr>
              <a:t>trọng</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nhà</a:t>
            </a:r>
            <a:r>
              <a:rPr lang="en-GB" dirty="0">
                <a:latin typeface="Times New Roman (Headings)"/>
              </a:rPr>
              <a:t> </a:t>
            </a:r>
            <a:r>
              <a:rPr lang="en-GB" dirty="0" err="1">
                <a:latin typeface="Times New Roman (Headings)"/>
              </a:rPr>
              <a:t>phát</a:t>
            </a:r>
            <a:r>
              <a:rPr lang="en-GB" dirty="0">
                <a:latin typeface="Times New Roman (Headings)"/>
              </a:rPr>
              <a:t> </a:t>
            </a:r>
            <a:r>
              <a:rPr lang="en-GB" dirty="0" err="1">
                <a:latin typeface="Times New Roman (Headings)"/>
              </a:rPr>
              <a:t>triển</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nhanh</a:t>
            </a:r>
            <a:r>
              <a:rPr lang="en-GB" dirty="0">
                <a:latin typeface="Times New Roman (Headings)"/>
              </a:rPr>
              <a:t> </a:t>
            </a:r>
            <a:r>
              <a:rPr lang="en-GB" dirty="0" err="1">
                <a:latin typeface="Times New Roman (Headings)"/>
              </a:rPr>
              <a:t>chóng</a:t>
            </a:r>
            <a:r>
              <a:rPr lang="en-GB" dirty="0">
                <a:latin typeface="Times New Roman (Headings)"/>
              </a:rPr>
              <a:t> </a:t>
            </a:r>
            <a:r>
              <a:rPr lang="en-GB" dirty="0" err="1">
                <a:latin typeface="Times New Roman (Headings)"/>
              </a:rPr>
              <a:t>tìm</a:t>
            </a:r>
            <a:r>
              <a:rPr lang="en-GB" dirty="0">
                <a:latin typeface="Times New Roman (Headings)"/>
              </a:rPr>
              <a:t> </a:t>
            </a:r>
            <a:r>
              <a:rPr lang="en-GB" dirty="0" err="1">
                <a:latin typeface="Times New Roman (Headings)"/>
              </a:rPr>
              <a:t>thấy</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bộ</a:t>
            </a:r>
            <a:r>
              <a:rPr lang="en-GB" dirty="0">
                <a:latin typeface="Times New Roman (Headings)"/>
              </a:rPr>
              <a:t> </a:t>
            </a:r>
            <a:r>
              <a:rPr lang="en-GB" dirty="0" err="1">
                <a:latin typeface="Times New Roman (Headings)"/>
              </a:rPr>
              <a:t>phận</a:t>
            </a:r>
            <a:r>
              <a:rPr lang="en-GB" dirty="0">
                <a:latin typeface="Times New Roman (Headings)"/>
              </a:rPr>
              <a:t> </a:t>
            </a:r>
            <a:r>
              <a:rPr lang="en-GB" dirty="0" err="1">
                <a:latin typeface="Times New Roman (Headings)"/>
              </a:rPr>
              <a:t>liên</a:t>
            </a:r>
            <a:r>
              <a:rPr lang="en-GB" dirty="0">
                <a:latin typeface="Times New Roman (Headings)"/>
              </a:rPr>
              <a:t> </a:t>
            </a:r>
            <a:r>
              <a:rPr lang="en-GB" dirty="0" err="1">
                <a:latin typeface="Times New Roman (Headings)"/>
              </a:rPr>
              <a:t>quan</a:t>
            </a:r>
            <a:r>
              <a:rPr lang="en-GB" dirty="0">
                <a:latin typeface="Times New Roman (Headings)"/>
              </a:rPr>
              <a:t> </a:t>
            </a:r>
            <a:r>
              <a:rPr lang="en-GB" dirty="0" err="1">
                <a:latin typeface="Times New Roman (Headings)"/>
              </a:rPr>
              <a:t>giúp</a:t>
            </a:r>
            <a:r>
              <a:rPr lang="en-GB" dirty="0">
                <a:latin typeface="Times New Roman (Headings)"/>
              </a:rPr>
              <a:t> </a:t>
            </a:r>
            <a:r>
              <a:rPr lang="en-GB" dirty="0" err="1">
                <a:latin typeface="Times New Roman (Headings)"/>
              </a:rPr>
              <a:t>họ</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dễ</a:t>
            </a:r>
            <a:r>
              <a:rPr lang="en-GB" dirty="0">
                <a:latin typeface="Times New Roman (Headings)"/>
              </a:rPr>
              <a:t> </a:t>
            </a:r>
            <a:r>
              <a:rPr lang="en-GB" dirty="0" err="1">
                <a:latin typeface="Times New Roman (Headings)"/>
              </a:rPr>
              <a:t>dàng</a:t>
            </a:r>
            <a:r>
              <a:rPr lang="en-GB" dirty="0">
                <a:latin typeface="Times New Roman (Headings)"/>
              </a:rPr>
              <a:t> </a:t>
            </a:r>
            <a:r>
              <a:rPr lang="en-GB" dirty="0" err="1">
                <a:latin typeface="Times New Roman (Headings)"/>
              </a:rPr>
              <a:t>giữ</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tài</a:t>
            </a:r>
            <a:r>
              <a:rPr lang="en-GB" dirty="0">
                <a:latin typeface="Times New Roman (Headings)"/>
              </a:rPr>
              <a:t> </a:t>
            </a:r>
            <a:r>
              <a:rPr lang="en-GB" dirty="0" err="1">
                <a:latin typeface="Times New Roman (Headings)"/>
              </a:rPr>
              <a:t>liệu</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mới</a:t>
            </a:r>
            <a:r>
              <a:rPr lang="en-GB" dirty="0">
                <a:latin typeface="Times New Roman (Headings)"/>
              </a:rPr>
              <a:t> </a:t>
            </a:r>
            <a:r>
              <a:rPr lang="en-GB" dirty="0" err="1">
                <a:latin typeface="Times New Roman (Headings)"/>
              </a:rPr>
              <a:t>cập</a:t>
            </a:r>
            <a:r>
              <a:rPr lang="en-GB" dirty="0">
                <a:latin typeface="Times New Roman (Headings)"/>
              </a:rPr>
              <a:t> </a:t>
            </a:r>
            <a:r>
              <a:rPr lang="en-GB" dirty="0" err="1">
                <a:latin typeface="Times New Roman (Headings)"/>
              </a:rPr>
              <a:t>nhật</a:t>
            </a:r>
            <a:endParaRPr lang="en-US" dirty="0">
              <a:latin typeface="Times New Roman (Headings)"/>
            </a:endParaRPr>
          </a:p>
        </p:txBody>
      </p:sp>
    </p:spTree>
    <p:extLst>
      <p:ext uri="{BB962C8B-B14F-4D97-AF65-F5344CB8AC3E}">
        <p14:creationId xmlns:p14="http://schemas.microsoft.com/office/powerpoint/2010/main" val="3001246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987826" y="1690688"/>
            <a:ext cx="7792278" cy="4511329"/>
          </a:xfrm>
          <a:prstGeom prst="rect">
            <a:avLst/>
          </a:prstGeom>
        </p:spPr>
      </p:pic>
    </p:spTree>
    <p:extLst>
      <p:ext uri="{BB962C8B-B14F-4D97-AF65-F5344CB8AC3E}">
        <p14:creationId xmlns:p14="http://schemas.microsoft.com/office/powerpoint/2010/main" val="2275351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7.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T</a:t>
            </a:r>
            <a:r>
              <a:rPr lang="en-GB" dirty="0" err="1" smtClean="0">
                <a:latin typeface="Times New Roman (Headings)"/>
              </a:rPr>
              <a:t>hường</a:t>
            </a:r>
            <a:r>
              <a:rPr lang="en-GB" dirty="0" smtClean="0">
                <a:latin typeface="Times New Roman (Headings)"/>
              </a:rPr>
              <a:t> </a:t>
            </a:r>
            <a:r>
              <a:rPr lang="en-GB" dirty="0" err="1">
                <a:latin typeface="Times New Roman (Headings)"/>
              </a:rPr>
              <a:t>rất</a:t>
            </a:r>
            <a:r>
              <a:rPr lang="en-GB" dirty="0">
                <a:latin typeface="Times New Roman (Headings)"/>
              </a:rPr>
              <a:t> </a:t>
            </a:r>
            <a:r>
              <a:rPr lang="en-GB" dirty="0" err="1">
                <a:latin typeface="Times New Roman (Headings)"/>
              </a:rPr>
              <a:t>khó</a:t>
            </a:r>
            <a:r>
              <a:rPr lang="en-GB" dirty="0">
                <a:latin typeface="Times New Roman (Headings)"/>
              </a:rPr>
              <a:t> </a:t>
            </a:r>
            <a:r>
              <a:rPr lang="en-GB" dirty="0" err="1">
                <a:latin typeface="Times New Roman (Headings)"/>
              </a:rPr>
              <a:t>khăn</a:t>
            </a:r>
            <a:r>
              <a:rPr lang="en-GB" dirty="0">
                <a:latin typeface="Times New Roman (Headings)"/>
              </a:rPr>
              <a:t>, </a:t>
            </a:r>
            <a:r>
              <a:rPr lang="en-GB" dirty="0" err="1">
                <a:latin typeface="Times New Roman (Headings)"/>
              </a:rPr>
              <a:t>nếu</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muốn</a:t>
            </a:r>
            <a:r>
              <a:rPr lang="en-GB" dirty="0">
                <a:latin typeface="Times New Roman (Headings)"/>
              </a:rPr>
              <a:t> </a:t>
            </a:r>
            <a:r>
              <a:rPr lang="en-GB" dirty="0" err="1">
                <a:latin typeface="Times New Roman (Headings)"/>
              </a:rPr>
              <a:t>nói</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thể</a:t>
            </a:r>
            <a:r>
              <a:rPr lang="en-GB" dirty="0">
                <a:latin typeface="Times New Roman (Headings)"/>
              </a:rPr>
              <a:t> </a:t>
            </a:r>
            <a:r>
              <a:rPr lang="en-GB" dirty="0" err="1" smtClean="0">
                <a:latin typeface="Times New Roman (Headings)"/>
              </a:rPr>
              <a:t>thực</a:t>
            </a:r>
            <a:r>
              <a:rPr lang="en-GB" dirty="0" smtClean="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tất</a:t>
            </a:r>
            <a:r>
              <a:rPr lang="en-GB" dirty="0">
                <a:latin typeface="Times New Roman (Headings)"/>
              </a:rPr>
              <a:t> </a:t>
            </a:r>
            <a:r>
              <a:rPr lang="en-GB" dirty="0" err="1">
                <a:latin typeface="Times New Roman (Headings)"/>
              </a:rPr>
              <a:t>cả</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mong </a:t>
            </a:r>
            <a:r>
              <a:rPr lang="en-GB" dirty="0" err="1">
                <a:latin typeface="Times New Roman (Headings)"/>
              </a:rPr>
              <a:t>muốn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đúng</a:t>
            </a:r>
            <a:r>
              <a:rPr lang="en-GB" dirty="0">
                <a:latin typeface="Times New Roman (Headings)"/>
              </a:rPr>
              <a:t> </a:t>
            </a:r>
            <a:r>
              <a:rPr lang="en-GB" dirty="0" err="1">
                <a:latin typeface="Times New Roman (Headings)"/>
              </a:rPr>
              <a:t>tiến</a:t>
            </a:r>
            <a:r>
              <a:rPr lang="en-GB" dirty="0">
                <a:latin typeface="Times New Roman (Headings)"/>
              </a:rPr>
              <a:t> </a:t>
            </a:r>
            <a:r>
              <a:rPr lang="en-GB" dirty="0" err="1">
                <a:latin typeface="Times New Roman (Headings)"/>
              </a:rPr>
              <a:t>độ</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phạm</a:t>
            </a:r>
            <a:r>
              <a:rPr lang="en-GB" dirty="0">
                <a:latin typeface="Times New Roman (Headings)"/>
              </a:rPr>
              <a:t> vi </a:t>
            </a:r>
            <a:r>
              <a:rPr lang="en-GB" dirty="0" err="1">
                <a:latin typeface="Times New Roman (Headings)"/>
              </a:rPr>
              <a:t>ngân</a:t>
            </a:r>
            <a:r>
              <a:rPr lang="en-GB" dirty="0">
                <a:latin typeface="Times New Roman (Headings)"/>
              </a:rPr>
              <a:t> </a:t>
            </a:r>
            <a:r>
              <a:rPr lang="en-GB" dirty="0" err="1" smtClean="0">
                <a:latin typeface="Times New Roman (Headings)"/>
              </a:rPr>
              <a:t>sách</a:t>
            </a:r>
            <a:r>
              <a:rPr lang="en-GB" dirty="0" smtClean="0">
                <a:latin typeface="Times New Roman (Headings)"/>
              </a:rPr>
              <a:t>.</a:t>
            </a:r>
          </a:p>
          <a:p>
            <a:r>
              <a:rPr lang="en-GB" dirty="0" err="1" smtClean="0">
                <a:latin typeface="Times New Roman (Headings)"/>
              </a:rPr>
              <a:t>Vì</a:t>
            </a:r>
            <a:r>
              <a:rPr lang="en-GB" dirty="0" smtClean="0">
                <a:latin typeface="Times New Roman (Headings)"/>
              </a:rPr>
              <a:t> </a:t>
            </a:r>
            <a:r>
              <a:rPr lang="en-GB" dirty="0" err="1" smtClean="0">
                <a:latin typeface="Times New Roman (Headings)"/>
              </a:rPr>
              <a:t>vậy</a:t>
            </a:r>
            <a:r>
              <a:rPr lang="en-GB" dirty="0" smtClean="0">
                <a:latin typeface="Times New Roman (Headings)"/>
              </a:rPr>
              <a:t> ta </a:t>
            </a:r>
            <a:r>
              <a:rPr lang="en-GB" dirty="0" err="1" smtClean="0">
                <a:latin typeface="Times New Roman (Headings)"/>
              </a:rPr>
              <a:t>cần</a:t>
            </a:r>
            <a:r>
              <a:rPr lang="en-GB" dirty="0" smtClean="0">
                <a:latin typeface="Times New Roman (Headings)"/>
              </a:rPr>
              <a:t> </a:t>
            </a:r>
            <a:r>
              <a:rPr lang="en-GB" dirty="0" err="1" smtClean="0">
                <a:latin typeface="Times New Roman (Headings)"/>
              </a:rPr>
              <a:t>ưu</a:t>
            </a:r>
            <a:r>
              <a:rPr lang="en-GB" dirty="0" smtClean="0">
                <a:latin typeface="Times New Roman (Headings)"/>
              </a:rPr>
              <a:t> </a:t>
            </a:r>
            <a:r>
              <a:rPr lang="en-GB" dirty="0" err="1" smtClean="0">
                <a:latin typeface="Times New Roman (Headings)"/>
              </a:rPr>
              <a:t>tiên</a:t>
            </a:r>
            <a:r>
              <a:rPr lang="en-GB" dirty="0" smtClean="0">
                <a:latin typeface="Times New Roman (Headings)"/>
              </a:rPr>
              <a:t> </a:t>
            </a:r>
            <a:r>
              <a:rPr lang="en-GB" dirty="0" err="1" smtClean="0">
                <a:latin typeface="Times New Roman (Headings)"/>
              </a:rPr>
              <a:t>chức</a:t>
            </a:r>
            <a:r>
              <a:rPr lang="en-GB" dirty="0" smtClean="0">
                <a:latin typeface="Times New Roman (Headings)"/>
              </a:rPr>
              <a:t> </a:t>
            </a:r>
            <a:r>
              <a:rPr lang="en-GB" dirty="0" err="1" smtClean="0">
                <a:latin typeface="Times New Roman (Headings)"/>
              </a:rPr>
              <a:t>năng</a:t>
            </a:r>
            <a:r>
              <a:rPr lang="en-GB" dirty="0" smtClean="0">
                <a:latin typeface="Times New Roman (Headings)"/>
              </a:rPr>
              <a:t> </a:t>
            </a:r>
            <a:r>
              <a:rPr lang="en-GB" dirty="0" err="1" smtClean="0">
                <a:latin typeface="Times New Roman (Headings)"/>
              </a:rPr>
              <a:t>nào</a:t>
            </a:r>
            <a:r>
              <a:rPr lang="en-GB" dirty="0" smtClean="0">
                <a:latin typeface="Times New Roman (Headings)"/>
              </a:rPr>
              <a:t> </a:t>
            </a:r>
            <a:r>
              <a:rPr lang="en-GB" dirty="0" err="1" smtClean="0">
                <a:latin typeface="Times New Roman (Headings)"/>
              </a:rPr>
              <a:t>là</a:t>
            </a:r>
            <a:r>
              <a:rPr lang="en-GB" dirty="0" smtClean="0">
                <a:latin typeface="Times New Roman (Headings)"/>
              </a:rPr>
              <a:t> </a:t>
            </a:r>
            <a:r>
              <a:rPr lang="en-GB" dirty="0" err="1" smtClean="0">
                <a:latin typeface="Times New Roman (Headings)"/>
              </a:rPr>
              <a:t>quan</a:t>
            </a:r>
            <a:r>
              <a:rPr lang="en-GB" dirty="0" smtClean="0">
                <a:latin typeface="Times New Roman (Headings)"/>
              </a:rPr>
              <a:t> </a:t>
            </a:r>
            <a:r>
              <a:rPr lang="en-GB" dirty="0" err="1" smtClean="0">
                <a:latin typeface="Times New Roman (Headings)"/>
              </a:rPr>
              <a:t>trọng</a:t>
            </a:r>
            <a:r>
              <a:rPr lang="en-GB" dirty="0" smtClean="0">
                <a:latin typeface="Times New Roman (Headings)"/>
              </a:rPr>
              <a:t> </a:t>
            </a:r>
            <a:r>
              <a:rPr lang="en-GB" dirty="0" err="1" smtClean="0">
                <a:latin typeface="Times New Roman (Headings)"/>
              </a:rPr>
              <a:t>hơn</a:t>
            </a:r>
            <a:r>
              <a:rPr lang="en-GB" dirty="0" smtClean="0">
                <a:latin typeface="Times New Roman (Headings)"/>
              </a:rPr>
              <a:t> </a:t>
            </a:r>
            <a:r>
              <a:rPr lang="en-GB" dirty="0" err="1" smtClean="0">
                <a:latin typeface="Times New Roman (Headings)"/>
              </a:rPr>
              <a:t>những</a:t>
            </a:r>
            <a:r>
              <a:rPr lang="en-GB" dirty="0" smtClean="0">
                <a:latin typeface="Times New Roman (Headings)"/>
              </a:rPr>
              <a:t> </a:t>
            </a:r>
            <a:r>
              <a:rPr lang="en-GB" dirty="0" err="1" smtClean="0">
                <a:latin typeface="Times New Roman (Headings)"/>
              </a:rPr>
              <a:t>chức</a:t>
            </a:r>
            <a:r>
              <a:rPr lang="en-GB" dirty="0" smtClean="0">
                <a:latin typeface="Times New Roman (Headings)"/>
              </a:rPr>
              <a:t> </a:t>
            </a:r>
            <a:r>
              <a:rPr lang="en-GB" dirty="0" err="1" smtClean="0">
                <a:latin typeface="Times New Roman (Headings)"/>
              </a:rPr>
              <a:t>năng</a:t>
            </a:r>
            <a:r>
              <a:rPr lang="en-GB" dirty="0" smtClean="0">
                <a:latin typeface="Times New Roman (Headings)"/>
              </a:rPr>
              <a:t> </a:t>
            </a:r>
            <a:r>
              <a:rPr lang="en-GB" dirty="0" err="1" smtClean="0">
                <a:latin typeface="Times New Roman (Headings)"/>
              </a:rPr>
              <a:t>khác</a:t>
            </a:r>
            <a:r>
              <a:rPr lang="en-GB" dirty="0" smtClean="0">
                <a:latin typeface="Times New Roman (Headings)"/>
              </a:rPr>
              <a:t> </a:t>
            </a:r>
            <a:r>
              <a:rPr lang="en-GB" dirty="0" err="1" smtClean="0">
                <a:latin typeface="Times New Roman (Headings)"/>
              </a:rPr>
              <a:t>để</a:t>
            </a:r>
            <a:r>
              <a:rPr lang="en-GB" dirty="0" smtClean="0">
                <a:latin typeface="Times New Roman (Headings)"/>
              </a:rPr>
              <a:t> </a:t>
            </a:r>
            <a:r>
              <a:rPr lang="en-GB" dirty="0" err="1" smtClean="0">
                <a:latin typeface="Times New Roman (Headings)"/>
              </a:rPr>
              <a:t>thực</a:t>
            </a:r>
            <a:r>
              <a:rPr lang="en-GB" dirty="0" smtClean="0">
                <a:latin typeface="Times New Roman (Headings)"/>
              </a:rPr>
              <a:t> </a:t>
            </a:r>
            <a:r>
              <a:rPr lang="en-GB" dirty="0" err="1" smtClean="0">
                <a:latin typeface="Times New Roman (Headings)"/>
              </a:rPr>
              <a:t>hiện</a:t>
            </a:r>
            <a:r>
              <a:rPr lang="en-GB" dirty="0" smtClean="0">
                <a:latin typeface="Times New Roman (Headings)"/>
              </a:rPr>
              <a:t> </a:t>
            </a:r>
            <a:r>
              <a:rPr lang="en-GB" dirty="0" err="1" smtClean="0">
                <a:latin typeface="Times New Roman (Headings)"/>
              </a:rPr>
              <a:t>trước</a:t>
            </a:r>
            <a:r>
              <a:rPr lang="en-GB" dirty="0" smtClean="0">
                <a:latin typeface="Times New Roman (Headings)"/>
              </a:rPr>
              <a:t>.</a:t>
            </a:r>
          </a:p>
          <a:p>
            <a:r>
              <a:rPr lang="en-GB" dirty="0" err="1" smtClean="0">
                <a:latin typeface="Times New Roman (Headings)"/>
              </a:rPr>
              <a:t>Đầu</a:t>
            </a:r>
            <a:r>
              <a:rPr lang="en-GB" dirty="0" smtClean="0">
                <a:latin typeface="Times New Roman (Headings)"/>
              </a:rPr>
              <a:t> </a:t>
            </a:r>
            <a:r>
              <a:rPr lang="en-GB" dirty="0" err="1">
                <a:latin typeface="Times New Roman (Headings)"/>
              </a:rPr>
              <a:t>tiên</a:t>
            </a:r>
            <a:r>
              <a:rPr lang="en-GB" dirty="0">
                <a:latin typeface="Times New Roman (Headings)"/>
              </a:rPr>
              <a:t> </a:t>
            </a:r>
            <a:r>
              <a:rPr lang="en-GB" dirty="0" err="1">
                <a:latin typeface="Times New Roman (Headings)"/>
              </a:rPr>
              <a:t>chúng</a:t>
            </a:r>
            <a:r>
              <a:rPr lang="en-GB" dirty="0">
                <a:latin typeface="Times New Roman (Headings)"/>
              </a:rPr>
              <a:t> </a:t>
            </a:r>
            <a:r>
              <a:rPr lang="en-GB" dirty="0" err="1">
                <a:latin typeface="Times New Roman (Headings)"/>
              </a:rPr>
              <a:t>tôi</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tất</a:t>
            </a:r>
            <a:r>
              <a:rPr lang="en-GB" dirty="0">
                <a:latin typeface="Times New Roman (Headings)"/>
              </a:rPr>
              <a:t> </a:t>
            </a:r>
            <a:r>
              <a:rPr lang="en-GB" dirty="0" err="1">
                <a:latin typeface="Times New Roman (Headings)"/>
              </a:rPr>
              <a:t>cả</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yếu</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mong </a:t>
            </a:r>
            <a:r>
              <a:rPr lang="en-GB" dirty="0" err="1">
                <a:latin typeface="Times New Roman (Headings)"/>
              </a:rPr>
              <a:t>muốn</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tùy</a:t>
            </a:r>
            <a:r>
              <a:rPr lang="en-GB" dirty="0">
                <a:latin typeface="Times New Roman (Headings)"/>
              </a:rPr>
              <a:t> </a:t>
            </a:r>
            <a:r>
              <a:rPr lang="en-GB" dirty="0" err="1">
                <a:latin typeface="Times New Roman (Headings)"/>
              </a:rPr>
              <a:t>chọn</a:t>
            </a:r>
            <a:r>
              <a:rPr lang="en-GB" dirty="0">
                <a:latin typeface="Times New Roman (Headings)"/>
              </a:rPr>
              <a:t> </a:t>
            </a:r>
            <a:r>
              <a:rPr lang="en-GB" dirty="0" err="1">
                <a:latin typeface="Times New Roman (Headings)"/>
              </a:rPr>
              <a:t>chỉ</a:t>
            </a:r>
            <a:r>
              <a:rPr lang="en-GB" dirty="0">
                <a:latin typeface="Times New Roman (Headings)"/>
              </a:rPr>
              <a:t> </a:t>
            </a:r>
            <a:r>
              <a:rPr lang="en-GB" dirty="0" err="1">
                <a:latin typeface="Times New Roman (Headings)"/>
              </a:rPr>
              <a:t>hướng</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đó</a:t>
            </a:r>
            <a:r>
              <a:rPr lang="en-GB" dirty="0">
                <a:latin typeface="Times New Roman (Headings)"/>
              </a:rPr>
              <a:t> </a:t>
            </a:r>
            <a:r>
              <a:rPr lang="en-GB" dirty="0" err="1">
                <a:latin typeface="Times New Roman (Headings)"/>
              </a:rPr>
              <a:t>các</a:t>
            </a:r>
            <a:r>
              <a:rPr lang="en-GB" dirty="0">
                <a:latin typeface="Times New Roman (Headings)"/>
              </a:rPr>
              <a:t> </a:t>
            </a:r>
            <a:r>
              <a:rPr lang="en-GB" dirty="0" err="1" smtClean="0">
                <a:latin typeface="Times New Roman (Headings)"/>
              </a:rPr>
              <a:t>chức</a:t>
            </a:r>
            <a:r>
              <a:rPr lang="en-GB" dirty="0" smtClean="0">
                <a:latin typeface="Times New Roman (Headings)"/>
              </a:rPr>
              <a:t> </a:t>
            </a:r>
            <a:r>
              <a:rPr lang="en-GB" dirty="0" err="1" smtClean="0">
                <a:latin typeface="Times New Roman (Headings)"/>
              </a:rPr>
              <a:t>năng</a:t>
            </a:r>
            <a:r>
              <a:rPr lang="en-GB" dirty="0" smtClean="0">
                <a:latin typeface="Times New Roman (Headings)"/>
              </a:rPr>
              <a:t> </a:t>
            </a:r>
            <a:r>
              <a:rPr lang="en-GB" dirty="0" err="1" smtClean="0">
                <a:latin typeface="Times New Roman (Headings)"/>
              </a:rPr>
              <a:t>ảnh</a:t>
            </a:r>
            <a:r>
              <a:rPr lang="en-GB" dirty="0" smtClean="0">
                <a:latin typeface="Times New Roman (Headings)"/>
              </a:rPr>
              <a:t> </a:t>
            </a:r>
            <a:r>
              <a:rPr lang="en-GB" dirty="0" err="1" smtClean="0">
                <a:latin typeface="Times New Roman (Headings)"/>
              </a:rPr>
              <a:t>hưởng</a:t>
            </a:r>
            <a:r>
              <a:rPr lang="en-GB" dirty="0" smtClean="0">
                <a:latin typeface="Times New Roman (Headings)"/>
              </a:rPr>
              <a:t> </a:t>
            </a:r>
            <a:r>
              <a:rPr lang="en-GB" dirty="0" err="1" smtClean="0">
                <a:latin typeface="Times New Roman (Headings)"/>
              </a:rPr>
              <a:t>trực</a:t>
            </a:r>
            <a:r>
              <a:rPr lang="en-GB" dirty="0" smtClean="0">
                <a:latin typeface="Times New Roman (Headings)"/>
              </a:rPr>
              <a:t> </a:t>
            </a:r>
            <a:r>
              <a:rPr lang="en-GB" dirty="0" err="1" smtClean="0">
                <a:latin typeface="Times New Roman (Headings)"/>
              </a:rPr>
              <a:t>tiếp</a:t>
            </a:r>
            <a:r>
              <a:rPr lang="en-GB" dirty="0" smtClean="0">
                <a:latin typeface="Times New Roman (Headings)"/>
              </a:rPr>
              <a:t> </a:t>
            </a:r>
            <a:r>
              <a:rPr lang="en-GB" dirty="0" err="1" smtClean="0">
                <a:latin typeface="Times New Roman (Headings)"/>
              </a:rPr>
              <a:t>đến</a:t>
            </a:r>
            <a:r>
              <a:rPr lang="en-GB" dirty="0" smtClean="0">
                <a:latin typeface="Times New Roman (Headings)"/>
              </a:rPr>
              <a:t> </a:t>
            </a:r>
            <a:r>
              <a:rPr lang="en-GB" dirty="0" err="1" smtClean="0">
                <a:latin typeface="Times New Roman (Headings)"/>
              </a:rPr>
              <a:t>thiết</a:t>
            </a:r>
            <a:r>
              <a:rPr lang="en-GB" dirty="0" smtClean="0">
                <a:latin typeface="Times New Roman (Headings)"/>
              </a:rPr>
              <a:t> </a:t>
            </a:r>
            <a:r>
              <a:rPr lang="en-GB" dirty="0" err="1" smtClean="0">
                <a:latin typeface="Times New Roman (Headings)"/>
              </a:rPr>
              <a:t>kế</a:t>
            </a:r>
            <a:r>
              <a:rPr lang="en-GB"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3226654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8. </a:t>
            </a:r>
            <a:r>
              <a:rPr lang="vi-VN" dirty="0">
                <a:latin typeface="Times New Roman (Headings)"/>
              </a:rPr>
              <a:t>Phương pháp Agile cho các yêu cầu chi tiết</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agile,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thường</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kiện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dòng</a:t>
            </a:r>
            <a:r>
              <a:rPr lang="en-GB" dirty="0">
                <a:latin typeface="Times New Roman (Headings)"/>
              </a:rPr>
              <a:t> comment code, </a:t>
            </a:r>
            <a:r>
              <a:rPr lang="en-GB" dirty="0" err="1">
                <a:latin typeface="Times New Roman (Headings)"/>
              </a:rPr>
              <a:t>và</a:t>
            </a:r>
            <a:r>
              <a:rPr lang="en-GB" dirty="0">
                <a:latin typeface="Times New Roman (Headings)"/>
              </a:rPr>
              <a:t> test unit. </a:t>
            </a:r>
            <a:r>
              <a:rPr lang="en-GB" dirty="0" err="1">
                <a:latin typeface="Times New Roman (Headings)"/>
              </a:rPr>
              <a:t>Ví</a:t>
            </a:r>
            <a:r>
              <a:rPr lang="en-GB" dirty="0">
                <a:latin typeface="Times New Roman (Headings)"/>
              </a:rPr>
              <a:t> </a:t>
            </a:r>
            <a:r>
              <a:rPr lang="en-GB" dirty="0" err="1">
                <a:latin typeface="Times New Roman (Headings)"/>
              </a:rPr>
              <a:t>dụ</a:t>
            </a:r>
            <a:r>
              <a:rPr lang="en-GB" dirty="0">
                <a:latin typeface="Times New Roman (Headings)"/>
              </a:rPr>
              <a:t>, </a:t>
            </a:r>
            <a:r>
              <a:rPr lang="en-GB" dirty="0" err="1">
                <a:latin typeface="Times New Roman (Headings)"/>
              </a:rPr>
              <a:t>xem</a:t>
            </a:r>
            <a:r>
              <a:rPr lang="en-GB" dirty="0">
                <a:latin typeface="Times New Roman (Headings)"/>
              </a:rPr>
              <a:t> </a:t>
            </a:r>
            <a:r>
              <a:rPr lang="en-GB" dirty="0" err="1">
                <a:latin typeface="Times New Roman (Headings)"/>
              </a:rPr>
              <a:t>xét</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truyền</a:t>
            </a:r>
            <a:r>
              <a:rPr lang="en-GB" dirty="0">
                <a:latin typeface="Times New Roman (Headings)"/>
              </a:rPr>
              <a:t> </a:t>
            </a:r>
            <a:r>
              <a:rPr lang="en-GB" dirty="0" err="1">
                <a:latin typeface="Times New Roman (Headings)"/>
              </a:rPr>
              <a:t>thống</a:t>
            </a:r>
            <a:r>
              <a:rPr lang="en-GB" dirty="0">
                <a:latin typeface="Times New Roman (Headings)"/>
              </a:rPr>
              <a:t> </a:t>
            </a:r>
            <a:r>
              <a:rPr lang="en-GB" dirty="0" err="1">
                <a:latin typeface="Times New Roman (Headings)"/>
              </a:rPr>
              <a:t>chẳng</a:t>
            </a:r>
            <a:r>
              <a:rPr lang="en-GB" dirty="0">
                <a:latin typeface="Times New Roman (Headings)"/>
              </a:rPr>
              <a:t> </a:t>
            </a:r>
            <a:r>
              <a:rPr lang="en-GB" dirty="0" err="1">
                <a:latin typeface="Times New Roman (Headings)"/>
              </a:rPr>
              <a:t>hạn</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dưới</a:t>
            </a:r>
            <a:r>
              <a:rPr lang="en-GB" dirty="0">
                <a:latin typeface="Times New Roman (Headings)"/>
              </a:rPr>
              <a:t> </a:t>
            </a:r>
            <a:r>
              <a:rPr lang="en-GB" dirty="0" err="1">
                <a:latin typeface="Times New Roman (Headings)"/>
              </a:rPr>
              <a:t>đây</a:t>
            </a:r>
            <a:r>
              <a:rPr lang="en-GB" dirty="0">
                <a:latin typeface="Times New Roman (Headings)"/>
              </a:rPr>
              <a:t>.</a:t>
            </a:r>
            <a:endParaRPr lang="en-US" dirty="0">
              <a:latin typeface="Times New Roman (Headings)"/>
            </a:endParaRPr>
          </a:p>
          <a:p>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khách</a:t>
            </a:r>
            <a:r>
              <a:rPr lang="en-GB" dirty="0">
                <a:latin typeface="Times New Roman (Headings)"/>
              </a:rPr>
              <a:t> </a:t>
            </a:r>
            <a:r>
              <a:rPr lang="en-GB" dirty="0" err="1">
                <a:latin typeface="Times New Roman (Headings)"/>
              </a:rPr>
              <a:t>hàng</a:t>
            </a:r>
            <a:r>
              <a:rPr lang="en-GB" dirty="0">
                <a:latin typeface="Times New Roman (Headings)"/>
              </a:rPr>
              <a:t> </a:t>
            </a:r>
            <a:r>
              <a:rPr lang="en-GB" dirty="0" err="1">
                <a:latin typeface="Times New Roman (Headings)"/>
              </a:rPr>
              <a:t>nên</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nhập</a:t>
            </a:r>
            <a:r>
              <a:rPr lang="en-GB" dirty="0">
                <a:latin typeface="Times New Roman (Headings)"/>
              </a:rPr>
              <a:t> </a:t>
            </a:r>
            <a:r>
              <a:rPr lang="en-GB" dirty="0" err="1">
                <a:latin typeface="Times New Roman (Headings)"/>
              </a:rPr>
              <a:t>vào</a:t>
            </a:r>
            <a:r>
              <a:rPr lang="en-GB" dirty="0">
                <a:latin typeface="Times New Roman (Headings)"/>
              </a:rPr>
              <a:t> </a:t>
            </a:r>
            <a:r>
              <a:rPr lang="en-GB" dirty="0" err="1">
                <a:latin typeface="Times New Roman (Headings)"/>
              </a:rPr>
              <a:t>tên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một</a:t>
            </a:r>
            <a:r>
              <a:rPr lang="en-GB" dirty="0">
                <a:latin typeface="Times New Roman (Headings)"/>
              </a:rPr>
              <a:t> DVD </a:t>
            </a:r>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textbox, </a:t>
            </a:r>
            <a:r>
              <a:rPr lang="en-GB" dirty="0" err="1">
                <a:latin typeface="Times New Roman (Headings)"/>
              </a:rPr>
              <a:t>lên</a:t>
            </a:r>
            <a:r>
              <a:rPr lang="en-GB" dirty="0">
                <a:latin typeface="Times New Roman (Headings)"/>
              </a:rPr>
              <a:t> </a:t>
            </a:r>
            <a:r>
              <a:rPr lang="en-GB" dirty="0" err="1">
                <a:latin typeface="Times New Roman (Headings)"/>
              </a:rPr>
              <a:t>đến</a:t>
            </a:r>
            <a:r>
              <a:rPr lang="en-GB" dirty="0">
                <a:latin typeface="Times New Roman (Headings)"/>
              </a:rPr>
              <a:t> 20 </a:t>
            </a:r>
            <a:r>
              <a:rPr lang="en-GB" dirty="0" err="1">
                <a:latin typeface="Times New Roman (Headings)"/>
              </a:rPr>
              <a:t>ký</a:t>
            </a:r>
            <a:r>
              <a:rPr lang="en-GB" dirty="0">
                <a:latin typeface="Times New Roman (Headings)"/>
              </a:rPr>
              <a:t> </a:t>
            </a:r>
            <a:r>
              <a:rPr lang="en-GB" dirty="0" err="1">
                <a:latin typeface="Times New Roman (Headings)"/>
              </a:rPr>
              <a:t>tự</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nên</a:t>
            </a:r>
            <a:r>
              <a:rPr lang="en-GB" dirty="0">
                <a:latin typeface="Times New Roman (Headings)"/>
              </a:rPr>
              <a:t> </a:t>
            </a:r>
            <a:r>
              <a:rPr lang="en-GB" dirty="0" err="1">
                <a:latin typeface="Times New Roman (Headings)"/>
              </a:rPr>
              <a:t>kiểm</a:t>
            </a:r>
            <a:r>
              <a:rPr lang="en-GB" dirty="0">
                <a:latin typeface="Times New Roman (Headings)"/>
              </a:rPr>
              <a:t> </a:t>
            </a:r>
            <a:r>
              <a:rPr lang="en-GB" dirty="0" err="1">
                <a:latin typeface="Times New Roman (Headings)"/>
              </a:rPr>
              <a:t>tra</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dấu</a:t>
            </a:r>
            <a:r>
              <a:rPr lang="en-GB" dirty="0">
                <a:latin typeface="Times New Roman (Headings)"/>
              </a:rPr>
              <a:t> </a:t>
            </a:r>
            <a:r>
              <a:rPr lang="en-GB" dirty="0" err="1">
                <a:latin typeface="Times New Roman (Headings)"/>
              </a:rPr>
              <a:t>chấm</a:t>
            </a:r>
            <a:r>
              <a:rPr lang="en-GB" dirty="0">
                <a:latin typeface="Times New Roman (Headings)"/>
              </a:rPr>
              <a:t> </a:t>
            </a:r>
            <a:r>
              <a:rPr lang="en-GB" dirty="0" err="1">
                <a:latin typeface="Times New Roman (Headings)"/>
              </a:rPr>
              <a:t>đánh</a:t>
            </a:r>
            <a:r>
              <a:rPr lang="en-GB" dirty="0">
                <a:latin typeface="Times New Roman (Headings)"/>
              </a:rPr>
              <a:t> </a:t>
            </a:r>
            <a:r>
              <a:rPr lang="en-GB" dirty="0" err="1">
                <a:latin typeface="Times New Roman (Headings)"/>
              </a:rPr>
              <a:t>dấu</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thay</a:t>
            </a:r>
            <a:r>
              <a:rPr lang="en-GB" dirty="0">
                <a:latin typeface="Times New Roman (Headings)"/>
              </a:rPr>
              <a:t> </a:t>
            </a:r>
            <a:r>
              <a:rPr lang="en-GB" dirty="0" err="1">
                <a:latin typeface="Times New Roman (Headings)"/>
              </a:rPr>
              <a:t>thế</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khoảng</a:t>
            </a:r>
            <a:r>
              <a:rPr lang="en-GB" dirty="0">
                <a:latin typeface="Times New Roman (Headings)"/>
              </a:rPr>
              <a:t> </a:t>
            </a:r>
            <a:r>
              <a:rPr lang="en-GB" dirty="0" err="1">
                <a:latin typeface="Times New Roman (Headings)"/>
              </a:rPr>
              <a:t>trống</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kho</a:t>
            </a:r>
            <a:r>
              <a:rPr lang="en-GB" dirty="0">
                <a:latin typeface="Times New Roman (Headings)"/>
              </a:rPr>
              <a:t> </a:t>
            </a:r>
            <a:r>
              <a:rPr lang="en-GB" dirty="0" err="1">
                <a:latin typeface="Times New Roman (Headings)"/>
              </a:rPr>
              <a:t>lưu</a:t>
            </a:r>
            <a:r>
              <a:rPr lang="en-GB" dirty="0">
                <a:latin typeface="Times New Roman (Headings)"/>
              </a:rPr>
              <a:t> </a:t>
            </a:r>
            <a:r>
              <a:rPr lang="en-GB" dirty="0" err="1">
                <a:latin typeface="Times New Roman (Headings)"/>
              </a:rPr>
              <a:t>trữ</a:t>
            </a:r>
            <a:r>
              <a:rPr lang="en-GB" dirty="0">
                <a:latin typeface="Times New Roman (Headings)"/>
              </a:rPr>
              <a:t> DVD, </a:t>
            </a:r>
            <a:r>
              <a:rPr lang="en-GB" dirty="0" err="1">
                <a:latin typeface="Times New Roman (Headings)"/>
              </a:rPr>
              <a:t>và</a:t>
            </a:r>
            <a:r>
              <a:rPr lang="en-GB" dirty="0">
                <a:latin typeface="Times New Roman (Headings)"/>
              </a:rPr>
              <a:t> </a:t>
            </a:r>
            <a:r>
              <a:rPr lang="en-GB" dirty="0" err="1">
                <a:latin typeface="Times New Roman (Headings)"/>
              </a:rPr>
              <a:t>hiển</a:t>
            </a:r>
            <a:r>
              <a:rPr lang="en-GB" dirty="0">
                <a:latin typeface="Times New Roman (Headings)"/>
              </a:rPr>
              <a:t> </a:t>
            </a:r>
            <a:r>
              <a:rPr lang="en-GB" dirty="0" err="1">
                <a:latin typeface="Times New Roman (Headings)"/>
              </a:rPr>
              <a:t>thị</a:t>
            </a:r>
            <a:r>
              <a:rPr lang="en-GB" dirty="0">
                <a:latin typeface="Times New Roman (Headings)"/>
              </a:rPr>
              <a:t> </a:t>
            </a:r>
            <a:r>
              <a:rPr lang="en-GB" dirty="0" err="1">
                <a:latin typeface="Times New Roman (Headings)"/>
              </a:rPr>
              <a:t>theo</a:t>
            </a:r>
            <a:r>
              <a:rPr lang="en-GB" dirty="0">
                <a:latin typeface="Times New Roman (Headings)"/>
              </a:rPr>
              <a:t> “Sorry we don’t stock this DVD” </a:t>
            </a:r>
            <a:r>
              <a:rPr lang="en-GB" dirty="0" err="1">
                <a:latin typeface="Times New Roman (Headings)"/>
              </a:rPr>
              <a:t>hoặc</a:t>
            </a:r>
            <a:r>
              <a:rPr lang="en-GB" dirty="0">
                <a:latin typeface="Times New Roman (Headings)"/>
              </a:rPr>
              <a:t> “Added to your list”.</a:t>
            </a:r>
            <a:endParaRPr lang="en-US" dirty="0">
              <a:latin typeface="Times New Roman (Headings)"/>
            </a:endParaRPr>
          </a:p>
        </p:txBody>
      </p:sp>
    </p:spTree>
    <p:extLst>
      <p:ext uri="{BB962C8B-B14F-4D97-AF65-F5344CB8AC3E}">
        <p14:creationId xmlns:p14="http://schemas.microsoft.com/office/powerpoint/2010/main" val="3888116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8. </a:t>
            </a:r>
            <a:r>
              <a:rPr lang="vi-VN" dirty="0">
                <a:latin typeface="Times New Roman (Headings)"/>
              </a:rPr>
              <a:t>Phương pháp Agile cho các yêu cầu chi tiết</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GB" dirty="0" err="1">
                <a:latin typeface="Times New Roman (Headings)"/>
              </a:rPr>
              <a:t>Khi</a:t>
            </a:r>
            <a:r>
              <a:rPr lang="en-GB" dirty="0">
                <a:latin typeface="Times New Roman (Headings)"/>
              </a:rPr>
              <a:t> </a:t>
            </a:r>
            <a:r>
              <a:rPr lang="en-GB" dirty="0" err="1">
                <a:latin typeface="Times New Roman (Headings)"/>
              </a:rPr>
              <a:t>các</a:t>
            </a:r>
            <a:r>
              <a:rPr lang="en-GB" dirty="0">
                <a:latin typeface="Times New Roman (Headings)"/>
              </a:rPr>
              <a:t> unit test </a:t>
            </a:r>
            <a:r>
              <a:rPr lang="en-GB" dirty="0" err="1">
                <a:latin typeface="Times New Roman (Headings)"/>
              </a:rPr>
              <a:t>được</a:t>
            </a:r>
            <a:r>
              <a:rPr lang="en-GB" dirty="0">
                <a:latin typeface="Times New Roman (Headings)"/>
              </a:rPr>
              <a:t> </a:t>
            </a:r>
            <a:r>
              <a:rPr lang="en-GB" dirty="0" err="1">
                <a:latin typeface="Times New Roman (Headings)"/>
              </a:rPr>
              <a:t>sử</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chúng</a:t>
            </a:r>
            <a:r>
              <a:rPr lang="en-GB" dirty="0">
                <a:latin typeface="Times New Roman (Headings)"/>
              </a:rPr>
              <a:t> </a:t>
            </a:r>
            <a:r>
              <a:rPr lang="en-GB" dirty="0" err="1">
                <a:latin typeface="Times New Roman (Headings)"/>
              </a:rPr>
              <a:t>thương</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viết</a:t>
            </a:r>
            <a:r>
              <a:rPr lang="en-GB" dirty="0">
                <a:latin typeface="Times New Roman (Headings)"/>
              </a:rPr>
              <a:t> </a:t>
            </a:r>
            <a:r>
              <a:rPr lang="en-GB" dirty="0" err="1">
                <a:latin typeface="Times New Roman (Headings)"/>
              </a:rPr>
              <a:t>trước</a:t>
            </a:r>
            <a:r>
              <a:rPr lang="en-GB" dirty="0">
                <a:latin typeface="Times New Roman (Headings)"/>
              </a:rPr>
              <a:t> </a:t>
            </a:r>
            <a:r>
              <a:rPr lang="en-GB" dirty="0" err="1">
                <a:latin typeface="Times New Roman (Headings)"/>
              </a:rPr>
              <a:t>khi</a:t>
            </a:r>
            <a:r>
              <a:rPr lang="en-GB" dirty="0">
                <a:latin typeface="Times New Roman (Headings)"/>
              </a:rPr>
              <a:t> code </a:t>
            </a:r>
            <a:r>
              <a:rPr lang="en-GB" dirty="0" err="1">
                <a:latin typeface="Times New Roman (Headings)"/>
              </a:rPr>
              <a:t>được</a:t>
            </a:r>
            <a:r>
              <a:rPr lang="en-GB" dirty="0">
                <a:latin typeface="Times New Roman (Headings)"/>
              </a:rPr>
              <a:t> </a:t>
            </a:r>
            <a:r>
              <a:rPr lang="en-GB" dirty="0" err="1">
                <a:latin typeface="Times New Roman (Headings)"/>
              </a:rPr>
              <a:t>viết</a:t>
            </a:r>
            <a:r>
              <a:rPr lang="en-GB" dirty="0">
                <a:latin typeface="Times New Roman (Headings)"/>
              </a:rPr>
              <a:t>. </a:t>
            </a:r>
            <a:r>
              <a:rPr lang="en-GB" dirty="0" err="1">
                <a:latin typeface="Times New Roman (Headings)"/>
              </a:rPr>
              <a:t>Phong</a:t>
            </a:r>
            <a:r>
              <a:rPr lang="en-GB" dirty="0">
                <a:latin typeface="Times New Roman (Headings)"/>
              </a:rPr>
              <a:t> </a:t>
            </a:r>
            <a:r>
              <a:rPr lang="en-GB" dirty="0" err="1">
                <a:latin typeface="Times New Roman (Headings)"/>
              </a:rPr>
              <a:t>cách</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biết</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phát</a:t>
            </a:r>
            <a:r>
              <a:rPr lang="en-GB" dirty="0">
                <a:latin typeface="Times New Roman (Headings)"/>
              </a:rPr>
              <a:t> </a:t>
            </a:r>
            <a:r>
              <a:rPr lang="en-GB" dirty="0" err="1">
                <a:latin typeface="Times New Roman (Headings)"/>
              </a:rPr>
              <a:t>triển</a:t>
            </a:r>
            <a:r>
              <a:rPr lang="en-GB" dirty="0">
                <a:latin typeface="Times New Roman (Headings)"/>
              </a:rPr>
              <a:t> </a:t>
            </a:r>
            <a:r>
              <a:rPr lang="en-GB" dirty="0" err="1">
                <a:latin typeface="Times New Roman (Headings)"/>
              </a:rPr>
              <a:t>vòng</a:t>
            </a:r>
            <a:r>
              <a:rPr lang="en-GB" dirty="0">
                <a:latin typeface="Times New Roman (Headings)"/>
              </a:rPr>
              <a:t> </a:t>
            </a:r>
            <a:r>
              <a:rPr lang="en-GB" dirty="0" err="1">
                <a:latin typeface="Times New Roman (Headings)"/>
              </a:rPr>
              <a:t>lặp</a:t>
            </a:r>
            <a:r>
              <a:rPr lang="en-GB" dirty="0">
                <a:latin typeface="Times New Roman (Headings)"/>
              </a:rPr>
              <a:t> test. </a:t>
            </a:r>
            <a:r>
              <a:rPr lang="en-GB" dirty="0" err="1">
                <a:latin typeface="Times New Roman (Headings)"/>
              </a:rPr>
              <a:t>Nó</a:t>
            </a:r>
            <a:r>
              <a:rPr lang="en-GB" dirty="0">
                <a:latin typeface="Times New Roman (Headings)"/>
              </a:rPr>
              <a:t> </a:t>
            </a:r>
            <a:r>
              <a:rPr lang="en-GB" dirty="0" err="1">
                <a:latin typeface="Times New Roman (Headings)"/>
              </a:rPr>
              <a:t>xây</a:t>
            </a:r>
            <a:r>
              <a:rPr lang="en-GB" dirty="0">
                <a:latin typeface="Times New Roman (Headings)"/>
              </a:rPr>
              <a:t> </a:t>
            </a:r>
            <a:r>
              <a:rPr lang="en-GB" dirty="0" err="1">
                <a:latin typeface="Times New Roman (Headings)"/>
              </a:rPr>
              <a:t>dựng</a:t>
            </a:r>
            <a:r>
              <a:rPr lang="en-GB" dirty="0">
                <a:latin typeface="Times New Roman (Headings)"/>
              </a:rPr>
              <a:t> </a:t>
            </a:r>
            <a:r>
              <a:rPr lang="en-GB" dirty="0" err="1">
                <a:latin typeface="Times New Roman (Headings)"/>
              </a:rPr>
              <a:t>nền</a:t>
            </a:r>
            <a:r>
              <a:rPr lang="en-GB" dirty="0">
                <a:latin typeface="Times New Roman (Headings)"/>
              </a:rPr>
              <a:t> </a:t>
            </a:r>
            <a:r>
              <a:rPr lang="en-GB" dirty="0" err="1">
                <a:latin typeface="Times New Roman (Headings)"/>
              </a:rPr>
              <a:t>tảng</a:t>
            </a:r>
            <a:r>
              <a:rPr lang="en-GB" dirty="0">
                <a:latin typeface="Times New Roman (Headings)"/>
              </a:rPr>
              <a:t> code </a:t>
            </a:r>
            <a:r>
              <a:rPr lang="en-GB" dirty="0" err="1">
                <a:latin typeface="Times New Roman (Headings)"/>
              </a:rPr>
              <a:t>đang</a:t>
            </a:r>
            <a:r>
              <a:rPr lang="en-GB" dirty="0">
                <a:latin typeface="Times New Roman (Headings)"/>
              </a:rPr>
              <a:t> </a:t>
            </a:r>
            <a:r>
              <a:rPr lang="en-GB" dirty="0" err="1">
                <a:latin typeface="Times New Roman (Headings)"/>
              </a:rPr>
              <a:t>tồn</a:t>
            </a:r>
            <a:r>
              <a:rPr lang="en-GB" dirty="0">
                <a:latin typeface="Times New Roman (Headings)"/>
              </a:rPr>
              <a:t> </a:t>
            </a:r>
            <a:r>
              <a:rPr lang="en-GB" dirty="0" err="1">
                <a:latin typeface="Times New Roman (Headings)"/>
              </a:rPr>
              <a:t>tại</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tiến</a:t>
            </a:r>
            <a:r>
              <a:rPr lang="en-GB" dirty="0">
                <a:latin typeface="Times New Roman (Headings)"/>
              </a:rPr>
              <a:t> </a:t>
            </a:r>
            <a:r>
              <a:rPr lang="en-GB" dirty="0" err="1">
                <a:latin typeface="Times New Roman (Headings)"/>
              </a:rPr>
              <a:t>hành</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chuỗi</a:t>
            </a:r>
            <a:r>
              <a:rPr lang="en-GB" dirty="0">
                <a:latin typeface="Times New Roman (Headings)"/>
              </a:rPr>
              <a:t> </a:t>
            </a:r>
            <a:r>
              <a:rPr lang="en-GB" dirty="0" err="1">
                <a:latin typeface="Times New Roman (Headings)"/>
              </a:rPr>
              <a:t>dưới</a:t>
            </a:r>
            <a:r>
              <a:rPr lang="en-GB" dirty="0">
                <a:latin typeface="Times New Roman (Headings)"/>
              </a:rPr>
              <a:t> </a:t>
            </a:r>
            <a:r>
              <a:rPr lang="en-GB" dirty="0" err="1">
                <a:latin typeface="Times New Roman (Headings)"/>
              </a:rPr>
              <a:t>đây</a:t>
            </a:r>
            <a:r>
              <a:rPr lang="en-GB" dirty="0" smtClean="0">
                <a:latin typeface="Times New Roman (Headings)"/>
              </a:rPr>
              <a:t>.</a:t>
            </a:r>
          </a:p>
          <a:p>
            <a:pPr marL="914400" lvl="1" indent="-457200">
              <a:buFont typeface="+mj-lt"/>
              <a:buAutoNum type="arabicPeriod"/>
            </a:pPr>
            <a:r>
              <a:rPr lang="en-GB" dirty="0" err="1">
                <a:latin typeface="Times New Roman (Headings)"/>
              </a:rPr>
              <a:t>Hiểu</a:t>
            </a:r>
            <a:r>
              <a:rPr lang="en-GB" dirty="0">
                <a:latin typeface="Times New Roman (Headings)"/>
              </a:rPr>
              <a:t> </a:t>
            </a:r>
            <a:r>
              <a:rPr lang="en-GB" dirty="0" err="1">
                <a:latin typeface="Times New Roman (Headings)"/>
              </a:rPr>
              <a:t>yều</a:t>
            </a:r>
            <a:r>
              <a:rPr lang="en-GB" dirty="0">
                <a:latin typeface="Times New Roman (Headings)"/>
              </a:rPr>
              <a:t> </a:t>
            </a:r>
            <a:r>
              <a:rPr lang="en-GB" dirty="0" err="1">
                <a:latin typeface="Times New Roman (Headings)"/>
              </a:rPr>
              <a:t>mới</a:t>
            </a:r>
            <a:r>
              <a:rPr lang="en-GB" dirty="0">
                <a:latin typeface="Times New Roman (Headings)"/>
              </a:rPr>
              <a:t> </a:t>
            </a:r>
            <a:r>
              <a:rPr lang="en-GB" dirty="0" err="1">
                <a:latin typeface="Times New Roman (Headings)"/>
              </a:rPr>
              <a:t>hoặc</a:t>
            </a:r>
            <a:r>
              <a:rPr lang="en-GB" dirty="0">
                <a:latin typeface="Times New Roman (Headings)"/>
              </a:rPr>
              <a:t> </a:t>
            </a:r>
            <a:r>
              <a:rPr lang="en-GB" dirty="0" err="1">
                <a:latin typeface="Times New Roman (Headings)"/>
              </a:rPr>
              <a:t>thay</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thay</a:t>
            </a:r>
            <a:r>
              <a:rPr lang="en-GB" dirty="0">
                <a:latin typeface="Times New Roman (Headings)"/>
              </a:rPr>
              <a:t> </a:t>
            </a:r>
            <a:r>
              <a:rPr lang="en-GB" dirty="0" err="1">
                <a:latin typeface="Times New Roman (Headings)"/>
              </a:rPr>
              <a:t>đổi</a:t>
            </a:r>
            <a:endParaRPr lang="en-US" dirty="0">
              <a:latin typeface="Times New Roman (Headings)"/>
            </a:endParaRPr>
          </a:p>
          <a:p>
            <a:pPr marL="914400" lvl="1" indent="-457200">
              <a:buFont typeface="+mj-lt"/>
              <a:buAutoNum type="arabicPeriod"/>
            </a:pPr>
            <a:r>
              <a:rPr lang="en-GB" dirty="0" err="1">
                <a:latin typeface="Times New Roman (Headings)"/>
              </a:rPr>
              <a:t>Nếu</a:t>
            </a:r>
            <a:r>
              <a:rPr lang="en-GB" dirty="0">
                <a:latin typeface="Times New Roman (Headings)"/>
              </a:rPr>
              <a:t> </a:t>
            </a:r>
            <a:r>
              <a:rPr lang="en-GB" dirty="0" err="1">
                <a:latin typeface="Times New Roman (Headings)"/>
              </a:rPr>
              <a:t>cần</a:t>
            </a:r>
            <a:r>
              <a:rPr lang="en-GB" dirty="0">
                <a:latin typeface="Times New Roman (Headings)"/>
              </a:rPr>
              <a:t>, </a:t>
            </a:r>
            <a:r>
              <a:rPr lang="en-GB" dirty="0" err="1">
                <a:latin typeface="Times New Roman (Headings)"/>
              </a:rPr>
              <a:t>tái</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lập</a:t>
            </a:r>
            <a:r>
              <a:rPr lang="en-GB" dirty="0">
                <a:latin typeface="Times New Roman (Headings)"/>
              </a:rPr>
              <a:t> </a:t>
            </a:r>
            <a:r>
              <a:rPr lang="en-GB" dirty="0" err="1">
                <a:latin typeface="Times New Roman (Headings)"/>
              </a:rPr>
              <a:t>lài</a:t>
            </a:r>
            <a:r>
              <a:rPr lang="en-GB" dirty="0">
                <a:latin typeface="Times New Roman (Headings)"/>
              </a:rPr>
              <a:t> code </a:t>
            </a:r>
            <a:r>
              <a:rPr lang="en-GB" dirty="0" err="1">
                <a:latin typeface="Times New Roman (Headings)"/>
              </a:rPr>
              <a:t>để</a:t>
            </a:r>
            <a:r>
              <a:rPr lang="en-GB" dirty="0">
                <a:latin typeface="Times New Roman (Headings)"/>
              </a:rPr>
              <a:t> </a:t>
            </a:r>
            <a:r>
              <a:rPr lang="en-GB" dirty="0" err="1">
                <a:latin typeface="Times New Roman (Headings)"/>
              </a:rPr>
              <a:t>chuẩn</a:t>
            </a:r>
            <a:r>
              <a:rPr lang="en-GB" dirty="0">
                <a:latin typeface="Times New Roman (Headings)"/>
              </a:rPr>
              <a:t> </a:t>
            </a:r>
            <a:r>
              <a:rPr lang="en-GB" dirty="0" err="1">
                <a:latin typeface="Times New Roman (Headings)"/>
              </a:rPr>
              <a:t>bị</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mới</a:t>
            </a:r>
            <a:r>
              <a:rPr lang="en-GB" dirty="0">
                <a:latin typeface="Times New Roman (Headings)"/>
              </a:rPr>
              <a:t>. </a:t>
            </a:r>
            <a:r>
              <a:rPr lang="en-GB" dirty="0" err="1">
                <a:latin typeface="Times New Roman (Headings)"/>
              </a:rPr>
              <a:t>Tái</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lập</a:t>
            </a:r>
            <a:r>
              <a:rPr lang="en-GB" dirty="0">
                <a:latin typeface="Times New Roman (Headings)"/>
              </a:rPr>
              <a:t> </a:t>
            </a:r>
            <a:r>
              <a:rPr lang="en-GB" dirty="0" err="1">
                <a:latin typeface="Times New Roman (Headings)"/>
              </a:rPr>
              <a:t>bảo</a:t>
            </a:r>
            <a:r>
              <a:rPr lang="en-GB" dirty="0">
                <a:latin typeface="Times New Roman (Headings)"/>
              </a:rPr>
              <a:t> </a:t>
            </a:r>
            <a:r>
              <a:rPr lang="en-GB" dirty="0" err="1">
                <a:latin typeface="Times New Roman (Headings)"/>
              </a:rPr>
              <a:t>quản</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code, </a:t>
            </a:r>
            <a:r>
              <a:rPr lang="en-GB" dirty="0" err="1">
                <a:latin typeface="Times New Roman (Headings)"/>
              </a:rPr>
              <a:t>hoặc</a:t>
            </a:r>
            <a:r>
              <a:rPr lang="en-GB" dirty="0">
                <a:latin typeface="Times New Roman (Headings)"/>
              </a:rPr>
              <a:t> </a:t>
            </a:r>
            <a:r>
              <a:rPr lang="en-GB" dirty="0" err="1">
                <a:latin typeface="Times New Roman (Headings)"/>
              </a:rPr>
              <a:t>tăng</a:t>
            </a:r>
            <a:r>
              <a:rPr lang="en-GB" dirty="0">
                <a:latin typeface="Times New Roman (Headings)"/>
              </a:rPr>
              <a:t> </a:t>
            </a:r>
            <a:r>
              <a:rPr lang="en-GB" dirty="0" err="1">
                <a:latin typeface="Times New Roman (Headings)"/>
              </a:rPr>
              <a:t>hoặc</a:t>
            </a:r>
            <a:r>
              <a:rPr lang="en-GB" dirty="0">
                <a:latin typeface="Times New Roman (Headings)"/>
              </a:rPr>
              <a:t> </a:t>
            </a:r>
            <a:r>
              <a:rPr lang="en-GB" dirty="0" err="1">
                <a:latin typeface="Times New Roman (Headings)"/>
              </a:rPr>
              <a:t>giảm</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thảo</a:t>
            </a:r>
            <a:r>
              <a:rPr lang="en-GB" dirty="0">
                <a:latin typeface="Times New Roman (Headings)"/>
              </a:rPr>
              <a:t> </a:t>
            </a:r>
            <a:r>
              <a:rPr lang="en-GB" dirty="0" err="1">
                <a:latin typeface="Times New Roman (Headings)"/>
              </a:rPr>
              <a:t>luận</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chương</a:t>
            </a:r>
            <a:r>
              <a:rPr lang="en-GB" dirty="0">
                <a:latin typeface="Times New Roman (Headings)"/>
              </a:rPr>
              <a:t> 24.</a:t>
            </a:r>
            <a:endParaRPr lang="en-US" dirty="0">
              <a:latin typeface="Times New Roman (Headings)"/>
            </a:endParaRPr>
          </a:p>
          <a:p>
            <a:pPr marL="914400" lvl="1" indent="-457200">
              <a:buFont typeface="+mj-lt"/>
              <a:buAutoNum type="arabicPeriod"/>
            </a:pPr>
            <a:r>
              <a:rPr lang="en-GB" dirty="0" err="1">
                <a:latin typeface="Times New Roman (Headings)"/>
              </a:rPr>
              <a:t>Viết</a:t>
            </a:r>
            <a:r>
              <a:rPr lang="en-GB" dirty="0">
                <a:latin typeface="Times New Roman (Headings)"/>
              </a:rPr>
              <a:t> test code </a:t>
            </a:r>
            <a:r>
              <a:rPr lang="en-GB" dirty="0" err="1">
                <a:latin typeface="Times New Roman (Headings)"/>
              </a:rPr>
              <a:t>sẽ</a:t>
            </a:r>
            <a:r>
              <a:rPr lang="en-GB" dirty="0">
                <a:latin typeface="Times New Roman (Headings)"/>
              </a:rPr>
              <a:t> test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nếu</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tồn</a:t>
            </a:r>
            <a:r>
              <a:rPr lang="en-GB" dirty="0">
                <a:latin typeface="Times New Roman (Headings)"/>
              </a:rPr>
              <a:t> </a:t>
            </a:r>
            <a:r>
              <a:rPr lang="en-GB" dirty="0" err="1">
                <a:latin typeface="Times New Roman (Headings)"/>
              </a:rPr>
              <a:t>tại</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thường</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công</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như</a:t>
            </a:r>
            <a:r>
              <a:rPr lang="en-GB" dirty="0">
                <a:latin typeface="Times New Roman (Headings)"/>
              </a:rPr>
              <a:t> JUnit. Test </a:t>
            </a:r>
            <a:r>
              <a:rPr lang="en-GB" dirty="0" err="1">
                <a:latin typeface="Times New Roman (Headings)"/>
              </a:rPr>
              <a:t>này</a:t>
            </a:r>
            <a:r>
              <a:rPr lang="en-GB" dirty="0">
                <a:latin typeface="Times New Roman (Headings)"/>
              </a:rPr>
              <a:t> </a:t>
            </a:r>
            <a:r>
              <a:rPr lang="en-GB" dirty="0" err="1">
                <a:latin typeface="Times New Roman (Headings)"/>
              </a:rPr>
              <a:t>sẽ</a:t>
            </a:r>
            <a:r>
              <a:rPr lang="en-GB" dirty="0">
                <a:latin typeface="Times New Roman (Headings)"/>
              </a:rPr>
              <a:t> </a:t>
            </a:r>
            <a:r>
              <a:rPr lang="en-GB" dirty="0" err="1">
                <a:latin typeface="Times New Roman (Headings)"/>
              </a:rPr>
              <a:t>khơi</a:t>
            </a:r>
            <a:r>
              <a:rPr lang="en-GB" dirty="0">
                <a:latin typeface="Times New Roman (Headings)"/>
              </a:rPr>
              <a:t> </a:t>
            </a:r>
            <a:r>
              <a:rPr lang="en-GB" dirty="0" err="1">
                <a:latin typeface="Times New Roman (Headings)"/>
              </a:rPr>
              <a:t>tạo</a:t>
            </a:r>
            <a:r>
              <a:rPr lang="en-GB" dirty="0">
                <a:latin typeface="Times New Roman (Headings)"/>
              </a:rPr>
              <a:t> fail, </a:t>
            </a:r>
            <a:r>
              <a:rPr lang="en-GB" dirty="0" err="1">
                <a:latin typeface="Times New Roman (Headings)"/>
              </a:rPr>
              <a:t>vì</a:t>
            </a:r>
            <a:r>
              <a:rPr lang="en-GB" dirty="0">
                <a:latin typeface="Times New Roman (Headings)"/>
              </a:rPr>
              <a:t> </a:t>
            </a:r>
            <a:r>
              <a:rPr lang="en-GB" dirty="0" err="1">
                <a:latin typeface="Times New Roman (Headings)"/>
              </a:rPr>
              <a:t>các</a:t>
            </a:r>
            <a:r>
              <a:rPr lang="en-GB" dirty="0">
                <a:latin typeface="Times New Roman (Headings)"/>
              </a:rPr>
              <a:t> test </a:t>
            </a:r>
            <a:r>
              <a:rPr lang="en-GB" dirty="0" err="1">
                <a:latin typeface="Times New Roman (Headings)"/>
              </a:rPr>
              <a:t>cho</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tồn</a:t>
            </a:r>
            <a:r>
              <a:rPr lang="en-GB" dirty="0">
                <a:latin typeface="Times New Roman (Headings)"/>
              </a:rPr>
              <a:t> </a:t>
            </a:r>
            <a:r>
              <a:rPr lang="en-GB" dirty="0" err="1">
                <a:latin typeface="Times New Roman (Headings)"/>
              </a:rPr>
              <a:t>tại</a:t>
            </a:r>
            <a:r>
              <a:rPr lang="en-GB" dirty="0">
                <a:latin typeface="Times New Roman (Headings)"/>
              </a:rPr>
              <a:t>.</a:t>
            </a:r>
            <a:endParaRPr lang="en-US" dirty="0">
              <a:latin typeface="Times New Roman (Headings)"/>
            </a:endParaRPr>
          </a:p>
          <a:p>
            <a:pPr marL="914400" lvl="1" indent="-457200">
              <a:buFont typeface="+mj-lt"/>
              <a:buAutoNum type="arabicPeriod"/>
            </a:pPr>
            <a:r>
              <a:rPr lang="en-GB" dirty="0" err="1">
                <a:latin typeface="Times New Roman (Headings)"/>
              </a:rPr>
              <a:t>Thêm</a:t>
            </a:r>
            <a:r>
              <a:rPr lang="en-GB" dirty="0">
                <a:latin typeface="Times New Roman (Headings)"/>
              </a:rPr>
              <a:t> </a:t>
            </a:r>
            <a:r>
              <a:rPr lang="en-GB" dirty="0" err="1">
                <a:latin typeface="Times New Roman (Headings)"/>
              </a:rPr>
              <a:t>vào</a:t>
            </a:r>
            <a:r>
              <a:rPr lang="en-GB" dirty="0">
                <a:latin typeface="Times New Roman (Headings)"/>
              </a:rPr>
              <a:t> code </a:t>
            </a:r>
            <a:r>
              <a:rPr lang="en-GB" dirty="0" err="1">
                <a:latin typeface="Times New Roman (Headings)"/>
              </a:rPr>
              <a:t>đến</a:t>
            </a:r>
            <a:r>
              <a:rPr lang="en-GB" dirty="0">
                <a:latin typeface="Times New Roman (Headings)"/>
              </a:rPr>
              <a:t> </a:t>
            </a:r>
            <a:r>
              <a:rPr lang="en-GB" dirty="0" err="1">
                <a:latin typeface="Times New Roman (Headings)"/>
              </a:rPr>
              <a:t>khi</a:t>
            </a:r>
            <a:r>
              <a:rPr lang="en-GB" dirty="0">
                <a:latin typeface="Times New Roman (Headings)"/>
              </a:rPr>
              <a:t> test </a:t>
            </a:r>
            <a:r>
              <a:rPr lang="en-GB" dirty="0" err="1">
                <a:latin typeface="Times New Roman (Headings)"/>
              </a:rPr>
              <a:t>được</a:t>
            </a:r>
            <a:r>
              <a:rPr lang="en-GB" dirty="0">
                <a:latin typeface="Times New Roman (Headings)"/>
              </a:rPr>
              <a:t> pass</a:t>
            </a:r>
            <a:endParaRPr lang="en-US" dirty="0">
              <a:latin typeface="Times New Roman (Headings)"/>
            </a:endParaRPr>
          </a:p>
          <a:p>
            <a:pPr marL="914400" lvl="1" indent="-457200">
              <a:buFont typeface="+mj-lt"/>
              <a:buAutoNum type="arabicPeriod"/>
            </a:pPr>
            <a:r>
              <a:rPr lang="en-GB" dirty="0" err="1">
                <a:latin typeface="Times New Roman (Headings)"/>
              </a:rPr>
              <a:t>Nếu</a:t>
            </a:r>
            <a:r>
              <a:rPr lang="en-GB" dirty="0">
                <a:latin typeface="Times New Roman (Headings)"/>
              </a:rPr>
              <a:t> </a:t>
            </a:r>
            <a:r>
              <a:rPr lang="en-GB" dirty="0" err="1">
                <a:latin typeface="Times New Roman (Headings)"/>
              </a:rPr>
              <a:t>cần</a:t>
            </a:r>
            <a:r>
              <a:rPr lang="en-GB" dirty="0">
                <a:latin typeface="Times New Roman (Headings)"/>
              </a:rPr>
              <a:t>, </a:t>
            </a:r>
            <a:r>
              <a:rPr lang="en-GB" dirty="0" err="1">
                <a:latin typeface="Times New Roman (Headings)"/>
              </a:rPr>
              <a:t>tái</a:t>
            </a:r>
            <a:r>
              <a:rPr lang="en-GB" dirty="0">
                <a:latin typeface="Times New Roman (Headings)"/>
              </a:rPr>
              <a:t> </a:t>
            </a:r>
            <a:r>
              <a:rPr lang="en-GB" dirty="0" err="1">
                <a:latin typeface="Times New Roman (Headings)"/>
              </a:rPr>
              <a:t>cấu</a:t>
            </a:r>
            <a:r>
              <a:rPr lang="en-GB" dirty="0">
                <a:latin typeface="Times New Roman (Headings)"/>
              </a:rPr>
              <a:t> </a:t>
            </a:r>
            <a:r>
              <a:rPr lang="en-GB" dirty="0" err="1">
                <a:latin typeface="Times New Roman (Headings)"/>
              </a:rPr>
              <a:t>trúc</a:t>
            </a:r>
            <a:r>
              <a:rPr lang="en-GB" dirty="0">
                <a:latin typeface="Times New Roman (Headings)"/>
              </a:rPr>
              <a:t> </a:t>
            </a:r>
            <a:r>
              <a:rPr lang="en-GB" dirty="0" err="1">
                <a:latin typeface="Times New Roman (Headings)"/>
              </a:rPr>
              <a:t>lại</a:t>
            </a:r>
            <a:r>
              <a:rPr lang="en-GB" dirty="0">
                <a:latin typeface="Times New Roman (Headings)"/>
              </a:rPr>
              <a:t> code </a:t>
            </a:r>
            <a:r>
              <a:rPr lang="en-GB" dirty="0" err="1">
                <a:latin typeface="Times New Roman (Headings)"/>
              </a:rPr>
              <a:t>để</a:t>
            </a:r>
            <a:r>
              <a:rPr lang="en-GB" dirty="0">
                <a:latin typeface="Times New Roman (Headings)"/>
              </a:rPr>
              <a:t> </a:t>
            </a:r>
            <a:r>
              <a:rPr lang="en-GB" dirty="0" err="1">
                <a:latin typeface="Times New Roman (Headings)"/>
              </a:rPr>
              <a:t>làm</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rõ</a:t>
            </a:r>
            <a:r>
              <a:rPr lang="en-GB" dirty="0">
                <a:latin typeface="Times New Roman (Headings)"/>
              </a:rPr>
              <a:t> </a:t>
            </a:r>
            <a:r>
              <a:rPr lang="en-GB" dirty="0" err="1">
                <a:latin typeface="Times New Roman (Headings)"/>
              </a:rPr>
              <a:t>ràng</a:t>
            </a:r>
            <a:r>
              <a:rPr lang="en-GB" dirty="0">
                <a:latin typeface="Times New Roman (Headings)"/>
              </a:rPr>
              <a:t>, </a:t>
            </a:r>
            <a:r>
              <a:rPr lang="en-GB" dirty="0" err="1">
                <a:latin typeface="Times New Roman (Headings)"/>
              </a:rPr>
              <a:t>toàn</a:t>
            </a:r>
            <a:r>
              <a:rPr lang="en-GB" dirty="0">
                <a:latin typeface="Times New Roman (Headings)"/>
              </a:rPr>
              <a:t> </a:t>
            </a:r>
            <a:r>
              <a:rPr lang="en-GB" dirty="0" err="1">
                <a:latin typeface="Times New Roman (Headings)"/>
              </a:rPr>
              <a:t>vẹn</a:t>
            </a:r>
            <a:endParaRPr lang="en-US" dirty="0">
              <a:latin typeface="Times New Roman (Headings)"/>
            </a:endParaRPr>
          </a:p>
        </p:txBody>
      </p:sp>
    </p:spTree>
    <p:extLst>
      <p:ext uri="{BB962C8B-B14F-4D97-AF65-F5344CB8AC3E}">
        <p14:creationId xmlns:p14="http://schemas.microsoft.com/office/powerpoint/2010/main" val="4289766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8. </a:t>
            </a:r>
            <a:r>
              <a:rPr lang="vi-VN" dirty="0">
                <a:latin typeface="Times New Roman (Headings)"/>
              </a:rPr>
              <a:t>Phương pháp Agile cho các yêu cầu chi tiết</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agile,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thường</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kiện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dòng</a:t>
            </a:r>
            <a:r>
              <a:rPr lang="en-GB" dirty="0">
                <a:latin typeface="Times New Roman (Headings)"/>
              </a:rPr>
              <a:t> comment code, </a:t>
            </a:r>
            <a:r>
              <a:rPr lang="en-GB" dirty="0" err="1">
                <a:latin typeface="Times New Roman (Headings)"/>
              </a:rPr>
              <a:t>và</a:t>
            </a:r>
            <a:r>
              <a:rPr lang="en-GB" dirty="0">
                <a:latin typeface="Times New Roman (Headings)"/>
              </a:rPr>
              <a:t> test unit. </a:t>
            </a:r>
            <a:r>
              <a:rPr lang="en-GB" dirty="0" err="1">
                <a:latin typeface="Times New Roman (Headings)"/>
              </a:rPr>
              <a:t>Ví</a:t>
            </a:r>
            <a:r>
              <a:rPr lang="en-GB" dirty="0">
                <a:latin typeface="Times New Roman (Headings)"/>
              </a:rPr>
              <a:t> </a:t>
            </a:r>
            <a:r>
              <a:rPr lang="en-GB" dirty="0" err="1">
                <a:latin typeface="Times New Roman (Headings)"/>
              </a:rPr>
              <a:t>dụ</a:t>
            </a:r>
            <a:r>
              <a:rPr lang="en-GB" dirty="0">
                <a:latin typeface="Times New Roman (Headings)"/>
              </a:rPr>
              <a:t>, </a:t>
            </a:r>
            <a:r>
              <a:rPr lang="en-GB" dirty="0" err="1">
                <a:latin typeface="Times New Roman (Headings)"/>
              </a:rPr>
              <a:t>xem</a:t>
            </a:r>
            <a:r>
              <a:rPr lang="en-GB" dirty="0">
                <a:latin typeface="Times New Roman (Headings)"/>
              </a:rPr>
              <a:t> </a:t>
            </a:r>
            <a:r>
              <a:rPr lang="en-GB" dirty="0" err="1">
                <a:latin typeface="Times New Roman (Headings)"/>
              </a:rPr>
              <a:t>xét</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truyền</a:t>
            </a:r>
            <a:r>
              <a:rPr lang="en-GB" dirty="0">
                <a:latin typeface="Times New Roman (Headings)"/>
              </a:rPr>
              <a:t> </a:t>
            </a:r>
            <a:r>
              <a:rPr lang="en-GB" dirty="0" err="1">
                <a:latin typeface="Times New Roman (Headings)"/>
              </a:rPr>
              <a:t>thống</a:t>
            </a:r>
            <a:r>
              <a:rPr lang="en-GB" dirty="0">
                <a:latin typeface="Times New Roman (Headings)"/>
              </a:rPr>
              <a:t> </a:t>
            </a:r>
            <a:r>
              <a:rPr lang="en-GB" dirty="0" err="1">
                <a:latin typeface="Times New Roman (Headings)"/>
              </a:rPr>
              <a:t>chẳng</a:t>
            </a:r>
            <a:r>
              <a:rPr lang="en-GB" dirty="0">
                <a:latin typeface="Times New Roman (Headings)"/>
              </a:rPr>
              <a:t> </a:t>
            </a:r>
            <a:r>
              <a:rPr lang="en-GB" dirty="0" err="1">
                <a:latin typeface="Times New Roman (Headings)"/>
              </a:rPr>
              <a:t>hạn</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dưới</a:t>
            </a:r>
            <a:r>
              <a:rPr lang="en-GB" dirty="0">
                <a:latin typeface="Times New Roman (Headings)"/>
              </a:rPr>
              <a:t> </a:t>
            </a:r>
            <a:r>
              <a:rPr lang="en-GB" dirty="0" err="1">
                <a:latin typeface="Times New Roman (Headings)"/>
              </a:rPr>
              <a:t>đây</a:t>
            </a:r>
            <a:r>
              <a:rPr lang="en-GB" dirty="0">
                <a:latin typeface="Times New Roman (Headings)"/>
              </a:rPr>
              <a:t>.</a:t>
            </a:r>
            <a:endParaRPr lang="en-US" dirty="0">
              <a:latin typeface="Times New Roman (Headings)"/>
            </a:endParaRPr>
          </a:p>
          <a:p>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khách</a:t>
            </a:r>
            <a:r>
              <a:rPr lang="en-GB" dirty="0">
                <a:latin typeface="Times New Roman (Headings)"/>
              </a:rPr>
              <a:t> </a:t>
            </a:r>
            <a:r>
              <a:rPr lang="en-GB" dirty="0" err="1">
                <a:latin typeface="Times New Roman (Headings)"/>
              </a:rPr>
              <a:t>hàng</a:t>
            </a:r>
            <a:r>
              <a:rPr lang="en-GB" dirty="0">
                <a:latin typeface="Times New Roman (Headings)"/>
              </a:rPr>
              <a:t> </a:t>
            </a:r>
            <a:r>
              <a:rPr lang="en-GB" dirty="0" err="1">
                <a:latin typeface="Times New Roman (Headings)"/>
              </a:rPr>
              <a:t>nên</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nhập</a:t>
            </a:r>
            <a:r>
              <a:rPr lang="en-GB" dirty="0">
                <a:latin typeface="Times New Roman (Headings)"/>
              </a:rPr>
              <a:t> </a:t>
            </a:r>
            <a:r>
              <a:rPr lang="en-GB" dirty="0" err="1">
                <a:latin typeface="Times New Roman (Headings)"/>
              </a:rPr>
              <a:t>vào</a:t>
            </a:r>
            <a:r>
              <a:rPr lang="en-GB" dirty="0">
                <a:latin typeface="Times New Roman (Headings)"/>
              </a:rPr>
              <a:t> </a:t>
            </a:r>
            <a:r>
              <a:rPr lang="en-GB" dirty="0" err="1">
                <a:latin typeface="Times New Roman (Headings)"/>
              </a:rPr>
              <a:t>tên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một</a:t>
            </a:r>
            <a:r>
              <a:rPr lang="en-GB" dirty="0">
                <a:latin typeface="Times New Roman (Headings)"/>
              </a:rPr>
              <a:t> DVD </a:t>
            </a:r>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textbox, </a:t>
            </a:r>
            <a:r>
              <a:rPr lang="en-GB" dirty="0" err="1">
                <a:latin typeface="Times New Roman (Headings)"/>
              </a:rPr>
              <a:t>lên</a:t>
            </a:r>
            <a:r>
              <a:rPr lang="en-GB" dirty="0">
                <a:latin typeface="Times New Roman (Headings)"/>
              </a:rPr>
              <a:t> </a:t>
            </a:r>
            <a:r>
              <a:rPr lang="en-GB" dirty="0" err="1">
                <a:latin typeface="Times New Roman (Headings)"/>
              </a:rPr>
              <a:t>đến</a:t>
            </a:r>
            <a:r>
              <a:rPr lang="en-GB" dirty="0">
                <a:latin typeface="Times New Roman (Headings)"/>
              </a:rPr>
              <a:t> 20 </a:t>
            </a:r>
            <a:r>
              <a:rPr lang="en-GB" dirty="0" err="1">
                <a:latin typeface="Times New Roman (Headings)"/>
              </a:rPr>
              <a:t>ký</a:t>
            </a:r>
            <a:r>
              <a:rPr lang="en-GB" dirty="0">
                <a:latin typeface="Times New Roman (Headings)"/>
              </a:rPr>
              <a:t> </a:t>
            </a:r>
            <a:r>
              <a:rPr lang="en-GB" dirty="0" err="1">
                <a:latin typeface="Times New Roman (Headings)"/>
              </a:rPr>
              <a:t>tự</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nên</a:t>
            </a:r>
            <a:r>
              <a:rPr lang="en-GB" dirty="0">
                <a:latin typeface="Times New Roman (Headings)"/>
              </a:rPr>
              <a:t> </a:t>
            </a:r>
            <a:r>
              <a:rPr lang="en-GB" dirty="0" err="1">
                <a:latin typeface="Times New Roman (Headings)"/>
              </a:rPr>
              <a:t>kiểm</a:t>
            </a:r>
            <a:r>
              <a:rPr lang="en-GB" dirty="0">
                <a:latin typeface="Times New Roman (Headings)"/>
              </a:rPr>
              <a:t> </a:t>
            </a:r>
            <a:r>
              <a:rPr lang="en-GB" dirty="0" err="1">
                <a:latin typeface="Times New Roman (Headings)"/>
              </a:rPr>
              <a:t>tra</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dấu</a:t>
            </a:r>
            <a:r>
              <a:rPr lang="en-GB" dirty="0">
                <a:latin typeface="Times New Roman (Headings)"/>
              </a:rPr>
              <a:t> </a:t>
            </a:r>
            <a:r>
              <a:rPr lang="en-GB" dirty="0" err="1">
                <a:latin typeface="Times New Roman (Headings)"/>
              </a:rPr>
              <a:t>chấm</a:t>
            </a:r>
            <a:r>
              <a:rPr lang="en-GB" dirty="0">
                <a:latin typeface="Times New Roman (Headings)"/>
              </a:rPr>
              <a:t> </a:t>
            </a:r>
            <a:r>
              <a:rPr lang="en-GB" dirty="0" err="1">
                <a:latin typeface="Times New Roman (Headings)"/>
              </a:rPr>
              <a:t>đánh</a:t>
            </a:r>
            <a:r>
              <a:rPr lang="en-GB" dirty="0">
                <a:latin typeface="Times New Roman (Headings)"/>
              </a:rPr>
              <a:t> </a:t>
            </a:r>
            <a:r>
              <a:rPr lang="en-GB" dirty="0" err="1">
                <a:latin typeface="Times New Roman (Headings)"/>
              </a:rPr>
              <a:t>dấu</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thay</a:t>
            </a:r>
            <a:r>
              <a:rPr lang="en-GB" dirty="0">
                <a:latin typeface="Times New Roman (Headings)"/>
              </a:rPr>
              <a:t> </a:t>
            </a:r>
            <a:r>
              <a:rPr lang="en-GB" dirty="0" err="1">
                <a:latin typeface="Times New Roman (Headings)"/>
              </a:rPr>
              <a:t>thế</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khoảng</a:t>
            </a:r>
            <a:r>
              <a:rPr lang="en-GB" dirty="0">
                <a:latin typeface="Times New Roman (Headings)"/>
              </a:rPr>
              <a:t> </a:t>
            </a:r>
            <a:r>
              <a:rPr lang="en-GB" dirty="0" err="1">
                <a:latin typeface="Times New Roman (Headings)"/>
              </a:rPr>
              <a:t>trống</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kho</a:t>
            </a:r>
            <a:r>
              <a:rPr lang="en-GB" dirty="0">
                <a:latin typeface="Times New Roman (Headings)"/>
              </a:rPr>
              <a:t> </a:t>
            </a:r>
            <a:r>
              <a:rPr lang="en-GB" dirty="0" err="1">
                <a:latin typeface="Times New Roman (Headings)"/>
              </a:rPr>
              <a:t>lưu</a:t>
            </a:r>
            <a:r>
              <a:rPr lang="en-GB" dirty="0">
                <a:latin typeface="Times New Roman (Headings)"/>
              </a:rPr>
              <a:t> </a:t>
            </a:r>
            <a:r>
              <a:rPr lang="en-GB" dirty="0" err="1">
                <a:latin typeface="Times New Roman (Headings)"/>
              </a:rPr>
              <a:t>trữ</a:t>
            </a:r>
            <a:r>
              <a:rPr lang="en-GB" dirty="0">
                <a:latin typeface="Times New Roman (Headings)"/>
              </a:rPr>
              <a:t> DVD, </a:t>
            </a:r>
            <a:r>
              <a:rPr lang="en-GB" dirty="0" err="1">
                <a:latin typeface="Times New Roman (Headings)"/>
              </a:rPr>
              <a:t>và</a:t>
            </a:r>
            <a:r>
              <a:rPr lang="en-GB" dirty="0">
                <a:latin typeface="Times New Roman (Headings)"/>
              </a:rPr>
              <a:t> </a:t>
            </a:r>
            <a:r>
              <a:rPr lang="en-GB" dirty="0" err="1">
                <a:latin typeface="Times New Roman (Headings)"/>
              </a:rPr>
              <a:t>hiển</a:t>
            </a:r>
            <a:r>
              <a:rPr lang="en-GB" dirty="0">
                <a:latin typeface="Times New Roman (Headings)"/>
              </a:rPr>
              <a:t> </a:t>
            </a:r>
            <a:r>
              <a:rPr lang="en-GB" dirty="0" err="1">
                <a:latin typeface="Times New Roman (Headings)"/>
              </a:rPr>
              <a:t>thị</a:t>
            </a:r>
            <a:r>
              <a:rPr lang="en-GB" dirty="0">
                <a:latin typeface="Times New Roman (Headings)"/>
              </a:rPr>
              <a:t> </a:t>
            </a:r>
            <a:r>
              <a:rPr lang="en-GB" dirty="0" err="1">
                <a:latin typeface="Times New Roman (Headings)"/>
              </a:rPr>
              <a:t>theo</a:t>
            </a:r>
            <a:r>
              <a:rPr lang="en-GB" dirty="0">
                <a:latin typeface="Times New Roman (Headings)"/>
              </a:rPr>
              <a:t> “Sorry we don’t stock this DVD” </a:t>
            </a:r>
            <a:r>
              <a:rPr lang="en-GB" dirty="0" err="1">
                <a:latin typeface="Times New Roman (Headings)"/>
              </a:rPr>
              <a:t>hoặc</a:t>
            </a:r>
            <a:r>
              <a:rPr lang="en-GB" dirty="0">
                <a:latin typeface="Times New Roman (Headings)"/>
              </a:rPr>
              <a:t> “Added to your list”.</a:t>
            </a:r>
            <a:endParaRPr lang="en-US" dirty="0">
              <a:latin typeface="Times New Roman (Headings)"/>
            </a:endParaRPr>
          </a:p>
        </p:txBody>
      </p:sp>
    </p:spTree>
    <p:extLst>
      <p:ext uri="{BB962C8B-B14F-4D97-AF65-F5344CB8AC3E}">
        <p14:creationId xmlns:p14="http://schemas.microsoft.com/office/powerpoint/2010/main" val="399523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8. </a:t>
            </a:r>
            <a:r>
              <a:rPr lang="vi-VN" dirty="0">
                <a:latin typeface="Times New Roman (Headings)"/>
              </a:rPr>
              <a:t>Phương pháp Agile cho các yêu cầu chi tiết</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agile,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thường</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kiện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dòng</a:t>
            </a:r>
            <a:r>
              <a:rPr lang="en-GB" dirty="0">
                <a:latin typeface="Times New Roman (Headings)"/>
              </a:rPr>
              <a:t> comment code, </a:t>
            </a:r>
            <a:r>
              <a:rPr lang="en-GB" dirty="0" err="1">
                <a:latin typeface="Times New Roman (Headings)"/>
              </a:rPr>
              <a:t>và</a:t>
            </a:r>
            <a:r>
              <a:rPr lang="en-GB" dirty="0">
                <a:latin typeface="Times New Roman (Headings)"/>
              </a:rPr>
              <a:t> test unit. </a:t>
            </a:r>
            <a:r>
              <a:rPr lang="en-GB" dirty="0" err="1">
                <a:latin typeface="Times New Roman (Headings)"/>
              </a:rPr>
              <a:t>Ví</a:t>
            </a:r>
            <a:r>
              <a:rPr lang="en-GB" dirty="0">
                <a:latin typeface="Times New Roman (Headings)"/>
              </a:rPr>
              <a:t> </a:t>
            </a:r>
            <a:r>
              <a:rPr lang="en-GB" dirty="0" err="1">
                <a:latin typeface="Times New Roman (Headings)"/>
              </a:rPr>
              <a:t>dụ</a:t>
            </a:r>
            <a:r>
              <a:rPr lang="en-GB" dirty="0">
                <a:latin typeface="Times New Roman (Headings)"/>
              </a:rPr>
              <a:t>, </a:t>
            </a:r>
            <a:r>
              <a:rPr lang="en-GB" dirty="0" err="1">
                <a:latin typeface="Times New Roman (Headings)"/>
              </a:rPr>
              <a:t>xem</a:t>
            </a:r>
            <a:r>
              <a:rPr lang="en-GB" dirty="0">
                <a:latin typeface="Times New Roman (Headings)"/>
              </a:rPr>
              <a:t> </a:t>
            </a:r>
            <a:r>
              <a:rPr lang="en-GB" dirty="0" err="1">
                <a:latin typeface="Times New Roman (Headings)"/>
              </a:rPr>
              <a:t>xét</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truyền</a:t>
            </a:r>
            <a:r>
              <a:rPr lang="en-GB" dirty="0">
                <a:latin typeface="Times New Roman (Headings)"/>
              </a:rPr>
              <a:t> </a:t>
            </a:r>
            <a:r>
              <a:rPr lang="en-GB" dirty="0" err="1">
                <a:latin typeface="Times New Roman (Headings)"/>
              </a:rPr>
              <a:t>thống</a:t>
            </a:r>
            <a:r>
              <a:rPr lang="en-GB" dirty="0">
                <a:latin typeface="Times New Roman (Headings)"/>
              </a:rPr>
              <a:t> </a:t>
            </a:r>
            <a:r>
              <a:rPr lang="en-GB" dirty="0" err="1">
                <a:latin typeface="Times New Roman (Headings)"/>
              </a:rPr>
              <a:t>chẳng</a:t>
            </a:r>
            <a:r>
              <a:rPr lang="en-GB" dirty="0">
                <a:latin typeface="Times New Roman (Headings)"/>
              </a:rPr>
              <a:t> </a:t>
            </a:r>
            <a:r>
              <a:rPr lang="en-GB" dirty="0" err="1">
                <a:latin typeface="Times New Roman (Headings)"/>
              </a:rPr>
              <a:t>hạn</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dưới</a:t>
            </a:r>
            <a:r>
              <a:rPr lang="en-GB" dirty="0">
                <a:latin typeface="Times New Roman (Headings)"/>
              </a:rPr>
              <a:t> </a:t>
            </a:r>
            <a:r>
              <a:rPr lang="en-GB" dirty="0" err="1">
                <a:latin typeface="Times New Roman (Headings)"/>
              </a:rPr>
              <a:t>đây</a:t>
            </a:r>
            <a:r>
              <a:rPr lang="en-GB" dirty="0">
                <a:latin typeface="Times New Roman (Headings)"/>
              </a:rPr>
              <a:t>.</a:t>
            </a:r>
            <a:endParaRPr lang="en-US" dirty="0">
              <a:latin typeface="Times New Roman (Headings)"/>
            </a:endParaRPr>
          </a:p>
          <a:p>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khách</a:t>
            </a:r>
            <a:r>
              <a:rPr lang="en-GB" dirty="0">
                <a:latin typeface="Times New Roman (Headings)"/>
              </a:rPr>
              <a:t> </a:t>
            </a:r>
            <a:r>
              <a:rPr lang="en-GB" dirty="0" err="1">
                <a:latin typeface="Times New Roman (Headings)"/>
              </a:rPr>
              <a:t>hàng</a:t>
            </a:r>
            <a:r>
              <a:rPr lang="en-GB" dirty="0">
                <a:latin typeface="Times New Roman (Headings)"/>
              </a:rPr>
              <a:t> </a:t>
            </a:r>
            <a:r>
              <a:rPr lang="en-GB" dirty="0" err="1">
                <a:latin typeface="Times New Roman (Headings)"/>
              </a:rPr>
              <a:t>nên</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nhập</a:t>
            </a:r>
            <a:r>
              <a:rPr lang="en-GB" dirty="0">
                <a:latin typeface="Times New Roman (Headings)"/>
              </a:rPr>
              <a:t> </a:t>
            </a:r>
            <a:r>
              <a:rPr lang="en-GB" dirty="0" err="1">
                <a:latin typeface="Times New Roman (Headings)"/>
              </a:rPr>
              <a:t>vào</a:t>
            </a:r>
            <a:r>
              <a:rPr lang="en-GB" dirty="0">
                <a:latin typeface="Times New Roman (Headings)"/>
              </a:rPr>
              <a:t> </a:t>
            </a:r>
            <a:r>
              <a:rPr lang="en-GB" dirty="0" err="1">
                <a:latin typeface="Times New Roman (Headings)"/>
              </a:rPr>
              <a:t>tên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một</a:t>
            </a:r>
            <a:r>
              <a:rPr lang="en-GB" dirty="0">
                <a:latin typeface="Times New Roman (Headings)"/>
              </a:rPr>
              <a:t> DVD </a:t>
            </a:r>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textbox, </a:t>
            </a:r>
            <a:r>
              <a:rPr lang="en-GB" dirty="0" err="1">
                <a:latin typeface="Times New Roman (Headings)"/>
              </a:rPr>
              <a:t>lên</a:t>
            </a:r>
            <a:r>
              <a:rPr lang="en-GB" dirty="0">
                <a:latin typeface="Times New Roman (Headings)"/>
              </a:rPr>
              <a:t> </a:t>
            </a:r>
            <a:r>
              <a:rPr lang="en-GB" dirty="0" err="1">
                <a:latin typeface="Times New Roman (Headings)"/>
              </a:rPr>
              <a:t>đến</a:t>
            </a:r>
            <a:r>
              <a:rPr lang="en-GB" dirty="0">
                <a:latin typeface="Times New Roman (Headings)"/>
              </a:rPr>
              <a:t> 20 </a:t>
            </a:r>
            <a:r>
              <a:rPr lang="en-GB" dirty="0" err="1">
                <a:latin typeface="Times New Roman (Headings)"/>
              </a:rPr>
              <a:t>ký</a:t>
            </a:r>
            <a:r>
              <a:rPr lang="en-GB" dirty="0">
                <a:latin typeface="Times New Roman (Headings)"/>
              </a:rPr>
              <a:t> </a:t>
            </a:r>
            <a:r>
              <a:rPr lang="en-GB" dirty="0" err="1">
                <a:latin typeface="Times New Roman (Headings)"/>
              </a:rPr>
              <a:t>tự</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nên</a:t>
            </a:r>
            <a:r>
              <a:rPr lang="en-GB" dirty="0">
                <a:latin typeface="Times New Roman (Headings)"/>
              </a:rPr>
              <a:t> </a:t>
            </a:r>
            <a:r>
              <a:rPr lang="en-GB" dirty="0" err="1">
                <a:latin typeface="Times New Roman (Headings)"/>
              </a:rPr>
              <a:t>kiểm</a:t>
            </a:r>
            <a:r>
              <a:rPr lang="en-GB" dirty="0">
                <a:latin typeface="Times New Roman (Headings)"/>
              </a:rPr>
              <a:t> </a:t>
            </a:r>
            <a:r>
              <a:rPr lang="en-GB" dirty="0" err="1">
                <a:latin typeface="Times New Roman (Headings)"/>
              </a:rPr>
              <a:t>tra</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này</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dấu</a:t>
            </a:r>
            <a:r>
              <a:rPr lang="en-GB" dirty="0">
                <a:latin typeface="Times New Roman (Headings)"/>
              </a:rPr>
              <a:t> </a:t>
            </a:r>
            <a:r>
              <a:rPr lang="en-GB" dirty="0" err="1">
                <a:latin typeface="Times New Roman (Headings)"/>
              </a:rPr>
              <a:t>chấm</a:t>
            </a:r>
            <a:r>
              <a:rPr lang="en-GB" dirty="0">
                <a:latin typeface="Times New Roman (Headings)"/>
              </a:rPr>
              <a:t> </a:t>
            </a:r>
            <a:r>
              <a:rPr lang="en-GB" dirty="0" err="1">
                <a:latin typeface="Times New Roman (Headings)"/>
              </a:rPr>
              <a:t>đánh</a:t>
            </a:r>
            <a:r>
              <a:rPr lang="en-GB" dirty="0">
                <a:latin typeface="Times New Roman (Headings)"/>
              </a:rPr>
              <a:t> </a:t>
            </a:r>
            <a:r>
              <a:rPr lang="en-GB" dirty="0" err="1">
                <a:latin typeface="Times New Roman (Headings)"/>
              </a:rPr>
              <a:t>dấu</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thay</a:t>
            </a:r>
            <a:r>
              <a:rPr lang="en-GB" dirty="0">
                <a:latin typeface="Times New Roman (Headings)"/>
              </a:rPr>
              <a:t> </a:t>
            </a:r>
            <a:r>
              <a:rPr lang="en-GB" dirty="0" err="1">
                <a:latin typeface="Times New Roman (Headings)"/>
              </a:rPr>
              <a:t>thế</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khoảng</a:t>
            </a:r>
            <a:r>
              <a:rPr lang="en-GB" dirty="0">
                <a:latin typeface="Times New Roman (Headings)"/>
              </a:rPr>
              <a:t> </a:t>
            </a:r>
            <a:r>
              <a:rPr lang="en-GB" dirty="0" err="1">
                <a:latin typeface="Times New Roman (Headings)"/>
              </a:rPr>
              <a:t>trống</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kho</a:t>
            </a:r>
            <a:r>
              <a:rPr lang="en-GB" dirty="0">
                <a:latin typeface="Times New Roman (Headings)"/>
              </a:rPr>
              <a:t> </a:t>
            </a:r>
            <a:r>
              <a:rPr lang="en-GB" dirty="0" err="1">
                <a:latin typeface="Times New Roman (Headings)"/>
              </a:rPr>
              <a:t>lưu</a:t>
            </a:r>
            <a:r>
              <a:rPr lang="en-GB" dirty="0">
                <a:latin typeface="Times New Roman (Headings)"/>
              </a:rPr>
              <a:t> </a:t>
            </a:r>
            <a:r>
              <a:rPr lang="en-GB" dirty="0" err="1">
                <a:latin typeface="Times New Roman (Headings)"/>
              </a:rPr>
              <a:t>trữ</a:t>
            </a:r>
            <a:r>
              <a:rPr lang="en-GB" dirty="0">
                <a:latin typeface="Times New Roman (Headings)"/>
              </a:rPr>
              <a:t> DVD, </a:t>
            </a:r>
            <a:r>
              <a:rPr lang="en-GB" dirty="0" err="1">
                <a:latin typeface="Times New Roman (Headings)"/>
              </a:rPr>
              <a:t>và</a:t>
            </a:r>
            <a:r>
              <a:rPr lang="en-GB" dirty="0">
                <a:latin typeface="Times New Roman (Headings)"/>
              </a:rPr>
              <a:t> </a:t>
            </a:r>
            <a:r>
              <a:rPr lang="en-GB" dirty="0" err="1">
                <a:latin typeface="Times New Roman (Headings)"/>
              </a:rPr>
              <a:t>hiển</a:t>
            </a:r>
            <a:r>
              <a:rPr lang="en-GB" dirty="0">
                <a:latin typeface="Times New Roman (Headings)"/>
              </a:rPr>
              <a:t> </a:t>
            </a:r>
            <a:r>
              <a:rPr lang="en-GB" dirty="0" err="1">
                <a:latin typeface="Times New Roman (Headings)"/>
              </a:rPr>
              <a:t>thị</a:t>
            </a:r>
            <a:r>
              <a:rPr lang="en-GB" dirty="0">
                <a:latin typeface="Times New Roman (Headings)"/>
              </a:rPr>
              <a:t> </a:t>
            </a:r>
            <a:r>
              <a:rPr lang="en-GB" dirty="0" err="1">
                <a:latin typeface="Times New Roman (Headings)"/>
              </a:rPr>
              <a:t>theo</a:t>
            </a:r>
            <a:r>
              <a:rPr lang="en-GB" dirty="0">
                <a:latin typeface="Times New Roman (Headings)"/>
              </a:rPr>
              <a:t> “Sorry we don’t stock this DVD” </a:t>
            </a:r>
            <a:r>
              <a:rPr lang="en-GB" dirty="0" err="1">
                <a:latin typeface="Times New Roman (Headings)"/>
              </a:rPr>
              <a:t>hoặc</a:t>
            </a:r>
            <a:r>
              <a:rPr lang="en-GB" dirty="0">
                <a:latin typeface="Times New Roman (Headings)"/>
              </a:rPr>
              <a:t> “Added to your list”.</a:t>
            </a:r>
            <a:endParaRPr lang="en-US" dirty="0">
              <a:latin typeface="Times New Roman (Headings)"/>
            </a:endParaRPr>
          </a:p>
        </p:txBody>
      </p:sp>
    </p:spTree>
    <p:extLst>
      <p:ext uri="{BB962C8B-B14F-4D97-AF65-F5344CB8AC3E}">
        <p14:creationId xmlns:p14="http://schemas.microsoft.com/office/powerpoint/2010/main" val="1506551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Ý </a:t>
            </a:r>
            <a:r>
              <a:rPr lang="en-US" dirty="0" err="1" smtClean="0">
                <a:latin typeface="Times New Roman" panose="02020603050405020304" pitchFamily="18" charset="0"/>
                <a:cs typeface="Times New Roman" panose="02020603050405020304" pitchFamily="18" charset="0"/>
              </a:rPr>
              <a:t>nghĩa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mj-lt"/>
              </a:rPr>
              <a:t>Yêu cầu chi tiết cung cấp cho kỹ sư phần mềm cơ bản về thiết kế và thực hiện. Chúng đôi khi được gọi là “yêu cầu cụ thể” ,  “đặc tả chức năng” hay “yêu cầu phát triển</a:t>
            </a:r>
            <a:r>
              <a:rPr lang="vi-VN" dirty="0" smtClean="0">
                <a:latin typeface="+mj-lt"/>
              </a:rPr>
              <a:t>”.</a:t>
            </a:r>
            <a:endParaRPr lang="en-US" dirty="0" smtClean="0">
              <a:latin typeface="+mj-lt"/>
            </a:endParaRPr>
          </a:p>
          <a:p>
            <a:r>
              <a:rPr lang="vi-VN" dirty="0" smtClean="0">
                <a:latin typeface="+mj-lt"/>
              </a:rPr>
              <a:t>Yêu </a:t>
            </a:r>
            <a:r>
              <a:rPr lang="vi-VN" dirty="0">
                <a:latin typeface="+mj-lt"/>
              </a:rPr>
              <a:t>cầu chi tiết bao gồm một danh sách đầy đủ các đặc tính cụ thể và chức năng mà các ứng dụng phải có, thể hiện chi tiết đầy đủ. Mỗi một yêu cầu được dán nhãn và theo dõi thông qua việc thực hiện.</a:t>
            </a:r>
            <a:endParaRPr lang="en-US" dirty="0" smtClean="0">
              <a:latin typeface="+mj-lt"/>
              <a:cs typeface="Times New Roman" panose="02020603050405020304" pitchFamily="18" charset="0"/>
            </a:endParaRPr>
          </a:p>
        </p:txBody>
      </p:sp>
    </p:spTree>
    <p:extLst>
      <p:ext uri="{BB962C8B-B14F-4D97-AF65-F5344CB8AC3E}">
        <p14:creationId xmlns:p14="http://schemas.microsoft.com/office/powerpoint/2010/main" val="1638777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9. </a:t>
            </a:r>
            <a:r>
              <a:rPr lang="en-US" dirty="0" err="1" smtClean="0">
                <a:latin typeface="Times New Roman (Headings)"/>
                <a:cs typeface="Times New Roman" panose="02020603050405020304" pitchFamily="18" charset="0"/>
              </a:rPr>
              <a:t>Sử</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dụng</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các</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công</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cụ</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và</a:t>
            </a:r>
            <a:r>
              <a:rPr lang="en-US" dirty="0" smtClean="0">
                <a:latin typeface="Times New Roman (Headings)"/>
                <a:cs typeface="Times New Roman" panose="02020603050405020304" pitchFamily="18" charset="0"/>
              </a:rPr>
              <a:t> web </a:t>
            </a:r>
            <a:r>
              <a:rPr lang="en-US" dirty="0" err="1" smtClean="0">
                <a:latin typeface="Times New Roman (Headings)"/>
                <a:cs typeface="Times New Roman" panose="02020603050405020304" pitchFamily="18" charset="0"/>
              </a:rPr>
              <a:t>trong</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phân</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tích</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cách</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yêu</a:t>
            </a:r>
            <a:r>
              <a:rPr lang="en-US" dirty="0" smtClean="0">
                <a:latin typeface="Times New Roman (Headings)"/>
                <a:cs typeface="Times New Roman" panose="02020603050405020304" pitchFamily="18" charset="0"/>
              </a:rPr>
              <a:t> </a:t>
            </a:r>
            <a:r>
              <a:rPr lang="en-US" dirty="0" err="1" smtClean="0">
                <a:latin typeface="Times New Roman (Headings)"/>
                <a:cs typeface="Times New Roman" panose="02020603050405020304" pitchFamily="18" charset="0"/>
              </a:rPr>
              <a:t>cầu</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Các</a:t>
            </a:r>
            <a:r>
              <a:rPr lang="en-GB" dirty="0">
                <a:latin typeface="Times New Roman (Headings)"/>
              </a:rPr>
              <a:t> </a:t>
            </a:r>
            <a:r>
              <a:rPr lang="en-GB" dirty="0" err="1">
                <a:latin typeface="Times New Roman (Headings)"/>
              </a:rPr>
              <a:t>công</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giúp</a:t>
            </a:r>
            <a:r>
              <a:rPr lang="en-GB" dirty="0">
                <a:latin typeface="Times New Roman (Headings)"/>
              </a:rPr>
              <a:t> </a:t>
            </a:r>
            <a:r>
              <a:rPr lang="en-GB" dirty="0" err="1">
                <a:latin typeface="Times New Roman (Headings)"/>
              </a:rPr>
              <a:t>xử</a:t>
            </a:r>
            <a:r>
              <a:rPr lang="en-GB" dirty="0">
                <a:latin typeface="Times New Roman (Headings)"/>
              </a:rPr>
              <a:t> </a:t>
            </a:r>
            <a:r>
              <a:rPr lang="en-GB" dirty="0" err="1">
                <a:latin typeface="Times New Roman (Headings)"/>
              </a:rPr>
              <a:t>lý</a:t>
            </a:r>
            <a:r>
              <a:rPr lang="en-GB" dirty="0">
                <a:latin typeface="Times New Roman (Headings)"/>
              </a:rPr>
              <a:t> </a:t>
            </a:r>
            <a:r>
              <a:rPr lang="en-GB" dirty="0" err="1">
                <a:latin typeface="Times New Roman (Headings)"/>
              </a:rPr>
              <a:t>bắt</a:t>
            </a:r>
            <a:r>
              <a:rPr lang="en-GB" dirty="0">
                <a:latin typeface="Times New Roman (Headings)"/>
              </a:rPr>
              <a:t> </a:t>
            </a:r>
            <a:r>
              <a:rPr lang="en-GB" dirty="0" err="1">
                <a:latin typeface="Times New Roman (Headings)"/>
              </a:rPr>
              <a:t>lấy</a:t>
            </a:r>
            <a:r>
              <a:rPr lang="en-GB" dirty="0">
                <a:latin typeface="Times New Roman (Headings)"/>
              </a:rPr>
              <a:t>, </a:t>
            </a:r>
            <a:r>
              <a:rPr lang="en-GB" dirty="0" err="1">
                <a:latin typeface="Times New Roman (Headings)"/>
              </a:rPr>
              <a:t>quản</a:t>
            </a:r>
            <a:r>
              <a:rPr lang="en-GB" dirty="0">
                <a:latin typeface="Times New Roman (Headings)"/>
              </a:rPr>
              <a:t> </a:t>
            </a:r>
            <a:r>
              <a:rPr lang="en-GB" dirty="0" err="1">
                <a:latin typeface="Times New Roman (Headings)"/>
              </a:rPr>
              <a:t>lý</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 </a:t>
            </a:r>
            <a:r>
              <a:rPr lang="en-GB" dirty="0" err="1">
                <a:latin typeface="Times New Roman (Headings)"/>
              </a:rPr>
              <a:t>chẳng</a:t>
            </a:r>
            <a:r>
              <a:rPr lang="en-GB" dirty="0">
                <a:latin typeface="Times New Roman (Headings)"/>
              </a:rPr>
              <a:t> </a:t>
            </a:r>
            <a:r>
              <a:rPr lang="en-GB" dirty="0" err="1">
                <a:latin typeface="Times New Roman (Headings)"/>
              </a:rPr>
              <a:t>hạn</a:t>
            </a:r>
            <a:r>
              <a:rPr lang="en-GB" dirty="0">
                <a:latin typeface="Times New Roman (Headings)"/>
              </a:rPr>
              <a:t>, sorting, categorizing, </a:t>
            </a:r>
            <a:r>
              <a:rPr lang="en-GB" dirty="0" err="1">
                <a:latin typeface="Times New Roman (Headings)"/>
              </a:rPr>
              <a:t>ưu</a:t>
            </a:r>
            <a:r>
              <a:rPr lang="en-GB" dirty="0">
                <a:latin typeface="Times New Roman (Headings)"/>
              </a:rPr>
              <a:t> </a:t>
            </a:r>
            <a:r>
              <a:rPr lang="en-GB" dirty="0" err="1">
                <a:latin typeface="Times New Roman (Headings)"/>
              </a:rPr>
              <a:t>tiên</a:t>
            </a:r>
            <a:r>
              <a:rPr lang="en-GB" dirty="0">
                <a:latin typeface="Times New Roman (Headings)"/>
              </a:rPr>
              <a:t>, </a:t>
            </a:r>
            <a:r>
              <a:rPr lang="en-GB" dirty="0" err="1">
                <a:latin typeface="Times New Roman (Headings)"/>
              </a:rPr>
              <a:t>phân</a:t>
            </a:r>
            <a:r>
              <a:rPr lang="en-GB" dirty="0">
                <a:latin typeface="Times New Roman (Headings)"/>
              </a:rPr>
              <a:t> </a:t>
            </a:r>
            <a:r>
              <a:rPr lang="en-GB" dirty="0" err="1">
                <a:latin typeface="Times New Roman (Headings)"/>
              </a:rPr>
              <a:t>công</a:t>
            </a:r>
            <a:r>
              <a:rPr lang="en-GB" dirty="0">
                <a:latin typeface="Times New Roman (Headings)"/>
              </a:rPr>
              <a:t>, </a:t>
            </a:r>
            <a:r>
              <a:rPr lang="en-GB" dirty="0" err="1">
                <a:latin typeface="Times New Roman (Headings)"/>
              </a:rPr>
              <a:t>theo</a:t>
            </a:r>
            <a:r>
              <a:rPr lang="en-GB" dirty="0">
                <a:latin typeface="Times New Roman (Headings)"/>
              </a:rPr>
              <a:t> </a:t>
            </a:r>
            <a:r>
              <a:rPr lang="en-GB" dirty="0" err="1" smtClean="0">
                <a:latin typeface="Times New Roman (Headings)"/>
              </a:rPr>
              <a:t>dõi</a:t>
            </a:r>
            <a:r>
              <a:rPr lang="en-GB" dirty="0" smtClean="0">
                <a:latin typeface="Times New Roman (Headings)"/>
              </a:rPr>
              <a:t>.</a:t>
            </a:r>
          </a:p>
          <a:p>
            <a:r>
              <a:rPr lang="en-GB" dirty="0" err="1" smtClean="0">
                <a:latin typeface="Times New Roman (Headings)"/>
              </a:rPr>
              <a:t>Một</a:t>
            </a:r>
            <a:r>
              <a:rPr lang="en-GB" dirty="0" smtClean="0">
                <a:latin typeface="Times New Roman (Headings)"/>
              </a:rPr>
              <a:t> </a:t>
            </a:r>
            <a:r>
              <a:rPr lang="en-GB" dirty="0" err="1">
                <a:latin typeface="Times New Roman (Headings)"/>
              </a:rPr>
              <a:t>quyền</a:t>
            </a:r>
            <a:r>
              <a:rPr lang="en-GB" dirty="0">
                <a:latin typeface="Times New Roman (Headings)"/>
              </a:rPr>
              <a:t> </a:t>
            </a:r>
            <a:r>
              <a:rPr lang="en-GB" dirty="0" err="1">
                <a:latin typeface="Times New Roman (Headings)"/>
              </a:rPr>
              <a:t>lợi</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công</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đó</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biết</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ai</a:t>
            </a:r>
            <a:r>
              <a:rPr lang="en-GB" dirty="0">
                <a:latin typeface="Times New Roman (Headings)"/>
              </a:rPr>
              <a:t> </a:t>
            </a:r>
            <a:r>
              <a:rPr lang="en-GB" dirty="0" err="1">
                <a:latin typeface="Times New Roman (Headings)"/>
              </a:rPr>
              <a:t>đang</a:t>
            </a:r>
            <a:r>
              <a:rPr lang="en-GB" dirty="0">
                <a:latin typeface="Times New Roman (Headings)"/>
              </a:rPr>
              <a:t> </a:t>
            </a:r>
            <a:r>
              <a:rPr lang="en-GB" dirty="0" err="1">
                <a:latin typeface="Times New Roman (Headings)"/>
              </a:rPr>
              <a:t>làm</a:t>
            </a:r>
            <a:r>
              <a:rPr lang="en-GB" dirty="0">
                <a:latin typeface="Times New Roman (Headings)"/>
              </a:rPr>
              <a:t> </a:t>
            </a:r>
            <a:r>
              <a:rPr lang="en-GB" dirty="0" err="1">
                <a:latin typeface="Times New Roman (Headings)"/>
              </a:rPr>
              <a:t>việc</a:t>
            </a:r>
            <a:r>
              <a:rPr lang="en-GB" dirty="0">
                <a:latin typeface="Times New Roman (Headings)"/>
              </a:rPr>
              <a:t> </a:t>
            </a:r>
            <a:r>
              <a:rPr lang="en-GB" dirty="0" err="1">
                <a:latin typeface="Times New Roman (Headings)"/>
              </a:rPr>
              <a:t>trên</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nào</a:t>
            </a:r>
            <a:r>
              <a:rPr lang="en-GB" dirty="0">
                <a:latin typeface="Times New Roman (Headings)"/>
              </a:rPr>
              <a:t> </a:t>
            </a:r>
            <a:r>
              <a:rPr lang="en-GB" dirty="0" err="1">
                <a:latin typeface="Times New Roman (Headings)"/>
              </a:rPr>
              <a:t>tại</a:t>
            </a:r>
            <a:r>
              <a:rPr lang="en-GB" dirty="0">
                <a:latin typeface="Times New Roman (Headings)"/>
              </a:rPr>
              <a:t> </a:t>
            </a:r>
            <a:r>
              <a:rPr lang="en-GB" dirty="0" err="1">
                <a:latin typeface="Times New Roman (Headings)"/>
              </a:rPr>
              <a:t>thời</a:t>
            </a:r>
            <a:r>
              <a:rPr lang="en-GB" dirty="0">
                <a:latin typeface="Times New Roman (Headings)"/>
              </a:rPr>
              <a:t> </a:t>
            </a:r>
            <a:r>
              <a:rPr lang="en-GB" dirty="0" err="1">
                <a:latin typeface="Times New Roman (Headings)"/>
              </a:rPr>
              <a:t>điểm</a:t>
            </a:r>
            <a:r>
              <a:rPr lang="en-GB" dirty="0">
                <a:latin typeface="Times New Roman (Headings)"/>
              </a:rPr>
              <a:t> </a:t>
            </a:r>
            <a:r>
              <a:rPr lang="en-GB" dirty="0" err="1">
                <a:latin typeface="Times New Roman (Headings)"/>
              </a:rPr>
              <a:t>hiện</a:t>
            </a:r>
            <a:r>
              <a:rPr lang="en-GB" dirty="0">
                <a:latin typeface="Times New Roman (Headings)"/>
              </a:rPr>
              <a:t> </a:t>
            </a:r>
            <a:r>
              <a:rPr lang="en-GB" dirty="0" err="1" smtClean="0">
                <a:latin typeface="Times New Roman (Headings)"/>
              </a:rPr>
              <a:t>tại</a:t>
            </a:r>
            <a:r>
              <a:rPr lang="en-GB" dirty="0" smtClean="0">
                <a:latin typeface="Times New Roman (Headings)"/>
              </a:rPr>
              <a:t>.</a:t>
            </a:r>
          </a:p>
          <a:p>
            <a:r>
              <a:rPr lang="en-GB" dirty="0" err="1" smtClean="0">
                <a:latin typeface="Times New Roman (Headings)"/>
              </a:rPr>
              <a:t>Các</a:t>
            </a:r>
            <a:r>
              <a:rPr lang="en-GB" dirty="0" smtClean="0">
                <a:latin typeface="Times New Roman (Headings)"/>
              </a:rPr>
              <a:t> </a:t>
            </a:r>
            <a:r>
              <a:rPr lang="en-GB" dirty="0" err="1">
                <a:latin typeface="Times New Roman (Headings)"/>
              </a:rPr>
              <a:t>công</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giúp</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điều</a:t>
            </a:r>
            <a:r>
              <a:rPr lang="en-GB" dirty="0">
                <a:latin typeface="Times New Roman (Headings)"/>
              </a:rPr>
              <a:t> </a:t>
            </a:r>
            <a:r>
              <a:rPr lang="en-GB" dirty="0" err="1">
                <a:latin typeface="Times New Roman (Headings)"/>
              </a:rPr>
              <a:t>khiển</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xử</a:t>
            </a:r>
            <a:r>
              <a:rPr lang="en-GB" dirty="0">
                <a:latin typeface="Times New Roman (Headings)"/>
              </a:rPr>
              <a:t> </a:t>
            </a:r>
            <a:r>
              <a:rPr lang="en-GB" dirty="0" err="1">
                <a:latin typeface="Times New Roman (Headings)"/>
              </a:rPr>
              <a:t>lý</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nào</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ko</a:t>
            </a:r>
            <a:r>
              <a:rPr lang="en-GB" dirty="0">
                <a:latin typeface="Times New Roman (Headings)"/>
              </a:rPr>
              <a:t> </a:t>
            </a:r>
            <a:r>
              <a:rPr lang="en-GB" dirty="0" err="1">
                <a:latin typeface="Times New Roman (Headings)"/>
              </a:rPr>
              <a:t>cần</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thêm</a:t>
            </a:r>
            <a:r>
              <a:rPr lang="en-GB" dirty="0">
                <a:latin typeface="Times New Roman (Headings)"/>
              </a:rPr>
              <a:t> </a:t>
            </a:r>
            <a:r>
              <a:rPr lang="en-GB" dirty="0" err="1">
                <a:latin typeface="Times New Roman (Headings)"/>
              </a:rPr>
              <a:t>vào</a:t>
            </a:r>
            <a:r>
              <a:rPr lang="en-GB" dirty="0">
                <a:latin typeface="Times New Roman (Headings)"/>
              </a:rPr>
              <a:t> </a:t>
            </a:r>
            <a:r>
              <a:rPr lang="en-GB" dirty="0" err="1">
                <a:latin typeface="Times New Roman (Headings)"/>
              </a:rPr>
              <a:t>ứng</a:t>
            </a:r>
            <a:r>
              <a:rPr lang="en-GB" dirty="0">
                <a:latin typeface="Times New Roman (Headings)"/>
              </a:rPr>
              <a:t> </a:t>
            </a:r>
            <a:r>
              <a:rPr lang="en-GB" dirty="0" err="1" smtClean="0">
                <a:latin typeface="Times New Roman (Headings)"/>
              </a:rPr>
              <a:t>dụng</a:t>
            </a:r>
            <a:r>
              <a:rPr lang="en-GB" dirty="0" smtClean="0">
                <a:latin typeface="Times New Roman (Headings)"/>
              </a:rPr>
              <a:t>.</a:t>
            </a:r>
          </a:p>
          <a:p>
            <a:r>
              <a:rPr lang="en-GB" dirty="0" err="1" smtClean="0">
                <a:latin typeface="Times New Roman (Headings)"/>
              </a:rPr>
              <a:t>Với</a:t>
            </a:r>
            <a:r>
              <a:rPr lang="en-GB" dirty="0" smtClean="0">
                <a:latin typeface="Times New Roman (Headings)"/>
              </a:rPr>
              <a:t> </a:t>
            </a:r>
            <a:r>
              <a:rPr lang="en-GB" dirty="0" err="1">
                <a:latin typeface="Times New Roman (Headings)"/>
              </a:rPr>
              <a:t>công</a:t>
            </a:r>
            <a:r>
              <a:rPr lang="en-GB" dirty="0">
                <a:latin typeface="Times New Roman (Headings)"/>
              </a:rPr>
              <a:t> </a:t>
            </a:r>
            <a:r>
              <a:rPr lang="en-GB" dirty="0" err="1">
                <a:latin typeface="Times New Roman (Headings)"/>
              </a:rPr>
              <a:t>cụ</a:t>
            </a:r>
            <a:r>
              <a:rPr lang="en-GB" dirty="0">
                <a:latin typeface="Times New Roman (Headings)"/>
              </a:rPr>
              <a:t> </a:t>
            </a:r>
            <a:r>
              <a:rPr lang="en-GB" dirty="0" err="1">
                <a:latin typeface="Times New Roman (Headings)"/>
              </a:rPr>
              <a:t>thích</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mọt</a:t>
            </a:r>
            <a:r>
              <a:rPr lang="en-GB" dirty="0">
                <a:latin typeface="Times New Roman (Headings)"/>
              </a:rPr>
              <a:t> leader </a:t>
            </a:r>
            <a:r>
              <a:rPr lang="en-GB" dirty="0" err="1">
                <a:latin typeface="Times New Roman (Headings)"/>
              </a:rPr>
              <a:t>của</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thể</a:t>
            </a:r>
            <a:r>
              <a:rPr lang="en-GB" dirty="0">
                <a:latin typeface="Times New Roman (Headings)"/>
              </a:rPr>
              <a:t> </a:t>
            </a:r>
            <a:r>
              <a:rPr lang="en-GB" dirty="0" err="1">
                <a:latin typeface="Times New Roman (Headings)"/>
              </a:rPr>
              <a:t>đánh</a:t>
            </a:r>
            <a:r>
              <a:rPr lang="en-GB" dirty="0">
                <a:latin typeface="Times New Roman (Headings)"/>
              </a:rPr>
              <a:t> </a:t>
            </a:r>
            <a:r>
              <a:rPr lang="en-GB" dirty="0" err="1">
                <a:latin typeface="Times New Roman (Headings)"/>
              </a:rPr>
              <a:t>giá</a:t>
            </a:r>
            <a:r>
              <a:rPr lang="en-GB" dirty="0">
                <a:latin typeface="Times New Roman (Headings)"/>
              </a:rPr>
              <a:t> </a:t>
            </a:r>
            <a:r>
              <a:rPr lang="en-GB" dirty="0" err="1">
                <a:latin typeface="Times New Roman (Headings)"/>
              </a:rPr>
              <a:t>dễ</a:t>
            </a:r>
            <a:r>
              <a:rPr lang="en-GB" dirty="0">
                <a:latin typeface="Times New Roman (Headings)"/>
              </a:rPr>
              <a:t> </a:t>
            </a:r>
            <a:r>
              <a:rPr lang="en-GB" dirty="0" err="1">
                <a:latin typeface="Times New Roman (Headings)"/>
              </a:rPr>
              <a:t>dàng</a:t>
            </a:r>
            <a:r>
              <a:rPr lang="en-GB" dirty="0">
                <a:latin typeface="Times New Roman (Headings)"/>
              </a:rPr>
              <a:t> </a:t>
            </a:r>
            <a:r>
              <a:rPr lang="en-GB" dirty="0" err="1">
                <a:latin typeface="Times New Roman (Headings)"/>
              </a:rPr>
              <a:t>hơn</a:t>
            </a:r>
            <a:r>
              <a:rPr lang="en-GB" dirty="0">
                <a:latin typeface="Times New Roman (Headings)"/>
              </a:rPr>
              <a:t> </a:t>
            </a:r>
            <a:r>
              <a:rPr lang="en-GB" dirty="0" err="1">
                <a:latin typeface="Times New Roman (Headings)"/>
              </a:rPr>
              <a:t>trạng</a:t>
            </a:r>
            <a:r>
              <a:rPr lang="en-GB" dirty="0">
                <a:latin typeface="Times New Roman (Headings)"/>
              </a:rPr>
              <a:t> </a:t>
            </a:r>
            <a:r>
              <a:rPr lang="en-GB" dirty="0" err="1">
                <a:latin typeface="Times New Roman (Headings)"/>
              </a:rPr>
              <a:t>thái</a:t>
            </a:r>
            <a:r>
              <a:rPr lang="en-GB" dirty="0">
                <a:latin typeface="Times New Roman (Headings)"/>
              </a:rPr>
              <a:t> </a:t>
            </a:r>
            <a:r>
              <a:rPr lang="en-GB" dirty="0" err="1">
                <a:latin typeface="Times New Roman (Headings)"/>
              </a:rPr>
              <a:t>phân</a:t>
            </a:r>
            <a:r>
              <a:rPr lang="en-GB" dirty="0">
                <a:latin typeface="Times New Roman (Headings)"/>
              </a:rPr>
              <a:t> </a:t>
            </a:r>
            <a:r>
              <a:rPr lang="en-GB" dirty="0" err="1">
                <a:latin typeface="Times New Roman (Headings)"/>
              </a:rPr>
              <a:t>tích</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endParaRPr lang="en-US" dirty="0">
              <a:latin typeface="Times New Roman (Headings)"/>
            </a:endParaRPr>
          </a:p>
        </p:txBody>
      </p:sp>
    </p:spTree>
    <p:extLst>
      <p:ext uri="{BB962C8B-B14F-4D97-AF65-F5344CB8AC3E}">
        <p14:creationId xmlns:p14="http://schemas.microsoft.com/office/powerpoint/2010/main" val="2474158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10.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hay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người</a:t>
            </a:r>
            <a:r>
              <a:rPr lang="en-GB" dirty="0">
                <a:latin typeface="Times New Roman (Headings)"/>
              </a:rPr>
              <a:t> </a:t>
            </a:r>
            <a:r>
              <a:rPr lang="en-GB" dirty="0" err="1">
                <a:latin typeface="Times New Roman (Headings)"/>
              </a:rPr>
              <a:t>lập</a:t>
            </a:r>
            <a:r>
              <a:rPr lang="en-GB" dirty="0">
                <a:latin typeface="Times New Roman (Headings)"/>
              </a:rPr>
              <a:t> </a:t>
            </a:r>
            <a:r>
              <a:rPr lang="en-GB" dirty="0" err="1">
                <a:latin typeface="Times New Roman (Headings)"/>
              </a:rPr>
              <a:t>trình</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viết</a:t>
            </a:r>
            <a:r>
              <a:rPr lang="en-GB" dirty="0">
                <a:latin typeface="Times New Roman (Headings)"/>
              </a:rPr>
              <a:t> </a:t>
            </a:r>
            <a:r>
              <a:rPr lang="en-GB" dirty="0" err="1">
                <a:latin typeface="Times New Roman (Headings)"/>
              </a:rPr>
              <a:t>chủ</a:t>
            </a:r>
            <a:r>
              <a:rPr lang="en-GB" dirty="0">
                <a:latin typeface="Times New Roman (Headings)"/>
              </a:rPr>
              <a:t> </a:t>
            </a:r>
            <a:r>
              <a:rPr lang="en-GB" dirty="0" err="1">
                <a:latin typeface="Times New Roman (Headings)"/>
              </a:rPr>
              <a:t>yếu</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quan</a:t>
            </a:r>
            <a:r>
              <a:rPr lang="en-GB" dirty="0">
                <a:latin typeface="Times New Roman (Headings)"/>
              </a:rPr>
              <a:t> </a:t>
            </a:r>
            <a:r>
              <a:rPr lang="en-GB" dirty="0" err="1">
                <a:latin typeface="Times New Roman (Headings)"/>
              </a:rPr>
              <a:t>diểm</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những</a:t>
            </a:r>
            <a:r>
              <a:rPr lang="en-GB" dirty="0">
                <a:latin typeface="Times New Roman (Headings)"/>
              </a:rPr>
              <a:t> </a:t>
            </a:r>
            <a:r>
              <a:rPr lang="en-GB" dirty="0" err="1">
                <a:latin typeface="Times New Roman (Headings)"/>
              </a:rPr>
              <a:t>nhà</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kế</a:t>
            </a:r>
            <a:r>
              <a:rPr lang="en-GB" dirty="0">
                <a:latin typeface="Times New Roman (Headings)"/>
              </a:rPr>
              <a:t> hay </a:t>
            </a:r>
            <a:r>
              <a:rPr lang="en-GB" dirty="0" err="1">
                <a:latin typeface="Times New Roman (Headings)"/>
              </a:rPr>
              <a:t>những</a:t>
            </a:r>
            <a:r>
              <a:rPr lang="en-GB" dirty="0">
                <a:latin typeface="Times New Roman (Headings)"/>
              </a:rPr>
              <a:t> </a:t>
            </a:r>
            <a:r>
              <a:rPr lang="en-GB" dirty="0" err="1">
                <a:latin typeface="Times New Roman (Headings)"/>
              </a:rPr>
              <a:t>nhà</a:t>
            </a:r>
            <a:r>
              <a:rPr lang="en-GB" dirty="0">
                <a:latin typeface="Times New Roman (Headings)"/>
              </a:rPr>
              <a:t> </a:t>
            </a:r>
            <a:r>
              <a:rPr lang="en-GB" dirty="0" err="1">
                <a:latin typeface="Times New Roman (Headings)"/>
              </a:rPr>
              <a:t>phát</a:t>
            </a:r>
            <a:r>
              <a:rPr lang="en-GB" dirty="0">
                <a:latin typeface="Times New Roman (Headings)"/>
              </a:rPr>
              <a:t> </a:t>
            </a:r>
            <a:r>
              <a:rPr lang="en-GB" dirty="0" err="1" smtClean="0">
                <a:latin typeface="Times New Roman (Headings)"/>
              </a:rPr>
              <a:t>triển</a:t>
            </a:r>
            <a:r>
              <a:rPr lang="en-GB" dirty="0" smtClean="0">
                <a:latin typeface="Times New Roman (Headings)"/>
              </a:rPr>
              <a:t>.</a:t>
            </a:r>
          </a:p>
          <a:p>
            <a:r>
              <a:rPr lang="en-GB" dirty="0" err="1" smtClean="0">
                <a:latin typeface="Times New Roman (Headings)"/>
              </a:rPr>
              <a:t>Chúng</a:t>
            </a:r>
            <a:r>
              <a:rPr lang="en-GB" dirty="0" smtClean="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tạo</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từ</a:t>
            </a:r>
            <a:r>
              <a:rPr lang="en-GB" dirty="0">
                <a:latin typeface="Times New Roman (Headings)"/>
              </a:rPr>
              <a:t> </a:t>
            </a:r>
            <a:r>
              <a:rPr lang="en-GB" dirty="0" err="1">
                <a:latin typeface="Times New Roman (Headings)"/>
              </a:rPr>
              <a:t>những</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trình</a:t>
            </a:r>
            <a:r>
              <a:rPr lang="en-GB" dirty="0">
                <a:latin typeface="Times New Roman (Headings)"/>
              </a:rPr>
              <a:t> </a:t>
            </a:r>
            <a:r>
              <a:rPr lang="en-GB" dirty="0" err="1">
                <a:latin typeface="Times New Roman (Headings)"/>
              </a:rPr>
              <a:t>độ</a:t>
            </a:r>
            <a:r>
              <a:rPr lang="en-GB" dirty="0">
                <a:latin typeface="Times New Roman (Headings)"/>
              </a:rPr>
              <a:t> </a:t>
            </a:r>
            <a:r>
              <a:rPr lang="en-GB" dirty="0" err="1">
                <a:latin typeface="Times New Roman (Headings)"/>
              </a:rPr>
              <a:t>cấp</a:t>
            </a:r>
            <a:r>
              <a:rPr lang="en-GB" dirty="0">
                <a:latin typeface="Times New Roman (Headings)"/>
              </a:rPr>
              <a:t> </a:t>
            </a:r>
            <a:r>
              <a:rPr lang="en-GB" dirty="0" err="1">
                <a:latin typeface="Times New Roman (Headings)"/>
              </a:rPr>
              <a:t>cao</a:t>
            </a:r>
            <a:r>
              <a:rPr lang="en-GB" dirty="0">
                <a:latin typeface="Times New Roman (Headings)"/>
              </a:rPr>
              <a:t>, </a:t>
            </a:r>
            <a:r>
              <a:rPr lang="en-GB" dirty="0" err="1">
                <a:latin typeface="Times New Roman (Headings)"/>
              </a:rPr>
              <a:t>cũng</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từ</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tương</a:t>
            </a:r>
            <a:r>
              <a:rPr lang="en-GB" dirty="0">
                <a:latin typeface="Times New Roman (Headings)"/>
              </a:rPr>
              <a:t> </a:t>
            </a:r>
            <a:r>
              <a:rPr lang="en-GB" dirty="0" err="1">
                <a:latin typeface="Times New Roman (Headings)"/>
              </a:rPr>
              <a:t>tác</a:t>
            </a:r>
            <a:r>
              <a:rPr lang="en-GB" dirty="0">
                <a:latin typeface="Times New Roman (Headings)"/>
              </a:rPr>
              <a:t> </a:t>
            </a:r>
            <a:r>
              <a:rPr lang="en-GB" dirty="0" err="1">
                <a:latin typeface="Times New Roman (Headings)"/>
              </a:rPr>
              <a:t>liên</a:t>
            </a:r>
            <a:r>
              <a:rPr lang="en-GB" dirty="0">
                <a:latin typeface="Times New Roman (Headings)"/>
              </a:rPr>
              <a:t> </a:t>
            </a:r>
            <a:r>
              <a:rPr lang="en-GB" dirty="0" err="1">
                <a:latin typeface="Times New Roman (Headings)"/>
              </a:rPr>
              <a:t>tục</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khách</a:t>
            </a:r>
            <a:r>
              <a:rPr lang="en-GB" dirty="0">
                <a:latin typeface="Times New Roman (Headings)"/>
              </a:rPr>
              <a:t> </a:t>
            </a:r>
            <a:r>
              <a:rPr lang="en-GB" dirty="0" err="1">
                <a:latin typeface="Times New Roman (Headings)"/>
              </a:rPr>
              <a:t>hàng</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phải</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kiểm</a:t>
            </a:r>
            <a:r>
              <a:rPr lang="en-GB" dirty="0">
                <a:latin typeface="Times New Roman (Headings)"/>
              </a:rPr>
              <a:t> </a:t>
            </a:r>
            <a:r>
              <a:rPr lang="en-GB" dirty="0" err="1">
                <a:latin typeface="Times New Roman (Headings)"/>
              </a:rPr>
              <a:t>chứng</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dõi</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nhất</a:t>
            </a:r>
            <a:r>
              <a:rPr lang="en-GB" dirty="0">
                <a:latin typeface="Times New Roman (Headings)"/>
              </a:rPr>
              <a:t> </a:t>
            </a:r>
            <a:r>
              <a:rPr lang="en-GB" dirty="0" err="1">
                <a:latin typeface="Times New Roman (Headings)"/>
              </a:rPr>
              <a:t>quán</a:t>
            </a:r>
            <a:r>
              <a:rPr lang="en-GB" dirty="0">
                <a:latin typeface="Times New Roman (Headings)"/>
              </a:rPr>
              <a:t> </a:t>
            </a:r>
            <a:r>
              <a:rPr lang="en-GB" dirty="0" err="1">
                <a:latin typeface="Times New Roman (Headings)"/>
              </a:rPr>
              <a:t>với</a:t>
            </a:r>
            <a:r>
              <a:rPr lang="en-GB" dirty="0">
                <a:latin typeface="Times New Roman (Headings)"/>
              </a:rPr>
              <a:t> </a:t>
            </a:r>
            <a:r>
              <a:rPr lang="en-GB" dirty="0" err="1" smtClean="0">
                <a:latin typeface="Times New Roman (Headings)"/>
              </a:rPr>
              <a:t>nhau</a:t>
            </a:r>
            <a:r>
              <a:rPr lang="en-GB" dirty="0" smtClean="0">
                <a:latin typeface="Times New Roman (Headings)"/>
              </a:rPr>
              <a:t>.</a:t>
            </a:r>
          </a:p>
          <a:p>
            <a:r>
              <a:rPr lang="en-GB" dirty="0" err="1" smtClean="0">
                <a:latin typeface="Times New Roman (Headings)"/>
              </a:rPr>
              <a:t>Khi</a:t>
            </a:r>
            <a:r>
              <a:rPr lang="en-GB" dirty="0" smtClean="0">
                <a:latin typeface="Times New Roman (Headings)"/>
              </a:rPr>
              <a:t> </a:t>
            </a:r>
            <a:r>
              <a:rPr lang="en-GB" dirty="0" err="1">
                <a:latin typeface="Times New Roman (Headings)"/>
              </a:rPr>
              <a:t>chúng</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số</a:t>
            </a:r>
            <a:r>
              <a:rPr lang="en-GB" dirty="0">
                <a:latin typeface="Times New Roman (Headings)"/>
              </a:rPr>
              <a:t> </a:t>
            </a:r>
            <a:r>
              <a:rPr lang="en-GB" dirty="0" err="1">
                <a:latin typeface="Times New Roman (Headings)"/>
              </a:rPr>
              <a:t>lượng</a:t>
            </a:r>
            <a:r>
              <a:rPr lang="en-GB" dirty="0">
                <a:latin typeface="Times New Roman (Headings)"/>
              </a:rPr>
              <a:t> </a:t>
            </a:r>
            <a:r>
              <a:rPr lang="en-GB" dirty="0" err="1">
                <a:latin typeface="Times New Roman (Headings)"/>
              </a:rPr>
              <a:t>nhiều</a:t>
            </a:r>
            <a:r>
              <a:rPr lang="en-GB" dirty="0">
                <a:latin typeface="Times New Roman (Headings)"/>
              </a:rPr>
              <a:t> </a:t>
            </a:r>
            <a:r>
              <a:rPr lang="en-GB" dirty="0" err="1">
                <a:latin typeface="Times New Roman (Headings)"/>
              </a:rPr>
              <a:t>thì</a:t>
            </a:r>
            <a:r>
              <a:rPr lang="en-GB" dirty="0">
                <a:latin typeface="Times New Roman (Headings)"/>
              </a:rPr>
              <a:t> </a:t>
            </a:r>
            <a:r>
              <a:rPr lang="en-GB" dirty="0" err="1">
                <a:latin typeface="Times New Roman (Headings)"/>
              </a:rPr>
              <a:t>chúng</a:t>
            </a:r>
            <a:r>
              <a:rPr lang="en-GB" dirty="0">
                <a:latin typeface="Times New Roman (Headings)"/>
              </a:rPr>
              <a:t> </a:t>
            </a:r>
            <a:r>
              <a:rPr lang="en-GB" dirty="0" err="1">
                <a:latin typeface="Times New Roman (Headings)"/>
              </a:rPr>
              <a:t>phải</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phân</a:t>
            </a:r>
            <a:r>
              <a:rPr lang="en-GB" dirty="0">
                <a:latin typeface="Times New Roman (Headings)"/>
              </a:rPr>
              <a:t> </a:t>
            </a:r>
            <a:r>
              <a:rPr lang="en-GB" dirty="0" err="1">
                <a:latin typeface="Times New Roman (Headings)"/>
              </a:rPr>
              <a:t>loại</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cách</a:t>
            </a:r>
            <a:r>
              <a:rPr lang="en-GB" dirty="0">
                <a:latin typeface="Times New Roman (Headings)"/>
              </a:rPr>
              <a:t> </a:t>
            </a:r>
            <a:r>
              <a:rPr lang="en-GB" dirty="0" err="1">
                <a:latin typeface="Times New Roman (Headings)"/>
              </a:rPr>
              <a:t>hệ</a:t>
            </a:r>
            <a:r>
              <a:rPr lang="en-GB" dirty="0">
                <a:latin typeface="Times New Roman (Headings)"/>
              </a:rPr>
              <a:t> </a:t>
            </a:r>
            <a:r>
              <a:rPr lang="en-GB" dirty="0" err="1">
                <a:latin typeface="Times New Roman (Headings)"/>
              </a:rPr>
              <a:t>thống</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số</a:t>
            </a:r>
            <a:r>
              <a:rPr lang="en-GB" dirty="0">
                <a:latin typeface="Times New Roman (Headings)"/>
              </a:rPr>
              <a:t> </a:t>
            </a:r>
            <a:r>
              <a:rPr lang="en-GB" dirty="0" err="1">
                <a:latin typeface="Times New Roman (Headings)"/>
              </a:rPr>
              <a:t>cách</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tổ</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trường</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sử</a:t>
            </a:r>
            <a:r>
              <a:rPr lang="en-GB" dirty="0">
                <a:latin typeface="Times New Roman (Headings)"/>
              </a:rPr>
              <a:t> </a:t>
            </a:r>
            <a:r>
              <a:rPr lang="en-GB" dirty="0" err="1">
                <a:latin typeface="Times New Roman (Headings)"/>
              </a:rPr>
              <a:t>dụng</a:t>
            </a:r>
            <a:r>
              <a:rPr lang="en-GB" dirty="0">
                <a:latin typeface="Times New Roman (Headings)"/>
              </a:rPr>
              <a:t>, CUI, </a:t>
            </a:r>
            <a:r>
              <a:rPr lang="en-GB" dirty="0" err="1">
                <a:latin typeface="Times New Roman (Headings)"/>
              </a:rPr>
              <a:t>trạng</a:t>
            </a:r>
            <a:r>
              <a:rPr lang="en-GB" dirty="0">
                <a:latin typeface="Times New Roman (Headings)"/>
              </a:rPr>
              <a:t> </a:t>
            </a:r>
            <a:r>
              <a:rPr lang="en-GB" dirty="0" err="1">
                <a:latin typeface="Times New Roman (Headings)"/>
              </a:rPr>
              <a:t>thái</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lớp</a:t>
            </a:r>
            <a:r>
              <a:rPr lang="en-GB" dirty="0">
                <a:latin typeface="Times New Roman (Headings)"/>
              </a:rPr>
              <a:t> </a:t>
            </a:r>
            <a:r>
              <a:rPr lang="en-GB" dirty="0" err="1">
                <a:latin typeface="Times New Roman (Headings)"/>
              </a:rPr>
              <a:t>miền</a:t>
            </a:r>
            <a:r>
              <a:rPr lang="en-GB" dirty="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1135626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10.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Agile </a:t>
            </a:r>
            <a:r>
              <a:rPr lang="en-GB" dirty="0" err="1">
                <a:latin typeface="Times New Roman (Headings)"/>
              </a:rPr>
              <a:t>có</a:t>
            </a:r>
            <a:r>
              <a:rPr lang="en-GB" dirty="0">
                <a:latin typeface="Times New Roman (Headings)"/>
              </a:rPr>
              <a:t> </a:t>
            </a:r>
            <a:r>
              <a:rPr lang="en-GB" dirty="0" err="1">
                <a:latin typeface="Times New Roman (Headings)"/>
              </a:rPr>
              <a:t>xu</a:t>
            </a:r>
            <a:r>
              <a:rPr lang="en-GB" dirty="0">
                <a:latin typeface="Times New Roman (Headings)"/>
              </a:rPr>
              <a:t> </a:t>
            </a:r>
            <a:r>
              <a:rPr lang="en-GB" dirty="0" err="1">
                <a:latin typeface="Times New Roman (Headings)"/>
              </a:rPr>
              <a:t>hướng</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tạo</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tài</a:t>
            </a:r>
            <a:r>
              <a:rPr lang="en-GB" dirty="0">
                <a:latin typeface="Times New Roman (Headings)"/>
              </a:rPr>
              <a:t> </a:t>
            </a:r>
            <a:r>
              <a:rPr lang="en-GB" dirty="0" err="1">
                <a:latin typeface="Times New Roman (Headings)"/>
              </a:rPr>
              <a:t>liệu</a:t>
            </a:r>
            <a:r>
              <a:rPr lang="en-GB" dirty="0">
                <a:latin typeface="Times New Roman (Headings)"/>
              </a:rPr>
              <a:t> </a:t>
            </a:r>
            <a:r>
              <a:rPr lang="en-GB" dirty="0" err="1">
                <a:latin typeface="Times New Roman (Headings)"/>
              </a:rPr>
              <a:t>riêng</a:t>
            </a:r>
            <a:r>
              <a:rPr lang="en-GB" dirty="0">
                <a:latin typeface="Times New Roman (Headings)"/>
              </a:rPr>
              <a:t> </a:t>
            </a:r>
            <a:r>
              <a:rPr lang="en-GB" dirty="0" err="1">
                <a:latin typeface="Times New Roman (Headings)"/>
              </a:rPr>
              <a:t>biệt</a:t>
            </a:r>
            <a:r>
              <a:rPr lang="en-GB" dirty="0">
                <a:latin typeface="Times New Roman (Headings)"/>
              </a:rPr>
              <a:t> </a:t>
            </a:r>
            <a:r>
              <a:rPr lang="en-GB" dirty="0" err="1">
                <a:latin typeface="Times New Roman (Headings)"/>
              </a:rPr>
              <a:t>từ</a:t>
            </a:r>
            <a:r>
              <a:rPr lang="en-GB" dirty="0">
                <a:latin typeface="Times New Roman (Headings)"/>
              </a:rPr>
              <a:t> code </a:t>
            </a:r>
            <a:r>
              <a:rPr lang="en-GB" dirty="0" err="1">
                <a:latin typeface="Times New Roman (Headings)"/>
              </a:rPr>
              <a:t>và</a:t>
            </a:r>
            <a:r>
              <a:rPr lang="en-GB" dirty="0">
                <a:latin typeface="Times New Roman (Headings)"/>
              </a:rPr>
              <a:t> </a:t>
            </a:r>
            <a:r>
              <a:rPr lang="en-GB" dirty="0" err="1">
                <a:latin typeface="Times New Roman (Headings)"/>
              </a:rPr>
              <a:t>thử</a:t>
            </a:r>
            <a:r>
              <a:rPr lang="en-GB" dirty="0">
                <a:latin typeface="Times New Roman (Headings)"/>
              </a:rPr>
              <a:t> </a:t>
            </a:r>
            <a:r>
              <a:rPr lang="en-GB" dirty="0" err="1">
                <a:latin typeface="Times New Roman (Headings)"/>
              </a:rPr>
              <a:t>nghiệm</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a:t>
            </a:r>
            <a:endParaRPr lang="en-US" dirty="0">
              <a:latin typeface="Times New Roman (Headings)"/>
            </a:endParaRPr>
          </a:p>
          <a:p>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phải</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dõi</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kế</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xác</a:t>
            </a:r>
            <a:r>
              <a:rPr lang="en-GB" dirty="0">
                <a:latin typeface="Times New Roman (Headings)"/>
              </a:rPr>
              <a:t> </a:t>
            </a:r>
            <a:r>
              <a:rPr lang="en-GB" dirty="0" err="1">
                <a:latin typeface="Times New Roman (Headings)"/>
              </a:rPr>
              <a:t>nhận</a:t>
            </a:r>
            <a:r>
              <a:rPr lang="en-GB" dirty="0">
                <a:latin typeface="Times New Roman (Headings)"/>
              </a:rPr>
              <a:t> </a:t>
            </a:r>
            <a:r>
              <a:rPr lang="en-GB" dirty="0" err="1">
                <a:latin typeface="Times New Roman (Headings)"/>
              </a:rPr>
              <a:t>giá</a:t>
            </a:r>
            <a:r>
              <a:rPr lang="en-GB" dirty="0">
                <a:latin typeface="Times New Roman (Headings)"/>
              </a:rPr>
              <a:t> </a:t>
            </a:r>
            <a:r>
              <a:rPr lang="en-GB" dirty="0" err="1">
                <a:latin typeface="Times New Roman (Headings)"/>
              </a:rPr>
              <a:t>trị</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chúng</a:t>
            </a:r>
            <a:r>
              <a:rPr lang="en-GB" dirty="0">
                <a:latin typeface="Times New Roman (Headings)"/>
              </a:rPr>
              <a:t>. </a:t>
            </a:r>
            <a:r>
              <a:rPr lang="en-GB" dirty="0" err="1">
                <a:latin typeface="Times New Roman (Headings)"/>
              </a:rPr>
              <a:t>Nếu</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sự</a:t>
            </a:r>
            <a:r>
              <a:rPr lang="en-GB" dirty="0">
                <a:latin typeface="Times New Roman (Headings)"/>
              </a:rPr>
              <a:t> </a:t>
            </a:r>
            <a:r>
              <a:rPr lang="en-GB" dirty="0" err="1">
                <a:latin typeface="Times New Roman (Headings)"/>
              </a:rPr>
              <a:t>theo</a:t>
            </a:r>
            <a:r>
              <a:rPr lang="en-GB" dirty="0">
                <a:latin typeface="Times New Roman (Headings)"/>
              </a:rPr>
              <a:t> </a:t>
            </a:r>
            <a:r>
              <a:rPr lang="en-GB" dirty="0" err="1">
                <a:latin typeface="Times New Roman (Headings)"/>
              </a:rPr>
              <a:t>dõi</a:t>
            </a:r>
            <a:r>
              <a:rPr lang="en-GB" dirty="0">
                <a:latin typeface="Times New Roman (Headings)"/>
              </a:rPr>
              <a:t> </a:t>
            </a:r>
            <a:r>
              <a:rPr lang="en-GB" dirty="0" err="1">
                <a:latin typeface="Times New Roman (Headings)"/>
              </a:rPr>
              <a:t>rõ</a:t>
            </a:r>
            <a:r>
              <a:rPr lang="en-GB" dirty="0">
                <a:latin typeface="Times New Roman (Headings)"/>
              </a:rPr>
              <a:t> </a:t>
            </a:r>
            <a:r>
              <a:rPr lang="en-GB" dirty="0" err="1">
                <a:latin typeface="Times New Roman (Headings)"/>
              </a:rPr>
              <a:t>ràng</a:t>
            </a:r>
            <a:r>
              <a:rPr lang="en-GB" dirty="0">
                <a:latin typeface="Times New Roman (Headings)"/>
              </a:rPr>
              <a:t> </a:t>
            </a:r>
            <a:r>
              <a:rPr lang="en-GB" dirty="0" err="1">
                <a:latin typeface="Times New Roman (Headings)"/>
              </a:rPr>
              <a:t>từng</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thông</a:t>
            </a:r>
            <a:r>
              <a:rPr lang="en-GB" dirty="0">
                <a:latin typeface="Times New Roman (Headings)"/>
              </a:rPr>
              <a:t> qua </a:t>
            </a:r>
            <a:r>
              <a:rPr lang="en-GB" dirty="0" err="1">
                <a:latin typeface="Times New Roman (Headings)"/>
              </a:rPr>
              <a:t>các</a:t>
            </a:r>
            <a:r>
              <a:rPr lang="en-GB" dirty="0">
                <a:latin typeface="Times New Roman (Headings)"/>
              </a:rPr>
              <a:t> </a:t>
            </a:r>
            <a:r>
              <a:rPr lang="en-GB" dirty="0" err="1">
                <a:latin typeface="Times New Roman (Headings)"/>
              </a:rPr>
              <a:t>thiết</a:t>
            </a:r>
            <a:r>
              <a:rPr lang="en-GB" dirty="0">
                <a:latin typeface="Times New Roman (Headings)"/>
              </a:rPr>
              <a:t> </a:t>
            </a:r>
            <a:r>
              <a:rPr lang="en-GB" dirty="0" err="1">
                <a:latin typeface="Times New Roman (Headings)"/>
              </a:rPr>
              <a:t>kế</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thực</a:t>
            </a:r>
            <a:r>
              <a:rPr lang="en-GB" dirty="0">
                <a:latin typeface="Times New Roman (Headings)"/>
              </a:rPr>
              <a:t> </a:t>
            </a:r>
            <a:r>
              <a:rPr lang="en-GB" dirty="0" err="1">
                <a:latin typeface="Times New Roman (Headings)"/>
              </a:rPr>
              <a:t>hiện</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sẽ</a:t>
            </a:r>
            <a:r>
              <a:rPr lang="en-GB" dirty="0">
                <a:latin typeface="Times New Roman (Headings)"/>
              </a:rPr>
              <a:t> </a:t>
            </a:r>
            <a:r>
              <a:rPr lang="en-GB" dirty="0" err="1">
                <a:latin typeface="Times New Roman (Headings)"/>
              </a:rPr>
              <a:t>rất</a:t>
            </a:r>
            <a:r>
              <a:rPr lang="en-GB" dirty="0">
                <a:latin typeface="Times New Roman (Headings)"/>
              </a:rPr>
              <a:t> </a:t>
            </a:r>
            <a:r>
              <a:rPr lang="en-GB" dirty="0" err="1">
                <a:latin typeface="Times New Roman (Headings)"/>
              </a:rPr>
              <a:t>khó</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đảm</a:t>
            </a:r>
            <a:r>
              <a:rPr lang="en-GB" dirty="0">
                <a:latin typeface="Times New Roman (Headings)"/>
              </a:rPr>
              <a:t> </a:t>
            </a:r>
            <a:r>
              <a:rPr lang="en-GB" dirty="0" err="1">
                <a:latin typeface="Times New Roman (Headings)"/>
              </a:rPr>
              <a:t>bảo</a:t>
            </a:r>
            <a:r>
              <a:rPr lang="en-GB" dirty="0">
                <a:latin typeface="Times New Roman (Headings)"/>
              </a:rPr>
              <a:t> </a:t>
            </a:r>
            <a:r>
              <a:rPr lang="en-GB" dirty="0" err="1">
                <a:latin typeface="Times New Roman (Headings)"/>
              </a:rPr>
              <a:t>rằng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vậy</a:t>
            </a:r>
            <a:r>
              <a:rPr lang="en-GB" dirty="0">
                <a:latin typeface="Times New Roman (Headings)"/>
              </a:rPr>
              <a:t> </a:t>
            </a:r>
            <a:r>
              <a:rPr lang="en-GB" dirty="0" err="1">
                <a:latin typeface="Times New Roman (Headings)"/>
              </a:rPr>
              <a:t>vẫn</a:t>
            </a:r>
            <a:r>
              <a:rPr lang="en-GB" dirty="0">
                <a:latin typeface="Times New Roman (Headings)"/>
              </a:rPr>
              <a:t> </a:t>
            </a:r>
            <a:r>
              <a:rPr lang="en-GB" dirty="0" err="1">
                <a:latin typeface="Times New Roman (Headings)"/>
              </a:rPr>
              <a:t>còn</a:t>
            </a:r>
            <a:r>
              <a:rPr lang="en-GB" dirty="0">
                <a:latin typeface="Times New Roman (Headings)"/>
              </a:rPr>
              <a:t> </a:t>
            </a:r>
            <a:r>
              <a:rPr lang="en-GB" dirty="0" err="1">
                <a:latin typeface="Times New Roman (Headings)"/>
              </a:rPr>
              <a:t>phù</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của</a:t>
            </a:r>
            <a:r>
              <a:rPr lang="en-GB" dirty="0">
                <a:latin typeface="Times New Roman (Headings)"/>
              </a:rPr>
              <a:t> </a:t>
            </a:r>
            <a:r>
              <a:rPr lang="en-GB" dirty="0" err="1" smtClean="0">
                <a:latin typeface="Times New Roman (Headings)"/>
              </a:rPr>
              <a:t>nó</a:t>
            </a:r>
            <a:r>
              <a:rPr lang="en-GB" dirty="0" smtClean="0">
                <a:latin typeface="Times New Roman (Headings)"/>
              </a:rPr>
              <a:t>.</a:t>
            </a:r>
          </a:p>
          <a:p>
            <a:r>
              <a:rPr lang="en-GB" dirty="0" err="1">
                <a:latin typeface="Times New Roman (Headings)"/>
              </a:rPr>
              <a:t>Khi</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đã</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thu</a:t>
            </a:r>
            <a:r>
              <a:rPr lang="en-GB" dirty="0">
                <a:latin typeface="Times New Roman (Headings)"/>
              </a:rPr>
              <a:t> </a:t>
            </a:r>
            <a:r>
              <a:rPr lang="en-GB" dirty="0" err="1">
                <a:latin typeface="Times New Roman (Headings)"/>
              </a:rPr>
              <a:t>thập</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tài</a:t>
            </a:r>
            <a:r>
              <a:rPr lang="en-GB" dirty="0">
                <a:latin typeface="Times New Roman (Headings)"/>
              </a:rPr>
              <a:t> </a:t>
            </a:r>
            <a:r>
              <a:rPr lang="en-GB" dirty="0" err="1">
                <a:latin typeface="Times New Roman (Headings)"/>
              </a:rPr>
              <a:t>liệu</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cập</a:t>
            </a:r>
            <a:r>
              <a:rPr lang="en-GB" dirty="0">
                <a:latin typeface="Times New Roman (Headings)"/>
              </a:rPr>
              <a:t> </a:t>
            </a:r>
            <a:r>
              <a:rPr lang="en-GB" dirty="0" err="1">
                <a:latin typeface="Times New Roman (Headings)"/>
              </a:rPr>
              <a:t>nhật</a:t>
            </a:r>
            <a:r>
              <a:rPr lang="en-GB" dirty="0">
                <a:latin typeface="Times New Roman (Headings)"/>
              </a:rPr>
              <a:t> </a:t>
            </a:r>
            <a:r>
              <a:rPr lang="en-GB" dirty="0" err="1">
                <a:latin typeface="Times New Roman (Headings)"/>
              </a:rPr>
              <a:t>để</a:t>
            </a:r>
            <a:r>
              <a:rPr lang="en-GB" dirty="0">
                <a:latin typeface="Times New Roman (Headings)"/>
              </a:rPr>
              <a:t> </a:t>
            </a:r>
            <a:r>
              <a:rPr lang="en-GB" dirty="0" err="1">
                <a:latin typeface="Times New Roman (Headings)"/>
              </a:rPr>
              <a:t>phản</a:t>
            </a:r>
            <a:r>
              <a:rPr lang="en-GB" dirty="0">
                <a:latin typeface="Times New Roman (Headings)"/>
              </a:rPr>
              <a:t> </a:t>
            </a:r>
            <a:r>
              <a:rPr lang="en-GB" dirty="0" err="1">
                <a:latin typeface="Times New Roman (Headings)"/>
              </a:rPr>
              <a:t>ánh</a:t>
            </a:r>
            <a:r>
              <a:rPr lang="en-GB" dirty="0">
                <a:latin typeface="Times New Roman (Headings)"/>
              </a:rPr>
              <a:t> </a:t>
            </a:r>
            <a:r>
              <a:rPr lang="en-GB" dirty="0" err="1">
                <a:latin typeface="Times New Roman (Headings)"/>
              </a:rPr>
              <a:t>tiến</a:t>
            </a:r>
            <a:r>
              <a:rPr lang="en-GB" dirty="0">
                <a:latin typeface="Times New Roman (Headings)"/>
              </a:rPr>
              <a:t> </a:t>
            </a:r>
            <a:r>
              <a:rPr lang="en-GB" dirty="0" err="1">
                <a:latin typeface="Times New Roman (Headings)"/>
              </a:rPr>
              <a:t>độ</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dự</a:t>
            </a:r>
            <a:r>
              <a:rPr lang="en-GB" dirty="0">
                <a:latin typeface="Times New Roman (Headings)"/>
              </a:rPr>
              <a:t> </a:t>
            </a:r>
            <a:r>
              <a:rPr lang="en-GB" dirty="0" err="1">
                <a:latin typeface="Times New Roman (Headings)"/>
              </a:rPr>
              <a:t>án</a:t>
            </a:r>
            <a:r>
              <a:rPr lang="en-GB" dirty="0">
                <a:latin typeface="Times New Roman (Headings)"/>
              </a:rPr>
              <a:t>. </a:t>
            </a:r>
            <a:r>
              <a:rPr lang="en-GB" dirty="0" err="1">
                <a:latin typeface="Times New Roman (Headings)"/>
              </a:rPr>
              <a:t>Ví</a:t>
            </a:r>
            <a:r>
              <a:rPr lang="en-GB" dirty="0">
                <a:latin typeface="Times New Roman (Headings)"/>
              </a:rPr>
              <a:t> </a:t>
            </a:r>
            <a:r>
              <a:rPr lang="en-GB" dirty="0" err="1">
                <a:latin typeface="Times New Roman (Headings)"/>
              </a:rPr>
              <a:t>dụ</a:t>
            </a:r>
            <a:r>
              <a:rPr lang="en-GB" dirty="0">
                <a:latin typeface="Times New Roman (Headings)"/>
              </a:rPr>
              <a:t>, </a:t>
            </a:r>
            <a:r>
              <a:rPr lang="en-GB" dirty="0" err="1">
                <a:latin typeface="Times New Roman (Headings)"/>
              </a:rPr>
              <a:t>lịch</a:t>
            </a:r>
            <a:r>
              <a:rPr lang="en-GB" dirty="0">
                <a:latin typeface="Times New Roman (Headings)"/>
              </a:rPr>
              <a:t> </a:t>
            </a:r>
            <a:r>
              <a:rPr lang="en-GB" dirty="0" err="1">
                <a:latin typeface="Times New Roman (Headings)"/>
              </a:rPr>
              <a:t>thi</a:t>
            </a:r>
            <a:r>
              <a:rPr lang="en-GB" dirty="0">
                <a:latin typeface="Times New Roman (Headings)"/>
              </a:rPr>
              <a:t> </a:t>
            </a:r>
            <a:r>
              <a:rPr lang="en-GB" dirty="0" err="1">
                <a:latin typeface="Times New Roman (Headings)"/>
              </a:rPr>
              <a:t>đấu</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cập</a:t>
            </a:r>
            <a:r>
              <a:rPr lang="en-GB" dirty="0">
                <a:latin typeface="Times New Roman (Headings)"/>
              </a:rPr>
              <a:t> </a:t>
            </a:r>
            <a:r>
              <a:rPr lang="en-GB" dirty="0" err="1">
                <a:latin typeface="Times New Roman (Headings)"/>
              </a:rPr>
              <a:t>nhật</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ngày</a:t>
            </a:r>
            <a:r>
              <a:rPr lang="en-GB" dirty="0">
                <a:latin typeface="Times New Roman (Headings)"/>
              </a:rPr>
              <a:t> </a:t>
            </a:r>
            <a:r>
              <a:rPr lang="en-GB" dirty="0" err="1">
                <a:latin typeface="Times New Roman (Headings)"/>
              </a:rPr>
              <a:t>chính</a:t>
            </a:r>
            <a:r>
              <a:rPr lang="en-GB" dirty="0">
                <a:latin typeface="Times New Roman (Headings)"/>
              </a:rPr>
              <a:t> </a:t>
            </a:r>
            <a:r>
              <a:rPr lang="en-GB" dirty="0" err="1">
                <a:latin typeface="Times New Roman (Headings)"/>
              </a:rPr>
              <a:t>xác</a:t>
            </a:r>
            <a:r>
              <a:rPr lang="en-GB" dirty="0">
                <a:latin typeface="Times New Roman (Headings)"/>
              </a:rPr>
              <a:t> </a:t>
            </a:r>
            <a:r>
              <a:rPr lang="en-GB" dirty="0" err="1">
                <a:latin typeface="Times New Roman (Headings)"/>
              </a:rPr>
              <a:t>hơn</a:t>
            </a:r>
            <a:r>
              <a:rPr lang="en-GB" dirty="0">
                <a:latin typeface="Times New Roman (Headings)"/>
              </a:rPr>
              <a:t>, </a:t>
            </a:r>
            <a:r>
              <a:rPr lang="en-GB" dirty="0" err="1">
                <a:latin typeface="Times New Roman (Headings)"/>
              </a:rPr>
              <a:t>rủi</a:t>
            </a:r>
            <a:r>
              <a:rPr lang="en-GB" dirty="0">
                <a:latin typeface="Times New Roman (Headings)"/>
              </a:rPr>
              <a:t> </a:t>
            </a:r>
            <a:r>
              <a:rPr lang="en-GB" dirty="0" err="1">
                <a:latin typeface="Times New Roman (Headings)"/>
              </a:rPr>
              <a:t>ro</a:t>
            </a:r>
            <a:r>
              <a:rPr lang="en-GB" dirty="0">
                <a:latin typeface="Times New Roman (Headings)"/>
              </a:rPr>
              <a:t> </a:t>
            </a:r>
            <a:r>
              <a:rPr lang="en-GB" dirty="0" err="1">
                <a:latin typeface="Times New Roman (Headings)"/>
              </a:rPr>
              <a:t>ít</a:t>
            </a:r>
            <a:r>
              <a:rPr lang="en-GB" dirty="0">
                <a:latin typeface="Times New Roman (Headings)"/>
              </a:rPr>
              <a:t> </a:t>
            </a:r>
            <a:r>
              <a:rPr lang="en-GB" dirty="0" err="1">
                <a:latin typeface="Times New Roman (Headings)"/>
              </a:rPr>
              <a:t>hơn</a:t>
            </a:r>
            <a:r>
              <a:rPr lang="en-GB" dirty="0">
                <a:latin typeface="Times New Roman (Headings)"/>
              </a:rPr>
              <a:t> </a:t>
            </a:r>
            <a:r>
              <a:rPr lang="en-GB" dirty="0" err="1">
                <a:latin typeface="Times New Roman (Headings)"/>
              </a:rPr>
              <a:t>và</a:t>
            </a:r>
            <a:r>
              <a:rPr lang="en-GB" dirty="0">
                <a:latin typeface="Times New Roman (Headings)"/>
              </a:rPr>
              <a:t> </a:t>
            </a:r>
            <a:r>
              <a:rPr lang="en-GB" dirty="0" err="1">
                <a:latin typeface="Times New Roman (Headings)"/>
              </a:rPr>
              <a:t>biết</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thêm</a:t>
            </a:r>
            <a:r>
              <a:rPr lang="en-GB" dirty="0">
                <a:latin typeface="Times New Roman (Headings)"/>
              </a:rPr>
              <a:t> </a:t>
            </a:r>
            <a:r>
              <a:rPr lang="en-GB" dirty="0" err="1">
                <a:latin typeface="Times New Roman (Headings)"/>
              </a:rPr>
              <a:t>nhiều</a:t>
            </a:r>
            <a:r>
              <a:rPr lang="en-GB" dirty="0">
                <a:latin typeface="Times New Roman (Headings)"/>
              </a:rPr>
              <a:t> </a:t>
            </a:r>
            <a:r>
              <a:rPr lang="en-GB" dirty="0" err="1">
                <a:latin typeface="Times New Roman (Headings)"/>
              </a:rPr>
              <a:t>thông</a:t>
            </a:r>
            <a:r>
              <a:rPr lang="en-GB" dirty="0">
                <a:latin typeface="Times New Roman (Headings)"/>
              </a:rPr>
              <a:t> tin </a:t>
            </a:r>
            <a:r>
              <a:rPr lang="en-GB" dirty="0" err="1">
                <a:latin typeface="Times New Roman (Headings)"/>
              </a:rPr>
              <a:t>hơn</a:t>
            </a:r>
            <a:r>
              <a:rPr lang="en-GB" dirty="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2891343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37748"/>
            <a:ext cx="10515600" cy="4351338"/>
          </a:xfrm>
        </p:spPr>
        <p:txBody>
          <a:bodyPr>
            <a:normAutofit/>
          </a:bodyPr>
          <a:lstStyle/>
          <a:p>
            <a:pPr marL="0" indent="0" algn="ctr">
              <a:buNone/>
            </a:pPr>
            <a:r>
              <a:rPr lang="en-US" sz="6800" dirty="0" smtClean="0">
                <a:latin typeface="Times New Roman (Headings)"/>
              </a:rPr>
              <a:t>CẢM ƠN THẦY VÀ CÁC BẠN ĐÃ THEO DÕI</a:t>
            </a:r>
            <a:endParaRPr lang="en-US" sz="6800" dirty="0">
              <a:latin typeface="Times New Roman (Headings)"/>
            </a:endParaRPr>
          </a:p>
        </p:txBody>
      </p:sp>
    </p:spTree>
    <p:extLst>
      <p:ext uri="{BB962C8B-B14F-4D97-AF65-F5344CB8AC3E}">
        <p14:creationId xmlns:p14="http://schemas.microsoft.com/office/powerpoint/2010/main" val="2293755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Ý </a:t>
            </a:r>
            <a:r>
              <a:rPr lang="en-US" dirty="0" err="1" smtClean="0">
                <a:latin typeface="Times New Roman" panose="02020603050405020304" pitchFamily="18" charset="0"/>
                <a:cs typeface="Times New Roman" panose="02020603050405020304" pitchFamily="18" charset="0"/>
              </a:rPr>
              <a:t>nghĩa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dirty="0">
                <a:latin typeface="+mj-lt"/>
              </a:rPr>
              <a:t>Yêu cầu chi tiết phù hợp và được xây dựng trên các yêu cầu cấp cao. Chúng được dành để đọc chủ yếu bởi các nhà phát triển tuy nhiên, khách hàng quan tâm đến họ là tốt, và sẽ có thể hiểu và nhận xét cùng với vài trường hợp ngoại lệ. Nhớ lại rằng các đối tượng chính cho các yêu cầu cấp cao bao gồm các khách hàng</a:t>
            </a:r>
            <a:r>
              <a:rPr lang="vi-VN" dirty="0" smtClean="0">
                <a:latin typeface="+mj-lt"/>
              </a:rPr>
              <a:t>.</a:t>
            </a:r>
            <a:endParaRPr lang="en-US" dirty="0" smtClean="0">
              <a:latin typeface="+mj-lt"/>
            </a:endParaRPr>
          </a:p>
          <a:p>
            <a:r>
              <a:rPr lang="vi-VN" dirty="0">
                <a:latin typeface="+mj-lt"/>
              </a:rPr>
              <a:t>Như các trường hợp nghiên cứu trong cuốn sách này chứng minh, khi nói đến công nghệ phần mềm, “the devil is in the details”. Ví dụ, năm 1999, NASA mất một vệ tinh thời tiết giá trị của một báo cáo 125 triệu $, vì dữ liệu kiểm soát họ đã giả định không có</a:t>
            </a:r>
            <a:r>
              <a:rPr lang="vi-VN" dirty="0" smtClean="0">
                <a:latin typeface="+mj-lt"/>
              </a:rPr>
              <a:t>.</a:t>
            </a:r>
            <a:endParaRPr lang="en-US" dirty="0">
              <a:latin typeface="+mj-lt"/>
            </a:endParaRPr>
          </a:p>
        </p:txBody>
      </p:sp>
    </p:spTree>
    <p:extLst>
      <p:ext uri="{BB962C8B-B14F-4D97-AF65-F5344CB8AC3E}">
        <p14:creationId xmlns:p14="http://schemas.microsoft.com/office/powerpoint/2010/main" val="2669159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tính</a:t>
            </a:r>
            <a:r>
              <a:rPr lang="en-US" dirty="0" smtClean="0">
                <a:latin typeface="Times New Roman (Headings)"/>
              </a:rPr>
              <a:t> </a:t>
            </a:r>
            <a:r>
              <a:rPr lang="en-US" dirty="0" err="1" smtClean="0">
                <a:latin typeface="Times New Roman (Headings)"/>
              </a:rPr>
              <a:t>năng</a:t>
            </a:r>
            <a:r>
              <a:rPr lang="en-US" dirty="0" smtClean="0">
                <a:latin typeface="Times New Roman (Headings)"/>
              </a:rPr>
              <a:t>.</a:t>
            </a:r>
          </a:p>
          <a:p>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trường</a:t>
            </a:r>
            <a:r>
              <a:rPr lang="en-US" dirty="0" smtClean="0">
                <a:latin typeface="Times New Roman (Headings)"/>
              </a:rPr>
              <a:t> </a:t>
            </a:r>
            <a:r>
              <a:rPr lang="en-US" dirty="0" err="1" smtClean="0">
                <a:latin typeface="Times New Roman (Headings)"/>
              </a:rPr>
              <a:t>hợp</a:t>
            </a:r>
            <a:r>
              <a:rPr lang="en-US" dirty="0" smtClean="0">
                <a:latin typeface="Times New Roman (Headings)"/>
              </a:rPr>
              <a:t>.</a:t>
            </a:r>
          </a:p>
          <a:p>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giao</a:t>
            </a:r>
            <a:r>
              <a:rPr lang="en-US" dirty="0" smtClean="0">
                <a:latin typeface="Times New Roman (Headings)"/>
              </a:rPr>
              <a:t> </a:t>
            </a:r>
            <a:r>
              <a:rPr lang="en-US" dirty="0" err="1" smtClean="0">
                <a:latin typeface="Times New Roman (Headings)"/>
              </a:rPr>
              <a:t>diện</a:t>
            </a:r>
            <a:r>
              <a:rPr lang="en-US" dirty="0" smtClean="0">
                <a:latin typeface="Times New Roman (Headings)"/>
              </a:rPr>
              <a:t> </a:t>
            </a:r>
            <a:r>
              <a:rPr lang="en-US" dirty="0" err="1" smtClean="0">
                <a:latin typeface="Times New Roman (Headings)"/>
              </a:rPr>
              <a:t>người</a:t>
            </a:r>
            <a:r>
              <a:rPr lang="en-US" dirty="0" smtClean="0">
                <a:latin typeface="Times New Roman (Headings)"/>
              </a:rPr>
              <a:t> </a:t>
            </a:r>
            <a:r>
              <a:rPr lang="en-US" dirty="0" err="1" smtClean="0">
                <a:latin typeface="Times New Roman (Headings)"/>
              </a:rPr>
              <a:t>dùng</a:t>
            </a:r>
            <a:r>
              <a:rPr lang="en-US" dirty="0" smtClean="0">
                <a:latin typeface="Times New Roman (Headings)"/>
              </a:rPr>
              <a:t>.</a:t>
            </a:r>
          </a:p>
          <a:p>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giai</a:t>
            </a:r>
            <a:r>
              <a:rPr lang="en-US" dirty="0" smtClean="0">
                <a:latin typeface="Times New Roman (Headings)"/>
              </a:rPr>
              <a:t> </a:t>
            </a:r>
            <a:r>
              <a:rPr lang="en-US" dirty="0" err="1" smtClean="0">
                <a:latin typeface="Times New Roman (Headings)"/>
              </a:rPr>
              <a:t>đoạn</a:t>
            </a:r>
            <a:r>
              <a:rPr lang="en-US" dirty="0" smtClean="0">
                <a:latin typeface="Times New Roman (Headings)"/>
              </a:rPr>
              <a:t>.</a:t>
            </a:r>
          </a:p>
          <a:p>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lớp</a:t>
            </a:r>
            <a:r>
              <a:rPr lang="en-US" dirty="0" smtClean="0">
                <a:latin typeface="Times New Roman (Headings)"/>
              </a:rPr>
              <a:t>.</a:t>
            </a:r>
          </a:p>
          <a:p>
            <a:r>
              <a:rPr lang="en-US" dirty="0" err="1" smtClean="0">
                <a:latin typeface="Times New Roman (Headings)"/>
              </a:rPr>
              <a:t>Phương</a:t>
            </a:r>
            <a:r>
              <a:rPr lang="en-US" dirty="0" smtClean="0">
                <a:latin typeface="Times New Roman (Headings)"/>
              </a:rPr>
              <a:t> </a:t>
            </a:r>
            <a:r>
              <a:rPr lang="en-US" dirty="0" err="1" smtClean="0">
                <a:latin typeface="Times New Roman (Headings)"/>
              </a:rPr>
              <a:t>pháp</a:t>
            </a:r>
            <a:r>
              <a:rPr lang="en-US" dirty="0" smtClean="0">
                <a:latin typeface="Times New Roman (Headings)"/>
              </a:rPr>
              <a:t> </a:t>
            </a:r>
            <a:r>
              <a:rPr lang="en-US" dirty="0" err="1" smtClean="0">
                <a:latin typeface="Times New Roman (Headings)"/>
              </a:rPr>
              <a:t>phân</a:t>
            </a:r>
            <a:r>
              <a:rPr lang="en-US" dirty="0" smtClean="0">
                <a:latin typeface="Times New Roman (Headings)"/>
              </a:rPr>
              <a:t> </a:t>
            </a:r>
            <a:r>
              <a:rPr lang="en-US" dirty="0" err="1" smtClean="0">
                <a:latin typeface="Times New Roman (Headings)"/>
              </a:rPr>
              <a:t>loại</a:t>
            </a:r>
            <a:r>
              <a:rPr lang="en-US"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2959996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AutoNum type="alphaLcPeriod"/>
            </a:pPr>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tính</a:t>
            </a:r>
            <a:r>
              <a:rPr lang="en-US" dirty="0" smtClean="0">
                <a:latin typeface="Times New Roman (Headings)"/>
              </a:rPr>
              <a:t> </a:t>
            </a:r>
            <a:r>
              <a:rPr lang="en-US" dirty="0" err="1" smtClean="0">
                <a:latin typeface="Times New Roman (Headings)"/>
              </a:rPr>
              <a:t>năng</a:t>
            </a:r>
            <a:r>
              <a:rPr lang="en-US" dirty="0" smtClean="0">
                <a:latin typeface="Times New Roman (Headings)"/>
              </a:rPr>
              <a:t>:</a:t>
            </a:r>
          </a:p>
          <a:p>
            <a:r>
              <a:rPr lang="en-GB" dirty="0" err="1">
                <a:latin typeface="Times New Roman (Headings)"/>
              </a:rPr>
              <a:t>Cách</a:t>
            </a:r>
            <a:r>
              <a:rPr lang="en-GB" dirty="0">
                <a:latin typeface="Times New Roman (Headings)"/>
              </a:rPr>
              <a:t> </a:t>
            </a:r>
            <a:r>
              <a:rPr lang="en-GB" dirty="0" err="1">
                <a:latin typeface="Times New Roman (Headings)"/>
              </a:rPr>
              <a:t>thức</a:t>
            </a:r>
            <a:r>
              <a:rPr lang="en-GB" dirty="0">
                <a:latin typeface="Times New Roman (Headings)"/>
              </a:rPr>
              <a:t> </a:t>
            </a:r>
            <a:r>
              <a:rPr lang="en-GB" dirty="0" err="1">
                <a:latin typeface="Times New Roman (Headings)"/>
              </a:rPr>
              <a:t>cổ</a:t>
            </a:r>
            <a:r>
              <a:rPr lang="en-GB" dirty="0">
                <a:latin typeface="Times New Roman (Headings)"/>
              </a:rPr>
              <a:t> </a:t>
            </a:r>
            <a:r>
              <a:rPr lang="en-GB" dirty="0" err="1">
                <a:latin typeface="Times New Roman (Headings)"/>
              </a:rPr>
              <a:t>điển</a:t>
            </a:r>
            <a:r>
              <a:rPr lang="en-GB" dirty="0">
                <a:latin typeface="Times New Roman (Headings)"/>
              </a:rPr>
              <a:t> </a:t>
            </a:r>
            <a:r>
              <a:rPr lang="en-GB" dirty="0" err="1">
                <a:latin typeface="Times New Roman (Headings)"/>
              </a:rPr>
              <a:t>nhất</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tổ</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chi </a:t>
            </a:r>
            <a:r>
              <a:rPr lang="en-GB" dirty="0" err="1">
                <a:latin typeface="Times New Roman (Headings)"/>
              </a:rPr>
              <a:t>tiết</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Hình</a:t>
            </a:r>
            <a:r>
              <a:rPr lang="en-GB" dirty="0">
                <a:latin typeface="Times New Roman (Headings)"/>
              </a:rPr>
              <a:t> </a:t>
            </a:r>
            <a:r>
              <a:rPr lang="en-GB" dirty="0" err="1">
                <a:latin typeface="Times New Roman (Headings)"/>
              </a:rPr>
              <a:t>sau</a:t>
            </a:r>
            <a:r>
              <a:rPr lang="en-GB" dirty="0">
                <a:latin typeface="Times New Roman (Headings)"/>
              </a:rPr>
              <a:t> </a:t>
            </a:r>
            <a:r>
              <a:rPr lang="en-GB" dirty="0" err="1">
                <a:latin typeface="Times New Roman (Headings)"/>
              </a:rPr>
              <a:t>cung</a:t>
            </a:r>
            <a:r>
              <a:rPr lang="en-GB" dirty="0">
                <a:latin typeface="Times New Roman (Headings)"/>
              </a:rPr>
              <a:t> </a:t>
            </a:r>
            <a:r>
              <a:rPr lang="en-GB" dirty="0" err="1">
                <a:latin typeface="Times New Roman (Headings)"/>
              </a:rPr>
              <a:t>cấp</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danh</a:t>
            </a:r>
            <a:r>
              <a:rPr lang="en-GB" dirty="0">
                <a:latin typeface="Times New Roman (Headings)"/>
              </a:rPr>
              <a:t> </a:t>
            </a:r>
            <a:r>
              <a:rPr lang="en-GB" dirty="0" err="1">
                <a:latin typeface="Times New Roman (Headings)"/>
              </a:rPr>
              <a:t>sách</a:t>
            </a:r>
            <a:r>
              <a:rPr lang="en-GB" dirty="0">
                <a:latin typeface="Times New Roman (Headings)"/>
              </a:rPr>
              <a:t> </a:t>
            </a:r>
            <a:r>
              <a:rPr lang="en-GB" dirty="0" err="1">
                <a:latin typeface="Times New Roman (Headings)"/>
              </a:rPr>
              <a:t>đơn</a:t>
            </a:r>
            <a:r>
              <a:rPr lang="en-GB" dirty="0">
                <a:latin typeface="Times New Roman (Headings)"/>
              </a:rPr>
              <a:t> </a:t>
            </a:r>
            <a:r>
              <a:rPr lang="en-GB" dirty="0" err="1">
                <a:latin typeface="Times New Roman (Headings)"/>
              </a:rPr>
              <a:t>giản</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chức</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sau</a:t>
            </a:r>
            <a:r>
              <a:rPr lang="en-GB" dirty="0">
                <a:latin typeface="Times New Roman (Headings)"/>
              </a:rPr>
              <a:t> </a:t>
            </a:r>
            <a:r>
              <a:rPr lang="en-GB" dirty="0" err="1">
                <a:latin typeface="Times New Roman (Headings)"/>
              </a:rPr>
              <a:t>đối</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trò</a:t>
            </a:r>
            <a:r>
              <a:rPr lang="en-GB" dirty="0">
                <a:latin typeface="Times New Roman (Headings)"/>
              </a:rPr>
              <a:t> </a:t>
            </a:r>
            <a:r>
              <a:rPr lang="en-GB" dirty="0" err="1">
                <a:latin typeface="Times New Roman (Headings)"/>
              </a:rPr>
              <a:t>chơi</a:t>
            </a:r>
            <a:r>
              <a:rPr lang="en-GB" dirty="0">
                <a:latin typeface="Times New Roman (Headings)"/>
              </a:rPr>
              <a:t> Encounter. </a:t>
            </a:r>
            <a:r>
              <a:rPr lang="en-GB" dirty="0" err="1">
                <a:latin typeface="Times New Roman (Headings)"/>
              </a:rPr>
              <a:t>Nhiều</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được</a:t>
            </a:r>
            <a:r>
              <a:rPr lang="en-GB" dirty="0">
                <a:latin typeface="Times New Roman (Headings)"/>
              </a:rPr>
              <a:t> </a:t>
            </a:r>
            <a:r>
              <a:rPr lang="en-GB" dirty="0" err="1">
                <a:latin typeface="Times New Roman (Headings)"/>
              </a:rPr>
              <a:t>xác</a:t>
            </a:r>
            <a:r>
              <a:rPr lang="en-GB" dirty="0">
                <a:latin typeface="Times New Roman (Headings)"/>
              </a:rPr>
              <a:t> </a:t>
            </a:r>
            <a:r>
              <a:rPr lang="en-GB" dirty="0" err="1">
                <a:latin typeface="Times New Roman (Headings)"/>
              </a:rPr>
              <a:t>định</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cặp</a:t>
            </a:r>
            <a:r>
              <a:rPr lang="en-GB" dirty="0">
                <a:latin typeface="Times New Roman (Headings)"/>
              </a:rPr>
              <a:t> </a:t>
            </a:r>
            <a:r>
              <a:rPr lang="en-GB" dirty="0" err="1">
                <a:latin typeface="Times New Roman (Headings)"/>
              </a:rPr>
              <a:t>stimulusand</a:t>
            </a:r>
            <a:r>
              <a:rPr lang="en-GB" dirty="0">
                <a:latin typeface="Times New Roman (Headings)"/>
              </a:rPr>
              <a:t> </a:t>
            </a:r>
            <a:r>
              <a:rPr lang="en-GB" dirty="0" err="1">
                <a:latin typeface="Times New Roman (Headings)"/>
              </a:rPr>
              <a:t>phản</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đối</a:t>
            </a:r>
            <a:r>
              <a:rPr lang="en-GB" dirty="0">
                <a:latin typeface="Times New Roman (Headings)"/>
              </a:rPr>
              <a:t> </a:t>
            </a:r>
            <a:r>
              <a:rPr lang="en-GB" dirty="0" err="1">
                <a:latin typeface="Times New Roman (Headings)"/>
              </a:rPr>
              <a:t>với</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127.</a:t>
            </a:r>
            <a:endParaRPr lang="en-US" dirty="0">
              <a:latin typeface="Times New Roman (Headings)"/>
            </a:endParaRPr>
          </a:p>
        </p:txBody>
      </p:sp>
    </p:spTree>
    <p:extLst>
      <p:ext uri="{BB962C8B-B14F-4D97-AF65-F5344CB8AC3E}">
        <p14:creationId xmlns:p14="http://schemas.microsoft.com/office/powerpoint/2010/main" val="4145827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17983" y="1338470"/>
            <a:ext cx="9170504" cy="4598504"/>
          </a:xfrm>
          <a:prstGeom prst="rect">
            <a:avLst/>
          </a:prstGeom>
        </p:spPr>
      </p:pic>
    </p:spTree>
    <p:extLst>
      <p:ext uri="{BB962C8B-B14F-4D97-AF65-F5344CB8AC3E}">
        <p14:creationId xmlns:p14="http://schemas.microsoft.com/office/powerpoint/2010/main" val="590900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err="1">
                <a:latin typeface="Times New Roman (Headings)"/>
              </a:rPr>
              <a:t>Sắp</a:t>
            </a:r>
            <a:r>
              <a:rPr lang="en-GB" dirty="0">
                <a:latin typeface="Times New Roman (Headings)"/>
              </a:rPr>
              <a:t> </a:t>
            </a:r>
            <a:r>
              <a:rPr lang="en-GB" dirty="0" err="1">
                <a:latin typeface="Times New Roman (Headings)"/>
              </a:rPr>
              <a:t>xếp</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có</a:t>
            </a:r>
            <a:r>
              <a:rPr lang="en-GB" dirty="0">
                <a:latin typeface="Times New Roman (Headings)"/>
              </a:rPr>
              <a:t> </a:t>
            </a:r>
            <a:r>
              <a:rPr lang="en-GB" dirty="0" err="1">
                <a:latin typeface="Times New Roman (Headings)"/>
              </a:rPr>
              <a:t>lợi</a:t>
            </a:r>
            <a:r>
              <a:rPr lang="en-GB" dirty="0">
                <a:latin typeface="Times New Roman (Headings)"/>
              </a:rPr>
              <a:t> </a:t>
            </a:r>
            <a:r>
              <a:rPr lang="en-GB" dirty="0" err="1">
                <a:latin typeface="Times New Roman (Headings)"/>
              </a:rPr>
              <a:t>thế</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đơn</a:t>
            </a:r>
            <a:r>
              <a:rPr lang="en-GB" dirty="0">
                <a:latin typeface="Times New Roman (Headings)"/>
              </a:rPr>
              <a:t> </a:t>
            </a:r>
            <a:r>
              <a:rPr lang="en-GB" dirty="0" err="1">
                <a:latin typeface="Times New Roman (Headings)"/>
              </a:rPr>
              <a:t>giản</a:t>
            </a:r>
            <a:r>
              <a:rPr lang="en-GB" dirty="0">
                <a:latin typeface="Times New Roman (Headings)"/>
              </a:rPr>
              <a:t> </a:t>
            </a:r>
            <a:r>
              <a:rPr lang="en-GB" dirty="0" err="1">
                <a:latin typeface="Times New Roman (Headings)"/>
              </a:rPr>
              <a:t>nhưng</a:t>
            </a:r>
            <a:r>
              <a:rPr lang="en-GB" dirty="0">
                <a:latin typeface="Times New Roman (Headings)"/>
              </a:rPr>
              <a:t> </a:t>
            </a:r>
            <a:r>
              <a:rPr lang="en-GB" dirty="0" err="1">
                <a:latin typeface="Times New Roman (Headings)"/>
              </a:rPr>
              <a:t>bất</a:t>
            </a:r>
            <a:r>
              <a:rPr lang="en-GB" dirty="0">
                <a:latin typeface="Times New Roman (Headings)"/>
              </a:rPr>
              <a:t> </a:t>
            </a:r>
            <a:r>
              <a:rPr lang="en-GB" dirty="0" err="1">
                <a:latin typeface="Times New Roman (Headings)"/>
              </a:rPr>
              <a:t>lợi</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việc</a:t>
            </a:r>
            <a:r>
              <a:rPr lang="en-GB" dirty="0">
                <a:latin typeface="Times New Roman (Headings)"/>
              </a:rPr>
              <a:t> </a:t>
            </a:r>
            <a:r>
              <a:rPr lang="en-GB" dirty="0" err="1">
                <a:latin typeface="Times New Roman (Headings)"/>
              </a:rPr>
              <a:t>không</a:t>
            </a:r>
            <a:r>
              <a:rPr lang="en-GB" dirty="0">
                <a:latin typeface="Times New Roman (Headings)"/>
              </a:rPr>
              <a:t> </a:t>
            </a:r>
            <a:r>
              <a:rPr lang="en-GB" dirty="0" err="1">
                <a:latin typeface="Times New Roman (Headings)"/>
              </a:rPr>
              <a:t>tiếp</a:t>
            </a:r>
            <a:r>
              <a:rPr lang="en-GB" dirty="0">
                <a:latin typeface="Times New Roman (Headings)"/>
              </a:rPr>
              <a:t> </a:t>
            </a:r>
            <a:r>
              <a:rPr lang="en-GB" dirty="0" err="1">
                <a:latin typeface="Times New Roman (Headings)"/>
              </a:rPr>
              <a:t>cận</a:t>
            </a:r>
            <a:r>
              <a:rPr lang="en-GB" dirty="0">
                <a:latin typeface="Times New Roman (Headings)"/>
              </a:rPr>
              <a:t>; </a:t>
            </a:r>
            <a:r>
              <a:rPr lang="en-GB" dirty="0" err="1">
                <a:latin typeface="Times New Roman (Headings)"/>
              </a:rPr>
              <a:t>bởi</a:t>
            </a:r>
            <a:r>
              <a:rPr lang="en-GB" dirty="0">
                <a:latin typeface="Times New Roman (Headings)"/>
              </a:rPr>
              <a:t> </a:t>
            </a:r>
            <a:r>
              <a:rPr lang="en-GB" dirty="0" err="1">
                <a:latin typeface="Times New Roman (Headings)"/>
              </a:rPr>
              <a:t>vì</a:t>
            </a:r>
            <a:r>
              <a:rPr lang="en-GB" dirty="0">
                <a:latin typeface="Times New Roman (Headings)"/>
              </a:rPr>
              <a:t> </a:t>
            </a:r>
            <a:r>
              <a:rPr lang="en-GB" dirty="0" err="1">
                <a:latin typeface="Times New Roman (Headings)"/>
              </a:rPr>
              <a:t>nó</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phép</a:t>
            </a:r>
            <a:r>
              <a:rPr lang="en-GB" dirty="0">
                <a:latin typeface="Times New Roman (Headings)"/>
              </a:rPr>
              <a:t> </a:t>
            </a:r>
            <a:r>
              <a:rPr lang="en-GB" dirty="0" err="1">
                <a:latin typeface="Times New Roman (Headings)"/>
              </a:rPr>
              <a:t>nhảy</a:t>
            </a:r>
            <a:r>
              <a:rPr lang="en-GB" dirty="0">
                <a:latin typeface="Times New Roman (Headings)"/>
              </a:rPr>
              <a:t> </a:t>
            </a:r>
            <a:r>
              <a:rPr lang="en-GB" dirty="0" err="1">
                <a:latin typeface="Times New Roman (Headings)"/>
              </a:rPr>
              <a:t>từ</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phần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đến</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tính</a:t>
            </a:r>
            <a:r>
              <a:rPr lang="en-GB" dirty="0">
                <a:latin typeface="Times New Roman (Headings)"/>
              </a:rPr>
              <a:t> </a:t>
            </a:r>
            <a:r>
              <a:rPr lang="en-GB" dirty="0" err="1">
                <a:latin typeface="Times New Roman (Headings)"/>
              </a:rPr>
              <a:t>năng</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phần</a:t>
            </a:r>
            <a:r>
              <a:rPr lang="en-GB" dirty="0">
                <a:latin typeface="Times New Roman (Headings)"/>
              </a:rPr>
              <a:t> </a:t>
            </a:r>
            <a:r>
              <a:rPr lang="en-GB" dirty="0" err="1">
                <a:latin typeface="Times New Roman (Headings)"/>
              </a:rPr>
              <a:t>khác</a:t>
            </a:r>
            <a:r>
              <a:rPr lang="en-GB" dirty="0">
                <a:latin typeface="Times New Roman (Headings)"/>
              </a:rPr>
              <a:t> </a:t>
            </a:r>
            <a:r>
              <a:rPr lang="en-GB" dirty="0" err="1">
                <a:latin typeface="Times New Roman (Headings)"/>
              </a:rPr>
              <a:t>hoàn</a:t>
            </a:r>
            <a:r>
              <a:rPr lang="en-GB" dirty="0">
                <a:latin typeface="Times New Roman (Headings)"/>
              </a:rPr>
              <a:t> </a:t>
            </a:r>
            <a:r>
              <a:rPr lang="en-GB" dirty="0" err="1" smtClean="0">
                <a:latin typeface="Times New Roman (Headings)"/>
              </a:rPr>
              <a:t>toàn</a:t>
            </a:r>
            <a:r>
              <a:rPr lang="en-GB"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733715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Headings)"/>
              </a:rPr>
              <a:t>b. </a:t>
            </a:r>
            <a:r>
              <a:rPr lang="en-US" dirty="0" err="1" smtClean="0">
                <a:latin typeface="Times New Roman (Headings)"/>
              </a:rPr>
              <a:t>Yêu</a:t>
            </a:r>
            <a:r>
              <a:rPr lang="en-US" dirty="0" smtClean="0">
                <a:latin typeface="Times New Roman (Headings)"/>
              </a:rPr>
              <a:t> </a:t>
            </a:r>
            <a:r>
              <a:rPr lang="en-US" dirty="0" err="1" smtClean="0">
                <a:latin typeface="Times New Roman (Headings)"/>
              </a:rPr>
              <a:t>cầu</a:t>
            </a:r>
            <a:r>
              <a:rPr lang="en-US" dirty="0" smtClean="0">
                <a:latin typeface="Times New Roman (Headings)"/>
              </a:rPr>
              <a:t> chi </a:t>
            </a:r>
            <a:r>
              <a:rPr lang="en-US" dirty="0" err="1" smtClean="0">
                <a:latin typeface="Times New Roman (Headings)"/>
              </a:rPr>
              <a:t>tiết</a:t>
            </a:r>
            <a:r>
              <a:rPr lang="en-US" dirty="0" smtClean="0">
                <a:latin typeface="Times New Roman (Headings)"/>
              </a:rPr>
              <a:t> </a:t>
            </a:r>
            <a:r>
              <a:rPr lang="en-US" dirty="0" err="1" smtClean="0">
                <a:latin typeface="Times New Roman (Headings)"/>
              </a:rPr>
              <a:t>tổ</a:t>
            </a:r>
            <a:r>
              <a:rPr lang="en-US" dirty="0" smtClean="0">
                <a:latin typeface="Times New Roman (Headings)"/>
              </a:rPr>
              <a:t> </a:t>
            </a:r>
            <a:r>
              <a:rPr lang="en-US" dirty="0" err="1" smtClean="0">
                <a:latin typeface="Times New Roman (Headings)"/>
              </a:rPr>
              <a:t>chức</a:t>
            </a:r>
            <a:r>
              <a:rPr lang="en-US" dirty="0" smtClean="0">
                <a:latin typeface="Times New Roman (Headings)"/>
              </a:rPr>
              <a:t> </a:t>
            </a:r>
            <a:r>
              <a:rPr lang="en-US" dirty="0" err="1" smtClean="0">
                <a:latin typeface="Times New Roman (Headings)"/>
              </a:rPr>
              <a:t>theo</a:t>
            </a:r>
            <a:r>
              <a:rPr lang="en-US" dirty="0" smtClean="0">
                <a:latin typeface="Times New Roman (Headings)"/>
              </a:rPr>
              <a:t> </a:t>
            </a:r>
            <a:r>
              <a:rPr lang="en-US" dirty="0" err="1" smtClean="0">
                <a:latin typeface="Times New Roman (Headings)"/>
              </a:rPr>
              <a:t>trường</a:t>
            </a:r>
            <a:r>
              <a:rPr lang="en-US" dirty="0" smtClean="0">
                <a:latin typeface="Times New Roman (Headings)"/>
              </a:rPr>
              <a:t> </a:t>
            </a:r>
            <a:r>
              <a:rPr lang="en-US" dirty="0" err="1" smtClean="0">
                <a:latin typeface="Times New Roman (Headings)"/>
              </a:rPr>
              <a:t>hợp</a:t>
            </a:r>
            <a:endParaRPr lang="en-US" dirty="0">
              <a:latin typeface="Times New Roman (Headings)"/>
            </a:endParaRPr>
          </a:p>
          <a:p>
            <a:r>
              <a:rPr lang="en-GB" dirty="0" err="1">
                <a:latin typeface="Times New Roman (Headings)"/>
              </a:rPr>
              <a:t>Sử</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trường</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giới</a:t>
            </a:r>
            <a:r>
              <a:rPr lang="en-GB" dirty="0">
                <a:latin typeface="Times New Roman (Headings)"/>
              </a:rPr>
              <a:t> </a:t>
            </a:r>
            <a:r>
              <a:rPr lang="en-GB" dirty="0" err="1">
                <a:latin typeface="Times New Roman (Headings)"/>
              </a:rPr>
              <a:t>thiệu</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chương</a:t>
            </a:r>
            <a:r>
              <a:rPr lang="en-GB" dirty="0">
                <a:latin typeface="Times New Roman (Headings)"/>
              </a:rPr>
              <a:t> 11) </a:t>
            </a:r>
            <a:r>
              <a:rPr lang="en-GB" dirty="0" err="1">
                <a:latin typeface="Times New Roman (Headings)"/>
              </a:rPr>
              <a:t>được</a:t>
            </a:r>
            <a:r>
              <a:rPr lang="en-GB" dirty="0">
                <a:latin typeface="Times New Roman (Headings)"/>
              </a:rPr>
              <a:t> </a:t>
            </a:r>
            <a:r>
              <a:rPr lang="en-GB" dirty="0" err="1">
                <a:latin typeface="Times New Roman (Headings)"/>
              </a:rPr>
              <a:t>nhận</a:t>
            </a:r>
            <a:r>
              <a:rPr lang="en-GB" dirty="0">
                <a:latin typeface="Times New Roman (Headings)"/>
              </a:rPr>
              <a:t> </a:t>
            </a:r>
            <a:r>
              <a:rPr lang="en-GB" dirty="0" err="1">
                <a:latin typeface="Times New Roman (Headings)"/>
              </a:rPr>
              <a:t>xét</a:t>
            </a:r>
            <a:r>
              <a:rPr lang="en-GB" dirty="0">
                <a:latin typeface="Times New Roman (Headings)"/>
              </a:rPr>
              <a:t> </a:t>
            </a:r>
            <a:r>
              <a:rPr lang="en-GB" dirty="0" err="1">
                <a:latin typeface="Times New Roman (Headings)"/>
              </a:rPr>
              <a:t>rằng</a:t>
            </a:r>
            <a:r>
              <a:rPr lang="en-GB" dirty="0">
                <a:latin typeface="Times New Roman (Headings)"/>
              </a:rPr>
              <a:t> </a:t>
            </a:r>
            <a:r>
              <a:rPr lang="en-GB" dirty="0" err="1">
                <a:latin typeface="Times New Roman (Headings)"/>
              </a:rPr>
              <a:t>xảy</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nhiều</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trình</a:t>
            </a:r>
            <a:r>
              <a:rPr lang="en-GB" dirty="0">
                <a:latin typeface="Times New Roman (Headings)"/>
              </a:rPr>
              <a:t> </a:t>
            </a:r>
            <a:r>
              <a:rPr lang="en-GB" dirty="0" err="1">
                <a:latin typeface="Times New Roman (Headings)"/>
              </a:rPr>
              <a:t>tự</a:t>
            </a:r>
            <a:r>
              <a:rPr lang="en-GB" dirty="0">
                <a:latin typeface="Times New Roman (Headings)"/>
              </a:rPr>
              <a:t> </a:t>
            </a:r>
            <a:r>
              <a:rPr lang="en-GB" dirty="0" err="1">
                <a:latin typeface="Times New Roman (Headings)"/>
              </a:rPr>
              <a:t>hoạt</a:t>
            </a:r>
            <a:r>
              <a:rPr lang="en-GB" dirty="0">
                <a:latin typeface="Times New Roman (Headings)"/>
              </a:rPr>
              <a:t> </a:t>
            </a:r>
            <a:r>
              <a:rPr lang="en-GB" dirty="0" err="1">
                <a:latin typeface="Times New Roman (Headings)"/>
              </a:rPr>
              <a:t>động</a:t>
            </a:r>
            <a:r>
              <a:rPr lang="en-GB" dirty="0">
                <a:latin typeface="Times New Roman (Headings)"/>
              </a:rPr>
              <a:t>. </a:t>
            </a:r>
            <a:r>
              <a:rPr lang="en-GB" dirty="0" err="1">
                <a:latin typeface="Times New Roman (Headings)"/>
              </a:rPr>
              <a:t>Ví</a:t>
            </a:r>
            <a:r>
              <a:rPr lang="en-GB" dirty="0">
                <a:latin typeface="Times New Roman (Headings)"/>
              </a:rPr>
              <a:t> </a:t>
            </a:r>
            <a:r>
              <a:rPr lang="en-GB" dirty="0" err="1">
                <a:latin typeface="Times New Roman (Headings)"/>
              </a:rPr>
              <a:t>dụ</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yêu</a:t>
            </a:r>
            <a:r>
              <a:rPr lang="en-GB" dirty="0">
                <a:latin typeface="Times New Roman (Headings)"/>
              </a:rPr>
              <a:t> </a:t>
            </a:r>
            <a:r>
              <a:rPr lang="en-GB" dirty="0" err="1">
                <a:latin typeface="Times New Roman (Headings)"/>
              </a:rPr>
              <a:t>cầu</a:t>
            </a:r>
            <a:r>
              <a:rPr lang="en-GB" dirty="0">
                <a:latin typeface="Times New Roman (Headings)"/>
              </a:rPr>
              <a:t> </a:t>
            </a:r>
            <a:r>
              <a:rPr lang="en-GB" dirty="0" err="1">
                <a:latin typeface="Times New Roman (Headings)"/>
              </a:rPr>
              <a:t>cá</a:t>
            </a:r>
            <a:r>
              <a:rPr lang="en-GB" dirty="0">
                <a:latin typeface="Times New Roman (Headings)"/>
              </a:rPr>
              <a:t> </a:t>
            </a:r>
            <a:r>
              <a:rPr lang="en-GB" dirty="0" err="1">
                <a:latin typeface="Times New Roman (Headings)"/>
              </a:rPr>
              <a:t>nhân</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cửa</a:t>
            </a:r>
            <a:r>
              <a:rPr lang="en-GB" dirty="0">
                <a:latin typeface="Times New Roman (Headings)"/>
              </a:rPr>
              <a:t> </a:t>
            </a:r>
            <a:r>
              <a:rPr lang="en-GB" dirty="0" err="1">
                <a:latin typeface="Times New Roman (Headings)"/>
              </a:rPr>
              <a:t>hàng</a:t>
            </a:r>
            <a:r>
              <a:rPr lang="en-GB" dirty="0">
                <a:latin typeface="Times New Roman (Headings)"/>
              </a:rPr>
              <a:t> video </a:t>
            </a:r>
            <a:r>
              <a:rPr lang="en-GB" dirty="0" err="1">
                <a:latin typeface="Times New Roman (Headings)"/>
              </a:rPr>
              <a:t>sẽ</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phép</a:t>
            </a:r>
            <a:r>
              <a:rPr lang="en-GB" dirty="0">
                <a:latin typeface="Times New Roman (Headings)"/>
              </a:rPr>
              <a:t> </a:t>
            </a:r>
            <a:r>
              <a:rPr lang="en-GB" dirty="0" err="1">
                <a:latin typeface="Times New Roman (Headings)"/>
              </a:rPr>
              <a:t>nhập</a:t>
            </a:r>
            <a:r>
              <a:rPr lang="en-GB" dirty="0">
                <a:latin typeface="Times New Roman (Headings)"/>
              </a:rPr>
              <a:t> </a:t>
            </a:r>
            <a:r>
              <a:rPr lang="en-GB" dirty="0" err="1">
                <a:latin typeface="Times New Roman (Headings)"/>
              </a:rPr>
              <a:t>vào</a:t>
            </a:r>
            <a:r>
              <a:rPr lang="en-GB" dirty="0">
                <a:latin typeface="Times New Roman (Headings)"/>
              </a:rPr>
              <a:t> </a:t>
            </a:r>
            <a:r>
              <a:rPr lang="en-GB" dirty="0" err="1">
                <a:latin typeface="Times New Roman (Headings)"/>
              </a:rPr>
              <a:t>tiêu</a:t>
            </a:r>
            <a:r>
              <a:rPr lang="en-GB" dirty="0">
                <a:latin typeface="Times New Roman (Headings)"/>
              </a:rPr>
              <a:t> </a:t>
            </a:r>
            <a:r>
              <a:rPr lang="en-GB" dirty="0" err="1">
                <a:latin typeface="Times New Roman (Headings)"/>
              </a:rPr>
              <a:t>đề</a:t>
            </a:r>
            <a:r>
              <a:rPr lang="en-GB" dirty="0">
                <a:latin typeface="Times New Roman (Headings)"/>
              </a:rPr>
              <a:t> </a:t>
            </a:r>
            <a:r>
              <a:rPr lang="en-GB" dirty="0" err="1">
                <a:latin typeface="Times New Roman (Headings)"/>
              </a:rPr>
              <a:t>của</a:t>
            </a:r>
            <a:r>
              <a:rPr lang="en-GB" dirty="0">
                <a:latin typeface="Times New Roman (Headings)"/>
              </a:rPr>
              <a:t> video </a:t>
            </a:r>
            <a:r>
              <a:rPr lang="en-GB" dirty="0" err="1">
                <a:latin typeface="Times New Roman (Headings)"/>
              </a:rPr>
              <a:t>mới</a:t>
            </a:r>
            <a:r>
              <a:rPr lang="en-GB" dirty="0">
                <a:latin typeface="Times New Roman (Headings)"/>
              </a:rPr>
              <a:t>" </a:t>
            </a:r>
            <a:r>
              <a:rPr lang="en-GB" dirty="0" err="1">
                <a:latin typeface="Times New Roman (Headings)"/>
              </a:rPr>
              <a:t>thường</a:t>
            </a:r>
            <a:r>
              <a:rPr lang="en-GB" dirty="0">
                <a:latin typeface="Times New Roman (Headings)"/>
              </a:rPr>
              <a:t> </a:t>
            </a:r>
            <a:r>
              <a:rPr lang="en-GB" dirty="0" err="1">
                <a:latin typeface="Times New Roman (Headings)"/>
              </a:rPr>
              <a:t>diễn</a:t>
            </a:r>
            <a:r>
              <a:rPr lang="en-GB" dirty="0">
                <a:latin typeface="Times New Roman (Headings)"/>
              </a:rPr>
              <a:t> </a:t>
            </a:r>
            <a:r>
              <a:rPr lang="en-GB" dirty="0" err="1">
                <a:latin typeface="Times New Roman (Headings)"/>
              </a:rPr>
              <a:t>ra</a:t>
            </a:r>
            <a:r>
              <a:rPr lang="en-GB" dirty="0">
                <a:latin typeface="Times New Roman (Headings)"/>
              </a:rPr>
              <a:t> </a:t>
            </a:r>
            <a:r>
              <a:rPr lang="en-GB" dirty="0" err="1">
                <a:latin typeface="Times New Roman (Headings)"/>
              </a:rPr>
              <a:t>như</a:t>
            </a:r>
            <a:r>
              <a:rPr lang="en-GB" dirty="0">
                <a:latin typeface="Times New Roman (Headings)"/>
              </a:rPr>
              <a:t> </a:t>
            </a:r>
            <a:r>
              <a:rPr lang="en-GB" dirty="0" err="1">
                <a:latin typeface="Times New Roman (Headings)"/>
              </a:rPr>
              <a:t>là</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phần</a:t>
            </a:r>
            <a:r>
              <a:rPr lang="en-GB" dirty="0">
                <a:latin typeface="Times New Roman (Headings)"/>
              </a:rPr>
              <a:t> </a:t>
            </a:r>
            <a:r>
              <a:rPr lang="en-GB" dirty="0" err="1">
                <a:latin typeface="Times New Roman (Headings)"/>
              </a:rPr>
              <a:t>của</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chuỗi</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giao</a:t>
            </a:r>
            <a:r>
              <a:rPr lang="en-GB" dirty="0">
                <a:latin typeface="Times New Roman (Headings)"/>
              </a:rPr>
              <a:t> </a:t>
            </a:r>
            <a:r>
              <a:rPr lang="en-GB" dirty="0" err="1" smtClean="0">
                <a:latin typeface="Times New Roman (Headings)"/>
              </a:rPr>
              <a:t>dịch</a:t>
            </a:r>
            <a:r>
              <a:rPr lang="en-GB" dirty="0" smtClean="0">
                <a:latin typeface="Times New Roman (Headings)"/>
              </a:rPr>
              <a:t>.</a:t>
            </a:r>
          </a:p>
          <a:p>
            <a:r>
              <a:rPr lang="en-GB" dirty="0" err="1" smtClean="0">
                <a:latin typeface="Times New Roman (Headings)"/>
              </a:rPr>
              <a:t>Một</a:t>
            </a:r>
            <a:r>
              <a:rPr lang="en-GB" dirty="0" smtClean="0">
                <a:latin typeface="Times New Roman (Headings)"/>
              </a:rPr>
              <a:t> </a:t>
            </a:r>
            <a:r>
              <a:rPr lang="en-GB" dirty="0" err="1">
                <a:latin typeface="Times New Roman (Headings)"/>
              </a:rPr>
              <a:t>sơ</a:t>
            </a:r>
            <a:r>
              <a:rPr lang="en-GB" dirty="0">
                <a:latin typeface="Times New Roman (Headings)"/>
              </a:rPr>
              <a:t> </a:t>
            </a:r>
            <a:r>
              <a:rPr lang="en-GB" dirty="0" err="1">
                <a:latin typeface="Times New Roman (Headings)"/>
              </a:rPr>
              <a:t>đồ</a:t>
            </a:r>
            <a:r>
              <a:rPr lang="en-GB" dirty="0">
                <a:latin typeface="Times New Roman (Headings)"/>
              </a:rPr>
              <a:t> </a:t>
            </a:r>
            <a:r>
              <a:rPr lang="en-GB" dirty="0" err="1">
                <a:latin typeface="Times New Roman (Headings)"/>
              </a:rPr>
              <a:t>trường</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sử</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thấy</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bộ</a:t>
            </a:r>
            <a:r>
              <a:rPr lang="en-GB" dirty="0">
                <a:latin typeface="Times New Roman (Headings)"/>
              </a:rPr>
              <a:t> </a:t>
            </a:r>
            <a:r>
              <a:rPr lang="en-GB" dirty="0" err="1">
                <a:latin typeface="Times New Roman (Headings)"/>
              </a:rPr>
              <a:t>sưu</a:t>
            </a:r>
            <a:r>
              <a:rPr lang="en-GB" dirty="0">
                <a:latin typeface="Times New Roman (Headings)"/>
              </a:rPr>
              <a:t> </a:t>
            </a:r>
            <a:r>
              <a:rPr lang="en-GB" dirty="0" err="1">
                <a:latin typeface="Times New Roman (Headings)"/>
              </a:rPr>
              <a:t>tập</a:t>
            </a:r>
            <a:r>
              <a:rPr lang="en-GB" dirty="0">
                <a:latin typeface="Times New Roman (Headings)"/>
              </a:rPr>
              <a:t> </a:t>
            </a:r>
            <a:r>
              <a:rPr lang="en-GB" dirty="0" err="1">
                <a:latin typeface="Times New Roman (Headings)"/>
              </a:rPr>
              <a:t>các</a:t>
            </a:r>
            <a:r>
              <a:rPr lang="en-GB" dirty="0">
                <a:latin typeface="Times New Roman (Headings)"/>
              </a:rPr>
              <a:t> </a:t>
            </a:r>
            <a:r>
              <a:rPr lang="en-GB" dirty="0" err="1">
                <a:latin typeface="Times New Roman (Headings)"/>
              </a:rPr>
              <a:t>trường</a:t>
            </a:r>
            <a:r>
              <a:rPr lang="en-GB" dirty="0">
                <a:latin typeface="Times New Roman (Headings)"/>
              </a:rPr>
              <a:t> </a:t>
            </a:r>
            <a:r>
              <a:rPr lang="en-GB" dirty="0" err="1">
                <a:latin typeface="Times New Roman (Headings)"/>
              </a:rPr>
              <a:t>hợp</a:t>
            </a:r>
            <a:r>
              <a:rPr lang="en-GB" dirty="0">
                <a:latin typeface="Times New Roman (Headings)"/>
              </a:rPr>
              <a:t> </a:t>
            </a:r>
            <a:r>
              <a:rPr lang="en-GB" dirty="0" err="1">
                <a:latin typeface="Times New Roman (Headings)"/>
              </a:rPr>
              <a:t>sử</a:t>
            </a:r>
            <a:r>
              <a:rPr lang="en-GB" dirty="0">
                <a:latin typeface="Times New Roman (Headings)"/>
              </a:rPr>
              <a:t> </a:t>
            </a:r>
            <a:r>
              <a:rPr lang="en-GB" dirty="0" err="1">
                <a:latin typeface="Times New Roman (Headings)"/>
              </a:rPr>
              <a:t>dụng</a:t>
            </a:r>
            <a:r>
              <a:rPr lang="en-GB" dirty="0">
                <a:latin typeface="Times New Roman (Headings)"/>
              </a:rPr>
              <a:t> </a:t>
            </a:r>
            <a:r>
              <a:rPr lang="en-GB" dirty="0" err="1">
                <a:latin typeface="Times New Roman (Headings)"/>
              </a:rPr>
              <a:t>cho</a:t>
            </a:r>
            <a:r>
              <a:rPr lang="en-GB" dirty="0">
                <a:latin typeface="Times New Roman (Headings)"/>
              </a:rPr>
              <a:t> </a:t>
            </a:r>
            <a:r>
              <a:rPr lang="en-GB" dirty="0" err="1">
                <a:latin typeface="Times New Roman (Headings)"/>
              </a:rPr>
              <a:t>một</a:t>
            </a:r>
            <a:r>
              <a:rPr lang="en-GB" dirty="0">
                <a:latin typeface="Times New Roman (Headings)"/>
              </a:rPr>
              <a:t> </a:t>
            </a:r>
            <a:r>
              <a:rPr lang="en-GB" dirty="0" err="1">
                <a:latin typeface="Times New Roman (Headings)"/>
              </a:rPr>
              <a:t>cửa</a:t>
            </a:r>
            <a:r>
              <a:rPr lang="en-GB" dirty="0">
                <a:latin typeface="Times New Roman (Headings)"/>
              </a:rPr>
              <a:t> </a:t>
            </a:r>
            <a:r>
              <a:rPr lang="en-GB" dirty="0" err="1">
                <a:latin typeface="Times New Roman (Headings)"/>
              </a:rPr>
              <a:t>hàng</a:t>
            </a:r>
            <a:r>
              <a:rPr lang="en-GB" dirty="0">
                <a:latin typeface="Times New Roman (Headings)"/>
              </a:rPr>
              <a:t> </a:t>
            </a:r>
            <a:r>
              <a:rPr lang="en-GB" dirty="0" err="1">
                <a:latin typeface="Times New Roman (Headings)"/>
              </a:rPr>
              <a:t>ứng</a:t>
            </a:r>
            <a:r>
              <a:rPr lang="en-GB" dirty="0">
                <a:latin typeface="Times New Roman (Headings)"/>
              </a:rPr>
              <a:t> </a:t>
            </a:r>
            <a:r>
              <a:rPr lang="en-GB" dirty="0" err="1">
                <a:latin typeface="Times New Roman (Headings)"/>
              </a:rPr>
              <a:t>dụng</a:t>
            </a:r>
            <a:r>
              <a:rPr lang="en-GB" dirty="0">
                <a:latin typeface="Times New Roman (Headings)"/>
              </a:rPr>
              <a:t> video </a:t>
            </a:r>
            <a:r>
              <a:rPr lang="en-GB" dirty="0" err="1">
                <a:latin typeface="Times New Roman (Headings)"/>
              </a:rPr>
              <a:t>được</a:t>
            </a:r>
            <a:r>
              <a:rPr lang="en-GB" dirty="0">
                <a:latin typeface="Times New Roman (Headings)"/>
              </a:rPr>
              <a:t> minh </a:t>
            </a:r>
            <a:r>
              <a:rPr lang="en-GB" dirty="0" err="1">
                <a:latin typeface="Times New Roman (Headings)"/>
              </a:rPr>
              <a:t>họa</a:t>
            </a:r>
            <a:r>
              <a:rPr lang="en-GB" dirty="0">
                <a:latin typeface="Times New Roman (Headings)"/>
              </a:rPr>
              <a:t> </a:t>
            </a:r>
            <a:r>
              <a:rPr lang="en-GB" dirty="0" err="1">
                <a:latin typeface="Times New Roman (Headings)"/>
              </a:rPr>
              <a:t>trong</a:t>
            </a:r>
            <a:r>
              <a:rPr lang="en-GB" dirty="0">
                <a:latin typeface="Times New Roman (Headings)"/>
              </a:rPr>
              <a:t> </a:t>
            </a:r>
            <a:r>
              <a:rPr lang="en-GB" dirty="0" err="1">
                <a:latin typeface="Times New Roman (Headings)"/>
              </a:rPr>
              <a:t>hình</a:t>
            </a:r>
            <a:r>
              <a:rPr lang="en-GB" dirty="0">
                <a:latin typeface="Times New Roman (Headings)"/>
              </a:rPr>
              <a:t> 12 .4.</a:t>
            </a:r>
            <a:endParaRPr lang="en-US" dirty="0">
              <a:latin typeface="Times New Roman (Headings)"/>
            </a:endParaRPr>
          </a:p>
        </p:txBody>
      </p:sp>
    </p:spTree>
    <p:extLst>
      <p:ext uri="{BB962C8B-B14F-4D97-AF65-F5344CB8AC3E}">
        <p14:creationId xmlns:p14="http://schemas.microsoft.com/office/powerpoint/2010/main" val="91013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2806</Words>
  <Application>Microsoft Office PowerPoint</Application>
  <PresentationFormat>Widescreen</PresentationFormat>
  <Paragraphs>125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Times New Roman (Headings)</vt:lpstr>
      <vt:lpstr>Office Theme</vt:lpstr>
      <vt:lpstr>Chương 12:  PHÂN TÍCH CÁC YÊU CẦU CHI TIẾT</vt:lpstr>
      <vt:lpstr>Nội dung</vt:lpstr>
      <vt:lpstr>1. Ý nghĩa của các yêu cầu chi tiết</vt:lpstr>
      <vt:lpstr>1. Ý nghĩa của các yêu cầu chi tiết</vt:lpstr>
      <vt:lpstr>2. Tổ chức các yêu cầu chi tiết</vt:lpstr>
      <vt:lpstr>2. Tổ chức các yêu cầu chi tiết</vt:lpstr>
      <vt:lpstr>2. Tổ chức các yêu cầu chi tiết</vt:lpstr>
      <vt:lpstr>2. Tổ chức các yêu cầu chi tiết</vt:lpstr>
      <vt:lpstr>2. Tổ chức các yêu cầu chi tiết</vt:lpstr>
      <vt:lpstr>2. Tổ chức các yêu cầu chi tiết</vt:lpstr>
      <vt:lpstr>2. Tổ chức các yêu cầu chi tiết</vt:lpstr>
      <vt:lpstr>2. Tổ chức các yêu cầu chi tiết</vt:lpstr>
      <vt:lpstr>2. Tổ chức các yêu cầu chi tiết</vt:lpstr>
      <vt:lpstr>2. Tổ chức các yêu cầu chi tiết</vt:lpstr>
      <vt:lpstr>2. Tổ chức các yêu cầu chi tiết</vt:lpstr>
      <vt:lpstr>3. Yêu cầu chi tiết về giao diện người dùng</vt:lpstr>
      <vt:lpstr>3. Yêu cầu chi tiết về giao diện người dùng</vt:lpstr>
      <vt:lpstr>4. Các yêu cầu bảo mật chi tiết</vt:lpstr>
      <vt:lpstr>4. Các yêu cầu bảo mật chi tiết</vt:lpstr>
      <vt:lpstr>4. Các yêu cầu bảo mật chi tiết</vt:lpstr>
      <vt:lpstr>4. Các yêu cầu bảo mật chi tiết</vt:lpstr>
      <vt:lpstr>5. Nguồn gốc của các yêu cầu chi tiết</vt:lpstr>
      <vt:lpstr>6. Sử dụng các yêu cầu chi tiết để quản lý dự án</vt:lpstr>
      <vt:lpstr>6. Sử dụng các yêu cầu chi tiết để quản lý dự án</vt:lpstr>
      <vt:lpstr>7. Các yêu cầu ưu tiên</vt:lpstr>
      <vt:lpstr>8. Phương pháp Agile cho các yêu cầu chi tiết</vt:lpstr>
      <vt:lpstr>8. Phương pháp Agile cho các yêu cầu chi tiết</vt:lpstr>
      <vt:lpstr>8. Phương pháp Agile cho các yêu cầu chi tiết</vt:lpstr>
      <vt:lpstr>8. Phương pháp Agile cho các yêu cầu chi tiết</vt:lpstr>
      <vt:lpstr>9. Sử dụng các công cụ và web trong phân tích cách yêu cầu</vt:lpstr>
      <vt:lpstr>10. Tổng kết</vt:lpstr>
      <vt:lpstr>10. Tổng kết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18: Kiến trúc phần mềm</dc:title>
  <dc:creator>Lê Minh Phú</dc:creator>
  <cp:lastModifiedBy>Bien Phan</cp:lastModifiedBy>
  <cp:revision>18</cp:revision>
  <dcterms:created xsi:type="dcterms:W3CDTF">2016-05-04T09:22:05Z</dcterms:created>
  <dcterms:modified xsi:type="dcterms:W3CDTF">2016-05-31T01:29:12Z</dcterms:modified>
</cp:coreProperties>
</file>