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43"/>
  </p:notesMasterIdLst>
  <p:sldIdLst>
    <p:sldId id="256" r:id="rId2"/>
    <p:sldId id="257" r:id="rId3"/>
    <p:sldId id="277" r:id="rId4"/>
    <p:sldId id="296"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8" r:id="rId24"/>
    <p:sldId id="29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4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35919-957E-4CA8-8EDC-B37134448763}" type="datetimeFigureOut">
              <a:rPr lang="en-GB" smtClean="0"/>
              <a:t>22/03/2016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9CEFE-B971-44C5-88CB-16F76FDFEDC6}" type="slidenum">
              <a:rPr lang="en-GB" smtClean="0"/>
              <a:t>‹#›</a:t>
            </a:fld>
            <a:endParaRPr lang="en-GB"/>
          </a:p>
        </p:txBody>
      </p:sp>
    </p:spTree>
    <p:extLst>
      <p:ext uri="{BB962C8B-B14F-4D97-AF65-F5344CB8AC3E}">
        <p14:creationId xmlns:p14="http://schemas.microsoft.com/office/powerpoint/2010/main" val="257745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E29CEFE-B971-44C5-88CB-16F76FDFEDC6}" type="slidenum">
              <a:rPr lang="en-GB" smtClean="0"/>
              <a:t>1</a:t>
            </a:fld>
            <a:endParaRPr lang="en-GB"/>
          </a:p>
        </p:txBody>
      </p:sp>
    </p:spTree>
    <p:extLst>
      <p:ext uri="{BB962C8B-B14F-4D97-AF65-F5344CB8AC3E}">
        <p14:creationId xmlns:p14="http://schemas.microsoft.com/office/powerpoint/2010/main" val="156425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E29CEFE-B971-44C5-88CB-16F76FDFEDC6}" type="slidenum">
              <a:rPr lang="en-GB" smtClean="0"/>
              <a:t>10</a:t>
            </a:fld>
            <a:endParaRPr lang="en-GB"/>
          </a:p>
        </p:txBody>
      </p:sp>
    </p:spTree>
    <p:extLst>
      <p:ext uri="{BB962C8B-B14F-4D97-AF65-F5344CB8AC3E}">
        <p14:creationId xmlns:p14="http://schemas.microsoft.com/office/powerpoint/2010/main" val="1951700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E29CEFE-B971-44C5-88CB-16F76FDFEDC6}" type="slidenum">
              <a:rPr lang="en-GB" smtClean="0"/>
              <a:t>41</a:t>
            </a:fld>
            <a:endParaRPr lang="en-GB"/>
          </a:p>
        </p:txBody>
      </p:sp>
    </p:spTree>
    <p:extLst>
      <p:ext uri="{BB962C8B-B14F-4D97-AF65-F5344CB8AC3E}">
        <p14:creationId xmlns:p14="http://schemas.microsoft.com/office/powerpoint/2010/main" val="1436910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B43743-B15C-4157-8E76-F73BD6398364}" type="datetime1">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207613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C6DA-294C-424A-BF61-5879A8B33CFC}" type="datetime1">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4090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D49113-948D-4C40-A53A-672437BDB74E}" type="datetime1">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BAD9F7-4B6C-41A4-A7D1-679AE40D056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7967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CA9057-1F80-452B-B867-7AA99A827F7C}" type="datetime1">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3285644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8BA3ED-4A7A-4248-8A4C-0701F67C665C}" type="datetime1">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BAD9F7-4B6C-41A4-A7D1-679AE40D056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4783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3A2FEC-A645-414B-B93D-B1CD4A95C0FD}" type="datetime1">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3954831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5A6E3B-5E6D-4F83-ABAE-E298946AF2C6}" type="datetime1">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4225117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F3E05E-F3F1-4F09-A390-46D8EFD75C85}" type="datetime1">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247387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30AF0D-4E7A-4148-B35E-3AA23BC58E65}" type="datetime1">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112609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C25DB-F450-416B-A41C-66F1C4094683}" type="datetime1">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177069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D5DDAE-D4CA-456B-A9D0-E28CC21FC70D}" type="datetime1">
              <a:rPr lang="en-GB" smtClean="0"/>
              <a:t>22/03/2016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404926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7134E1-7B9E-47BC-A39A-85241A6859CC}" type="datetime1">
              <a:rPr lang="en-GB" smtClean="0"/>
              <a:t>22/03/2016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297803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3145F1-5F1D-4F68-A2E3-D1459CCA1CD1}" type="datetime1">
              <a:rPr lang="en-GB" smtClean="0"/>
              <a:t>22/03/2016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52908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D6D6D-9CDF-4A60-8A19-C9CEC3691377}" type="datetime1">
              <a:rPr lang="en-GB" smtClean="0"/>
              <a:t>22/03/2016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44607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B76D8-B6AB-4203-BA1E-9293737D2C65}" type="datetime1">
              <a:rPr lang="en-GB" smtClean="0"/>
              <a:t>22/03/2016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BAD9F7-4B6C-41A4-A7D1-679AE40D0568}" type="slidenum">
              <a:rPr lang="en-GB" smtClean="0"/>
              <a:t>‹#›</a:t>
            </a:fld>
            <a:endParaRPr lang="en-GB"/>
          </a:p>
        </p:txBody>
      </p:sp>
    </p:spTree>
    <p:extLst>
      <p:ext uri="{BB962C8B-B14F-4D97-AF65-F5344CB8AC3E}">
        <p14:creationId xmlns:p14="http://schemas.microsoft.com/office/powerpoint/2010/main" val="328408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BAD9F7-4B6C-41A4-A7D1-679AE40D0568}" type="slidenum">
              <a:rPr lang="en-GB" smtClean="0"/>
              <a:t>‹#›</a:t>
            </a:fld>
            <a:endParaRPr lang="en-GB"/>
          </a:p>
        </p:txBody>
      </p:sp>
      <p:sp>
        <p:nvSpPr>
          <p:cNvPr id="5" name="Date Placeholder 4"/>
          <p:cNvSpPr>
            <a:spLocks noGrp="1"/>
          </p:cNvSpPr>
          <p:nvPr>
            <p:ph type="dt" sz="half" idx="10"/>
          </p:nvPr>
        </p:nvSpPr>
        <p:spPr/>
        <p:txBody>
          <a:bodyPr/>
          <a:lstStyle/>
          <a:p>
            <a:fld id="{275C629B-4DFB-438B-8BAC-63A23CCAE211}" type="datetime1">
              <a:rPr lang="en-GB" smtClean="0"/>
              <a:t>22/03/2016</a:t>
            </a:fld>
            <a:endParaRPr lang="en-GB"/>
          </a:p>
        </p:txBody>
      </p:sp>
    </p:spTree>
    <p:extLst>
      <p:ext uri="{BB962C8B-B14F-4D97-AF65-F5344CB8AC3E}">
        <p14:creationId xmlns:p14="http://schemas.microsoft.com/office/powerpoint/2010/main" val="159040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60E648-5D1C-4AD7-B4E7-7E014CF8A1E8}" type="datetime1">
              <a:rPr lang="en-GB" smtClean="0"/>
              <a:t>22/03/2016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BAD9F7-4B6C-41A4-A7D1-679AE40D0568}" type="slidenum">
              <a:rPr lang="en-GB" smtClean="0"/>
              <a:t>‹#›</a:t>
            </a:fld>
            <a:endParaRPr lang="en-GB"/>
          </a:p>
        </p:txBody>
      </p:sp>
    </p:spTree>
    <p:extLst>
      <p:ext uri="{BB962C8B-B14F-4D97-AF65-F5344CB8AC3E}">
        <p14:creationId xmlns:p14="http://schemas.microsoft.com/office/powerpoint/2010/main" val="1707092352"/>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ubversion.tigri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tortoisesvn.net/downloads" TargetMode="External"/><Relationship Id="rId2" Type="http://schemas.openxmlformats.org/officeDocument/2006/relationships/hyperlink" Target="http://www.open.collab.net/downloads/subvers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829230" y="121419"/>
            <a:ext cx="5704631" cy="72879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b="1" dirty="0" smtClean="0">
                <a:solidFill>
                  <a:schemeClr val="tx1"/>
                </a:solidFill>
                <a:latin typeface="Times New Roman" panose="02020603050405020304" pitchFamily="18" charset="0"/>
                <a:cs typeface="Times New Roman" panose="02020603050405020304" pitchFamily="18" charset="0"/>
              </a:rPr>
              <a:t>TRƯỜNG ĐẠI HỌC CÔNG NGHỆ THÔNG TIN</a:t>
            </a:r>
            <a:endParaRPr lang="vi-VN" sz="2000" b="1" dirty="0">
              <a:solidFill>
                <a:schemeClr val="tx1"/>
              </a:solidFill>
              <a:latin typeface="Times New Roman" panose="02020603050405020304" pitchFamily="18" charset="0"/>
              <a:cs typeface="Times New Roman" panose="02020603050405020304" pitchFamily="18" charset="0"/>
            </a:endParaRPr>
          </a:p>
          <a:p>
            <a:pPr algn="ctr"/>
            <a:r>
              <a:rPr lang="vi-VN" sz="2000" b="1" dirty="0" smtClean="0">
                <a:solidFill>
                  <a:schemeClr val="tx1"/>
                </a:solidFill>
                <a:latin typeface="Times New Roman" panose="02020603050405020304" pitchFamily="18" charset="0"/>
                <a:cs typeface="Times New Roman" panose="02020603050405020304" pitchFamily="18" charset="0"/>
              </a:rPr>
              <a:t>ĐẠI HỌC QUỐC GIA TP.HCM</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7405" y="850216"/>
            <a:ext cx="942486" cy="799064"/>
          </a:xfrm>
          <a:prstGeom prst="rect">
            <a:avLst/>
          </a:prstGeom>
        </p:spPr>
      </p:pic>
      <p:sp>
        <p:nvSpPr>
          <p:cNvPr id="6" name="Title 1"/>
          <p:cNvSpPr txBox="1">
            <a:spLocks/>
          </p:cNvSpPr>
          <p:nvPr/>
        </p:nvSpPr>
        <p:spPr>
          <a:xfrm>
            <a:off x="2082874" y="1776122"/>
            <a:ext cx="6911548" cy="60195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vi-VN" sz="2800" b="1" dirty="0" smtClean="0">
                <a:solidFill>
                  <a:schemeClr val="tx1"/>
                </a:solidFill>
                <a:latin typeface="Times New Roman" panose="02020603050405020304" pitchFamily="18" charset="0"/>
                <a:cs typeface="Times New Roman" panose="02020603050405020304" pitchFamily="18" charset="0"/>
              </a:rPr>
              <a:t>CÔNG NGHỆ PHẦN MỀM CHUYÊN SÂU</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14479" y="2499883"/>
            <a:ext cx="5848338" cy="60195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vi-VN" sz="3200" b="1" dirty="0" smtClean="0">
                <a:solidFill>
                  <a:schemeClr val="tx1"/>
                </a:solidFill>
                <a:latin typeface="Times New Roman" panose="02020603050405020304" pitchFamily="18" charset="0"/>
                <a:cs typeface="Times New Roman" panose="02020603050405020304" pitchFamily="18" charset="0"/>
              </a:rPr>
              <a:t>ĐỀ TÀI: QUẢN LÝ CẤU HÌNH</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665584" y="5279229"/>
            <a:ext cx="6328838" cy="830997"/>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Gi</a:t>
            </a:r>
            <a:r>
              <a:rPr lang="vi-VN" sz="2400" b="1" dirty="0" smtClean="0">
                <a:latin typeface="Times New Roman" panose="02020603050405020304" pitchFamily="18" charset="0"/>
                <a:cs typeface="Times New Roman" panose="02020603050405020304" pitchFamily="18" charset="0"/>
              </a:rPr>
              <a:t>ảng</a:t>
            </a:r>
            <a:r>
              <a:rPr lang="en-US" sz="2400" b="1" dirty="0" smtClean="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v</a:t>
            </a:r>
            <a:r>
              <a:rPr lang="en-US" sz="2400" b="1" dirty="0" err="1" smtClean="0">
                <a:latin typeface="Times New Roman" panose="02020603050405020304" pitchFamily="18" charset="0"/>
                <a:cs typeface="Times New Roman" panose="02020603050405020304" pitchFamily="18" charset="0"/>
              </a:rPr>
              <a:t>iên</a:t>
            </a:r>
            <a:r>
              <a:rPr lang="en-US" sz="2400" b="1" dirty="0" smtClean="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h</a:t>
            </a:r>
            <a:r>
              <a:rPr lang="en-US" sz="2400" b="1" dirty="0" err="1" smtClean="0">
                <a:latin typeface="Times New Roman" panose="02020603050405020304" pitchFamily="18" charset="0"/>
                <a:cs typeface="Times New Roman" panose="02020603050405020304" pitchFamily="18" charset="0"/>
              </a:rPr>
              <a:t>ướng</a:t>
            </a:r>
            <a:r>
              <a:rPr lang="en-US" sz="2400" b="1" dirty="0" smtClean="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d</a:t>
            </a:r>
            <a:r>
              <a:rPr lang="en-US" sz="2400" b="1" dirty="0" err="1" smtClean="0">
                <a:latin typeface="Times New Roman" panose="02020603050405020304" pitchFamily="18" charset="0"/>
                <a:cs typeface="Times New Roman" panose="02020603050405020304" pitchFamily="18" charset="0"/>
              </a:rPr>
              <a:t>ẫn</a:t>
            </a:r>
            <a:r>
              <a:rPr lang="en-US" sz="2400" b="1"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Th.S Phan </a:t>
            </a:r>
            <a:r>
              <a:rPr lang="vi-VN" sz="2400" b="1" dirty="0" smtClean="0">
                <a:latin typeface="Times New Roman" panose="02020603050405020304" pitchFamily="18" charset="0"/>
                <a:cs typeface="Times New Roman" panose="02020603050405020304" pitchFamily="18" charset="0"/>
              </a:rPr>
              <a:t>Trung Hiếu</a:t>
            </a:r>
            <a:endParaRPr lang="en-US" sz="2400" b="1" dirty="0" smtClean="0">
              <a:latin typeface="Times New Roman" panose="02020603050405020304" pitchFamily="18" charset="0"/>
              <a:cs typeface="Times New Roman" panose="02020603050405020304" pitchFamily="18" charset="0"/>
            </a:endParaRPr>
          </a:p>
          <a:p>
            <a:r>
              <a:rPr lang="vi-VN" sz="2400" b="1" dirty="0" smtClean="0">
                <a:latin typeface="Times New Roman" panose="02020603050405020304" pitchFamily="18" charset="0"/>
                <a:cs typeface="Times New Roman" panose="02020603050405020304" pitchFamily="18" charset="0"/>
              </a:rPr>
              <a:t>Nhóm thực hiện</a:t>
            </a:r>
            <a:r>
              <a:rPr lang="en-US" sz="2400" b="1" dirty="0" smtClean="0">
                <a:latin typeface="Times New Roman" panose="02020603050405020304" pitchFamily="18" charset="0"/>
                <a:cs typeface="Times New Roman" panose="02020603050405020304" pitchFamily="18" charset="0"/>
              </a:rPr>
              <a:t>:</a:t>
            </a:r>
            <a:r>
              <a:rPr lang="vi-VN" sz="2400" b="1" dirty="0" smtClean="0">
                <a:latin typeface="Times New Roman" panose="02020603050405020304" pitchFamily="18" charset="0"/>
                <a:cs typeface="Times New Roman" panose="02020603050405020304" pitchFamily="18" charset="0"/>
              </a:rPr>
              <a:t> Nhóm 9</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0828" y="3140582"/>
            <a:ext cx="4035640" cy="2138647"/>
          </a:xfrm>
          <a:prstGeom prst="rect">
            <a:avLst/>
          </a:prstGeom>
        </p:spPr>
      </p:pic>
      <p:sp>
        <p:nvSpPr>
          <p:cNvPr id="2" name="Slide Number Placeholder 1"/>
          <p:cNvSpPr>
            <a:spLocks noGrp="1"/>
          </p:cNvSpPr>
          <p:nvPr>
            <p:ph type="sldNum" sz="quarter" idx="12"/>
          </p:nvPr>
        </p:nvSpPr>
        <p:spPr/>
        <p:txBody>
          <a:bodyPr/>
          <a:lstStyle/>
          <a:p>
            <a:fld id="{EDBAD9F7-4B6C-41A4-A7D1-679AE40D0568}" type="slidenum">
              <a:rPr lang="en-GB" smtClean="0"/>
              <a:t>1</a:t>
            </a:fld>
            <a:endParaRPr lang="en-GB"/>
          </a:p>
        </p:txBody>
      </p:sp>
    </p:spTree>
    <p:extLst>
      <p:ext uri="{BB962C8B-B14F-4D97-AF65-F5344CB8AC3E}">
        <p14:creationId xmlns:p14="http://schemas.microsoft.com/office/powerpoint/2010/main" val="2555106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 (tt)</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82814" y="998806"/>
            <a:ext cx="8578788" cy="1661993"/>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Check in (commit):</a:t>
            </a:r>
          </a:p>
          <a:p>
            <a:pPr defTabSz="717550">
              <a:lnSpc>
                <a:spcPct val="150000"/>
              </a:lnSpc>
            </a:pP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Đưa</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thay</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đổi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của</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tài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liệu</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từ</a:t>
            </a:r>
            <a:r>
              <a:rPr lang="en-US" altLang="en-US" sz="2800" dirty="0" smtClean="0">
                <a:solidFill>
                  <a:srgbClr val="1C1C1C"/>
                </a:solidFill>
                <a:latin typeface="Times New Roman" panose="02020603050405020304" pitchFamily="18" charset="0"/>
                <a:cs typeface="Times New Roman" panose="02020603050405020304" pitchFamily="18" charset="0"/>
              </a:rPr>
              <a:t> workspace </a:t>
            </a:r>
            <a:r>
              <a:rPr lang="en-US" altLang="en-US" sz="2800" dirty="0" err="1" smtClean="0">
                <a:solidFill>
                  <a:srgbClr val="1C1C1C"/>
                </a:solidFill>
                <a:latin typeface="Times New Roman" panose="02020603050405020304" pitchFamily="18" charset="0"/>
                <a:cs typeface="Times New Roman" panose="02020603050405020304" pitchFamily="18" charset="0"/>
              </a:rPr>
              <a:t>lên</a:t>
            </a:r>
            <a:r>
              <a:rPr lang="en-US" altLang="en-US" sz="2800" dirty="0" smtClean="0">
                <a:solidFill>
                  <a:srgbClr val="1C1C1C"/>
                </a:solidFill>
                <a:latin typeface="Times New Roman" panose="02020603050405020304" pitchFamily="18" charset="0"/>
                <a:cs typeface="Times New Roman" panose="02020603050405020304" pitchFamily="18" charset="0"/>
              </a:rPr>
              <a:t> repository.</a:t>
            </a:r>
          </a:p>
          <a:p>
            <a:endParaRPr lang="en-GB"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l="21669" t="49147" r="44974" b="25203"/>
          <a:stretch>
            <a:fillRect/>
          </a:stretch>
        </p:blipFill>
        <p:spPr bwMode="auto">
          <a:xfrm>
            <a:off x="1546250" y="2854016"/>
            <a:ext cx="64770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EDBAD9F7-4B6C-41A4-A7D1-679AE40D0568}" type="slidenum">
              <a:rPr lang="en-GB" smtClean="0"/>
              <a:t>10</a:t>
            </a:fld>
            <a:endParaRPr lang="en-GB"/>
          </a:p>
        </p:txBody>
      </p:sp>
    </p:spTree>
    <p:extLst>
      <p:ext uri="{BB962C8B-B14F-4D97-AF65-F5344CB8AC3E}">
        <p14:creationId xmlns:p14="http://schemas.microsoft.com/office/powerpoint/2010/main" val="3329718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 (tt)</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1111348"/>
            <a:ext cx="8578788" cy="138499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Diff (change, delta):</a:t>
            </a:r>
          </a:p>
          <a:p>
            <a:pPr defTabSz="717550">
              <a:lnSpc>
                <a:spcPct val="150000"/>
              </a:lnSpc>
            </a:pP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Sự</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khác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nhau</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giữa</a:t>
            </a:r>
            <a:r>
              <a:rPr lang="en-US" altLang="en-US" sz="2800" dirty="0" smtClean="0">
                <a:solidFill>
                  <a:srgbClr val="1C1C1C"/>
                </a:solidFill>
                <a:latin typeface="Times New Roman" panose="02020603050405020304" pitchFamily="18" charset="0"/>
                <a:cs typeface="Times New Roman" panose="02020603050405020304" pitchFamily="18" charset="0"/>
              </a:rPr>
              <a:t> 2 </a:t>
            </a:r>
            <a:r>
              <a:rPr lang="en-US" altLang="en-US" sz="2800" dirty="0" err="1" smtClean="0">
                <a:solidFill>
                  <a:srgbClr val="1C1C1C"/>
                </a:solidFill>
                <a:latin typeface="Times New Roman" panose="02020603050405020304" pitchFamily="18" charset="0"/>
                <a:cs typeface="Times New Roman" panose="02020603050405020304" pitchFamily="18" charset="0"/>
              </a:rPr>
              <a:t>phiên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bản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kề</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nhau</a:t>
            </a:r>
            <a:r>
              <a:rPr lang="en-US" altLang="en-US" sz="2800" dirty="0" smtClean="0">
                <a:solidFill>
                  <a:srgbClr val="1C1C1C"/>
                </a:solidFill>
                <a:latin typeface="Times New Roman" panose="02020603050405020304" pitchFamily="18" charset="0"/>
                <a:cs typeface="Times New Roman" panose="02020603050405020304" pitchFamily="18" charset="0"/>
              </a:rPr>
              <a: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22255" t="40787" r="40263" b="32791"/>
          <a:stretch>
            <a:fillRect/>
          </a:stretch>
        </p:blipFill>
        <p:spPr bwMode="auto">
          <a:xfrm>
            <a:off x="990600" y="2743200"/>
            <a:ext cx="7802563"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EDBAD9F7-4B6C-41A4-A7D1-679AE40D0568}" type="slidenum">
              <a:rPr lang="en-GB" smtClean="0"/>
              <a:t>11</a:t>
            </a:fld>
            <a:endParaRPr lang="en-GB"/>
          </a:p>
        </p:txBody>
      </p:sp>
    </p:spTree>
    <p:extLst>
      <p:ext uri="{BB962C8B-B14F-4D97-AF65-F5344CB8AC3E}">
        <p14:creationId xmlns:p14="http://schemas.microsoft.com/office/powerpoint/2010/main" val="3186689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 (tt)</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970671"/>
            <a:ext cx="8578788" cy="1815882"/>
          </a:xfrm>
          <a:prstGeom prst="rect">
            <a:avLst/>
          </a:prstGeom>
          <a:noFill/>
        </p:spPr>
        <p:txBody>
          <a:bodyPr wrap="square" rtlCol="0">
            <a:spAutoFit/>
          </a:bodyPr>
          <a:lstStyle/>
          <a:p>
            <a:pPr marL="457200" indent="-457200">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Merge:</a:t>
            </a:r>
          </a:p>
          <a:p>
            <a:pPr defTabSz="717550"/>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Kết</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hợp</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thay</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đổi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trên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các</a:t>
            </a:r>
            <a:r>
              <a:rPr lang="en-US" altLang="en-US" sz="2800" dirty="0" smtClean="0">
                <a:solidFill>
                  <a:srgbClr val="1C1C1C"/>
                </a:solidFill>
                <a:latin typeface="Times New Roman" panose="02020603050405020304" pitchFamily="18" charset="0"/>
                <a:cs typeface="Times New Roman" panose="02020603050405020304" pitchFamily="18" charset="0"/>
              </a:rPr>
              <a:t> working copy </a:t>
            </a:r>
            <a:r>
              <a:rPr lang="en-US" altLang="en-US" sz="2800" dirty="0" err="1" smtClean="0">
                <a:solidFill>
                  <a:srgbClr val="1C1C1C"/>
                </a:solidFill>
                <a:latin typeface="Times New Roman" panose="02020603050405020304" pitchFamily="18" charset="0"/>
                <a:cs typeface="Times New Roman" panose="02020603050405020304" pitchFamily="18" charset="0"/>
              </a:rPr>
              <a:t>khác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nhau</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của</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cùng</a:t>
            </a:r>
            <a:r>
              <a:rPr lang="en-US" altLang="en-US" sz="2800" dirty="0" smtClean="0">
                <a:solidFill>
                  <a:srgbClr val="1C1C1C"/>
                </a:solidFill>
                <a:latin typeface="Times New Roman" panose="02020603050405020304" pitchFamily="18" charset="0"/>
                <a:cs typeface="Times New Roman" panose="02020603050405020304" pitchFamily="18" charset="0"/>
              </a:rPr>
              <a:t> 1 file, </a:t>
            </a:r>
            <a:r>
              <a:rPr lang="en-US" altLang="en-US" sz="2800" dirty="0" err="1" smtClean="0">
                <a:solidFill>
                  <a:srgbClr val="1C1C1C"/>
                </a:solidFill>
                <a:latin typeface="Times New Roman" panose="02020603050405020304" pitchFamily="18" charset="0"/>
                <a:cs typeface="Times New Roman" panose="02020603050405020304" pitchFamily="18" charset="0"/>
              </a:rPr>
              <a:t>tạo</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thành</a:t>
            </a:r>
            <a:r>
              <a:rPr lang="en-US" altLang="en-US" sz="2800" dirty="0" smtClean="0">
                <a:solidFill>
                  <a:srgbClr val="1C1C1C"/>
                </a:solidFill>
                <a:latin typeface="Times New Roman" panose="02020603050405020304" pitchFamily="18" charset="0"/>
                <a:cs typeface="Times New Roman" panose="02020603050405020304" pitchFamily="18" charset="0"/>
              </a:rPr>
              <a:t> 1 </a:t>
            </a:r>
            <a:r>
              <a:rPr lang="en-US" altLang="en-US" sz="2800" dirty="0" err="1" smtClean="0">
                <a:solidFill>
                  <a:srgbClr val="1C1C1C"/>
                </a:solidFill>
                <a:latin typeface="Times New Roman" panose="02020603050405020304" pitchFamily="18" charset="0"/>
                <a:cs typeface="Times New Roman" panose="02020603050405020304" pitchFamily="18" charset="0"/>
              </a:rPr>
              <a:t>bản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duy</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nhất</a:t>
            </a:r>
            <a:r>
              <a:rPr lang="en-US" altLang="en-US" sz="2800" dirty="0" smtClean="0">
                <a:solidFill>
                  <a:srgbClr val="1C1C1C"/>
                </a:solidFill>
                <a:latin typeface="Times New Roman" panose="02020603050405020304" pitchFamily="18" charset="0"/>
                <a:cs typeface="Times New Roman" panose="02020603050405020304" pitchFamily="18" charset="0"/>
              </a:rPr>
              <a:t>.</a:t>
            </a:r>
          </a:p>
          <a:p>
            <a:endParaRPr lang="en-GB" sz="2800"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21669" t="30090" r="40849" b="20866"/>
          <a:stretch>
            <a:fillRect/>
          </a:stretch>
        </p:blipFill>
        <p:spPr bwMode="auto">
          <a:xfrm>
            <a:off x="1902656" y="2786553"/>
            <a:ext cx="6059658" cy="34788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EDBAD9F7-4B6C-41A4-A7D1-679AE40D0568}" type="slidenum">
              <a:rPr lang="en-GB" smtClean="0"/>
              <a:t>12</a:t>
            </a:fld>
            <a:endParaRPr lang="en-GB"/>
          </a:p>
        </p:txBody>
      </p:sp>
    </p:spTree>
    <p:extLst>
      <p:ext uri="{BB962C8B-B14F-4D97-AF65-F5344CB8AC3E}">
        <p14:creationId xmlns:p14="http://schemas.microsoft.com/office/powerpoint/2010/main" val="3799649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 (tt)</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970671"/>
            <a:ext cx="8578788" cy="1384995"/>
          </a:xfrm>
          <a:prstGeom prst="rect">
            <a:avLst/>
          </a:prstGeom>
          <a:noFill/>
        </p:spPr>
        <p:txBody>
          <a:bodyPr wrap="square" rtlCol="0">
            <a:spAutoFit/>
          </a:bodyPr>
          <a:lstStyle/>
          <a:p>
            <a:pPr marL="457200" indent="-457200">
              <a:spcBef>
                <a:spcPct val="0"/>
              </a:spcBef>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Conflict:</a:t>
            </a:r>
          </a:p>
          <a:p>
            <a:pPr defTabSz="717550">
              <a:spcBef>
                <a:spcPct val="0"/>
              </a:spcBef>
              <a:buFontTx/>
              <a:buNone/>
            </a:pP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Sự</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đụng</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độ</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xảy</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ra</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khi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nhiều</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người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cùng</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chỉnh</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sửa</a:t>
            </a:r>
            <a:r>
              <a:rPr lang="en-US" altLang="en-US" sz="2800" dirty="0" smtClean="0">
                <a:solidFill>
                  <a:srgbClr val="1C1C1C"/>
                </a:solidFill>
                <a:latin typeface="Times New Roman" panose="02020603050405020304" pitchFamily="18" charset="0"/>
                <a:cs typeface="Times New Roman" panose="02020603050405020304" pitchFamily="18" charset="0"/>
              </a:rPr>
              <a:t> 1 </a:t>
            </a: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tài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liệu</a:t>
            </a:r>
            <a:r>
              <a:rPr lang="en-US" altLang="en-US" sz="2800" dirty="0" smtClean="0">
                <a:solidFill>
                  <a:srgbClr val="1C1C1C"/>
                </a:solidFill>
                <a:latin typeface="Times New Roman" panose="02020603050405020304" pitchFamily="18" charset="0"/>
                <a:cs typeface="Times New Roman" panose="02020603050405020304" pitchFamily="18" charset="0"/>
              </a:rPr>
              <a:t>.</a:t>
            </a:r>
          </a:p>
        </p:txBody>
      </p:sp>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l="21669" t="34688" r="39677" b="15446"/>
          <a:stretch>
            <a:fillRect/>
          </a:stretch>
        </p:blipFill>
        <p:spPr bwMode="auto">
          <a:xfrm>
            <a:off x="1546250" y="2445971"/>
            <a:ext cx="6477000" cy="3886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EDBAD9F7-4B6C-41A4-A7D1-679AE40D0568}" type="slidenum">
              <a:rPr lang="en-GB" smtClean="0"/>
              <a:t>13</a:t>
            </a:fld>
            <a:endParaRPr lang="en-GB"/>
          </a:p>
        </p:txBody>
      </p:sp>
    </p:spTree>
    <p:extLst>
      <p:ext uri="{BB962C8B-B14F-4D97-AF65-F5344CB8AC3E}">
        <p14:creationId xmlns:p14="http://schemas.microsoft.com/office/powerpoint/2010/main" val="480635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 (tt)</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984738"/>
            <a:ext cx="8578788" cy="4247317"/>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Lock – Modify – Unlock</a:t>
            </a:r>
            <a:endParaRPr lang="vi-VN" altLang="en-US" sz="2800" b="1" dirty="0" smtClean="0">
              <a:solidFill>
                <a:srgbClr val="1C1C1C"/>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altLang="en-US" sz="2800" b="1" dirty="0" smtClean="0">
                <a:solidFill>
                  <a:srgbClr val="1C1C1C"/>
                </a:solidFill>
                <a:latin typeface="Times New Roman" panose="02020603050405020304" pitchFamily="18" charset="0"/>
                <a:cs typeface="Times New Roman" panose="02020603050405020304" pitchFamily="18" charset="0"/>
              </a:rPr>
              <a:t>Lock:</a:t>
            </a:r>
          </a:p>
          <a:p>
            <a:pPr>
              <a:lnSpc>
                <a:spcPct val="150000"/>
              </a:lnSpc>
            </a:pP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smtClean="0">
                <a:solidFill>
                  <a:srgbClr val="1C1C1C"/>
                </a:solidFill>
                <a:latin typeface="Times New Roman" panose="02020603050405020304" pitchFamily="18" charset="0"/>
                <a:cs typeface="Times New Roman" panose="02020603050405020304" pitchFamily="18" charset="0"/>
              </a:rPr>
              <a:t>“</a:t>
            </a:r>
            <a:r>
              <a:rPr lang="en-US" altLang="en-US" sz="2800" dirty="0" err="1" smtClean="0">
                <a:solidFill>
                  <a:srgbClr val="1C1C1C"/>
                </a:solidFill>
                <a:latin typeface="Times New Roman" panose="02020603050405020304" pitchFamily="18" charset="0"/>
                <a:cs typeface="Times New Roman" panose="02020603050405020304" pitchFamily="18" charset="0"/>
              </a:rPr>
              <a:t>Khoá</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tài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liệu</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đang</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làm</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việc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trên</a:t>
            </a:r>
            <a:r>
              <a:rPr lang="en-US" altLang="en-US" sz="2800" dirty="0" smtClean="0">
                <a:solidFill>
                  <a:srgbClr val="1C1C1C"/>
                </a:solidFill>
                <a:latin typeface="Times New Roman" panose="02020603050405020304" pitchFamily="18" charset="0"/>
                <a:cs typeface="Times New Roman" panose="02020603050405020304" pitchFamily="18" charset="0"/>
              </a:rPr>
              <a:t> repository </a:t>
            </a:r>
            <a:r>
              <a:rPr lang="en-US" altLang="en-US" sz="2800" dirty="0" err="1" smtClean="0">
                <a:solidFill>
                  <a:srgbClr val="1C1C1C"/>
                </a:solidFill>
                <a:latin typeface="Times New Roman" panose="02020603050405020304" pitchFamily="18" charset="0"/>
                <a:cs typeface="Times New Roman" panose="02020603050405020304" pitchFamily="18" charset="0"/>
              </a:rPr>
              <a:t>để</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ngăn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người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khác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chỉnh</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sửa</a:t>
            </a:r>
            <a:r>
              <a:rPr lang="en-US" altLang="en-US" sz="2800" dirty="0" smtClean="0">
                <a:solidFill>
                  <a:srgbClr val="1C1C1C"/>
                </a:solidFill>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altLang="en-US" sz="2800" b="1" dirty="0" smtClean="0">
                <a:solidFill>
                  <a:srgbClr val="1C1C1C"/>
                </a:solidFill>
                <a:latin typeface="Times New Roman" panose="02020603050405020304" pitchFamily="18" charset="0"/>
                <a:cs typeface="Times New Roman" panose="02020603050405020304" pitchFamily="18" charset="0"/>
              </a:rPr>
              <a:t>Unlock:</a:t>
            </a:r>
          </a:p>
          <a:p>
            <a:pPr>
              <a:lnSpc>
                <a:spcPct val="150000"/>
              </a:lnSpc>
            </a:pP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smtClean="0">
                <a:solidFill>
                  <a:srgbClr val="1C1C1C"/>
                </a:solidFill>
                <a:latin typeface="Times New Roman" panose="02020603050405020304" pitchFamily="18" charset="0"/>
                <a:cs typeface="Times New Roman" panose="02020603050405020304" pitchFamily="18" charset="0"/>
              </a:rPr>
              <a:t>“</a:t>
            </a:r>
            <a:r>
              <a:rPr lang="en-US" altLang="en-US" sz="2800" dirty="0" err="1" smtClean="0">
                <a:solidFill>
                  <a:srgbClr val="1C1C1C"/>
                </a:solidFill>
                <a:latin typeface="Times New Roman" panose="02020603050405020304" pitchFamily="18" charset="0"/>
                <a:cs typeface="Times New Roman" panose="02020603050405020304" pitchFamily="18" charset="0"/>
              </a:rPr>
              <a:t>Mở</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khoá</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tài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liệu</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sau</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khi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làm</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việc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xong</a:t>
            </a:r>
            <a:r>
              <a:rPr lang="en-US" altLang="en-US" sz="2800" dirty="0" smtClean="0">
                <a:solidFill>
                  <a:srgbClr val="1C1C1C"/>
                </a:solidFill>
                <a:latin typeface="Times New Roman" panose="02020603050405020304" pitchFamily="18" charset="0"/>
                <a:cs typeface="Times New Roman" panose="02020603050405020304" pitchFamily="18" charset="0"/>
              </a:rPr>
              <a:t>.</a:t>
            </a:r>
          </a:p>
          <a:p>
            <a:endParaRPr lang="en-GB" dirty="0"/>
          </a:p>
        </p:txBody>
      </p:sp>
      <p:sp>
        <p:nvSpPr>
          <p:cNvPr id="2" name="Slide Number Placeholder 1"/>
          <p:cNvSpPr>
            <a:spLocks noGrp="1"/>
          </p:cNvSpPr>
          <p:nvPr>
            <p:ph type="sldNum" sz="quarter" idx="12"/>
          </p:nvPr>
        </p:nvSpPr>
        <p:spPr/>
        <p:txBody>
          <a:bodyPr/>
          <a:lstStyle/>
          <a:p>
            <a:fld id="{EDBAD9F7-4B6C-41A4-A7D1-679AE40D0568}" type="slidenum">
              <a:rPr lang="en-GB" smtClean="0"/>
              <a:t>14</a:t>
            </a:fld>
            <a:endParaRPr lang="en-GB"/>
          </a:p>
        </p:txBody>
      </p:sp>
    </p:spTree>
    <p:extLst>
      <p:ext uri="{BB962C8B-B14F-4D97-AF65-F5344CB8AC3E}">
        <p14:creationId xmlns:p14="http://schemas.microsoft.com/office/powerpoint/2010/main" val="2149282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 (tt)</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1026941"/>
            <a:ext cx="5528603" cy="523220"/>
          </a:xfrm>
          <a:prstGeom prst="rect">
            <a:avLst/>
          </a:prstGeom>
          <a:noFill/>
        </p:spPr>
        <p:txBody>
          <a:bodyPr wrap="square" rtlCol="0">
            <a:spAutoFit/>
          </a:bodyPr>
          <a:lstStyle/>
          <a:p>
            <a:pPr marL="457200" indent="-457200">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Copy – Modify - Merge</a:t>
            </a:r>
          </a:p>
        </p:txBody>
      </p:sp>
      <p:grpSp>
        <p:nvGrpSpPr>
          <p:cNvPr id="15" name="Group 14"/>
          <p:cNvGrpSpPr/>
          <p:nvPr/>
        </p:nvGrpSpPr>
        <p:grpSpPr>
          <a:xfrm>
            <a:off x="990600" y="2069123"/>
            <a:ext cx="7010400" cy="2895600"/>
            <a:chOff x="990600" y="2209800"/>
            <a:chExt cx="7010400" cy="2895600"/>
          </a:xfrm>
        </p:grpSpPr>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l="24817" t="3125" r="21303" b="57292"/>
            <a:stretch>
              <a:fillRect/>
            </a:stretch>
          </p:blipFill>
          <p:spPr bwMode="auto">
            <a:xfrm>
              <a:off x="990600" y="2209800"/>
              <a:ext cx="7010400" cy="289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Freeform 10"/>
            <p:cNvSpPr/>
            <p:nvPr/>
          </p:nvSpPr>
          <p:spPr>
            <a:xfrm>
              <a:off x="3414713" y="3282950"/>
              <a:ext cx="603250" cy="1182688"/>
            </a:xfrm>
            <a:custGeom>
              <a:avLst/>
              <a:gdLst>
                <a:gd name="connsiteX0" fmla="*/ 574964 w 602673"/>
                <a:gd name="connsiteY0" fmla="*/ 0 h 1182254"/>
                <a:gd name="connsiteX1" fmla="*/ 519546 w 602673"/>
                <a:gd name="connsiteY1" fmla="*/ 789709 h 1182254"/>
                <a:gd name="connsiteX2" fmla="*/ 76200 w 602673"/>
                <a:gd name="connsiteY2" fmla="*/ 1122218 h 1182254"/>
                <a:gd name="connsiteX3" fmla="*/ 62346 w 602673"/>
                <a:gd name="connsiteY3" fmla="*/ 1149928 h 1182254"/>
              </a:gdLst>
              <a:ahLst/>
              <a:cxnLst>
                <a:cxn ang="0">
                  <a:pos x="connsiteX0" y="connsiteY0"/>
                </a:cxn>
                <a:cxn ang="0">
                  <a:pos x="connsiteX1" y="connsiteY1"/>
                </a:cxn>
                <a:cxn ang="0">
                  <a:pos x="connsiteX2" y="connsiteY2"/>
                </a:cxn>
                <a:cxn ang="0">
                  <a:pos x="connsiteX3" y="connsiteY3"/>
                </a:cxn>
              </a:cxnLst>
              <a:rect l="l" t="t" r="r" b="b"/>
              <a:pathLst>
                <a:path w="602673" h="1182254">
                  <a:moveTo>
                    <a:pt x="574964" y="0"/>
                  </a:moveTo>
                  <a:cubicBezTo>
                    <a:pt x="588818" y="301336"/>
                    <a:pt x="602673" y="602673"/>
                    <a:pt x="519546" y="789709"/>
                  </a:cubicBezTo>
                  <a:cubicBezTo>
                    <a:pt x="436419" y="976745"/>
                    <a:pt x="152400" y="1062182"/>
                    <a:pt x="76200" y="1122218"/>
                  </a:cubicBezTo>
                  <a:cubicBezTo>
                    <a:pt x="0" y="1182254"/>
                    <a:pt x="31173" y="1166091"/>
                    <a:pt x="62346" y="1149928"/>
                  </a:cubicBezTo>
                </a:path>
              </a:pathLst>
            </a:cu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12" name="Curved Connector 11"/>
            <p:cNvCxnSpPr/>
            <p:nvPr/>
          </p:nvCxnSpPr>
          <p:spPr>
            <a:xfrm rot="16200000" flipH="1">
              <a:off x="4686300" y="3314700"/>
              <a:ext cx="838200" cy="609600"/>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676400" y="3429000"/>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X</a:t>
              </a:r>
            </a:p>
          </p:txBody>
        </p:sp>
        <p:sp>
          <p:nvSpPr>
            <p:cNvPr id="14" name="Rectangle 13"/>
            <p:cNvSpPr/>
            <p:nvPr/>
          </p:nvSpPr>
          <p:spPr>
            <a:xfrm>
              <a:off x="6172200" y="3352800"/>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Y</a:t>
              </a:r>
            </a:p>
          </p:txBody>
        </p:sp>
      </p:grpSp>
      <p:sp>
        <p:nvSpPr>
          <p:cNvPr id="2" name="Slide Number Placeholder 1"/>
          <p:cNvSpPr>
            <a:spLocks noGrp="1"/>
          </p:cNvSpPr>
          <p:nvPr>
            <p:ph type="sldNum" sz="quarter" idx="12"/>
          </p:nvPr>
        </p:nvSpPr>
        <p:spPr/>
        <p:txBody>
          <a:bodyPr/>
          <a:lstStyle/>
          <a:p>
            <a:fld id="{EDBAD9F7-4B6C-41A4-A7D1-679AE40D0568}" type="slidenum">
              <a:rPr lang="en-GB" smtClean="0"/>
              <a:t>15</a:t>
            </a:fld>
            <a:endParaRPr lang="en-GB"/>
          </a:p>
        </p:txBody>
      </p:sp>
    </p:spTree>
    <p:extLst>
      <p:ext uri="{BB962C8B-B14F-4D97-AF65-F5344CB8AC3E}">
        <p14:creationId xmlns:p14="http://schemas.microsoft.com/office/powerpoint/2010/main" val="4172844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 (tt)</a:t>
            </a:r>
            <a:endParaRPr lang="en-GB" sz="2800" b="1" dirty="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2011132" y="1106205"/>
            <a:ext cx="6138227" cy="2583556"/>
            <a:chOff x="1066800" y="2438400"/>
            <a:chExt cx="6934200" cy="3124200"/>
          </a:xfrm>
        </p:grpSpPr>
        <p:pic>
          <p:nvPicPr>
            <p:cNvPr id="6" name="Picture 2"/>
            <p:cNvPicPr>
              <a:picLocks noChangeAspect="1" noChangeArrowheads="1"/>
            </p:cNvPicPr>
            <p:nvPr/>
          </p:nvPicPr>
          <p:blipFill>
            <a:blip r:embed="rId2"/>
            <a:srcRect l="25183" t="5208" r="21523" b="52084"/>
            <a:stretch>
              <a:fillRect/>
            </a:stretch>
          </p:blipFill>
          <p:spPr bwMode="auto">
            <a:xfrm>
              <a:off x="1066800" y="2438400"/>
              <a:ext cx="6934200" cy="3124200"/>
            </a:xfrm>
            <a:prstGeom prst="rect">
              <a:avLst/>
            </a:prstGeom>
            <a:solidFill>
              <a:schemeClr val="bg1">
                <a:lumMod val="50000"/>
              </a:schemeClr>
            </a:solidFill>
            <a:ln w="9525">
              <a:solidFill>
                <a:schemeClr val="tx1"/>
              </a:solidFill>
              <a:miter lim="800000"/>
              <a:headEnd/>
              <a:tailEnd/>
            </a:ln>
            <a:effectLst/>
          </p:spPr>
        </p:pic>
        <p:sp>
          <p:nvSpPr>
            <p:cNvPr id="7" name="Freeform 6"/>
            <p:cNvSpPr/>
            <p:nvPr/>
          </p:nvSpPr>
          <p:spPr>
            <a:xfrm>
              <a:off x="3429000" y="3276600"/>
              <a:ext cx="603250" cy="1182688"/>
            </a:xfrm>
            <a:custGeom>
              <a:avLst/>
              <a:gdLst>
                <a:gd name="connsiteX0" fmla="*/ 574964 w 602673"/>
                <a:gd name="connsiteY0" fmla="*/ 0 h 1182254"/>
                <a:gd name="connsiteX1" fmla="*/ 519546 w 602673"/>
                <a:gd name="connsiteY1" fmla="*/ 789709 h 1182254"/>
                <a:gd name="connsiteX2" fmla="*/ 76200 w 602673"/>
                <a:gd name="connsiteY2" fmla="*/ 1122218 h 1182254"/>
                <a:gd name="connsiteX3" fmla="*/ 62346 w 602673"/>
                <a:gd name="connsiteY3" fmla="*/ 1149928 h 1182254"/>
              </a:gdLst>
              <a:ahLst/>
              <a:cxnLst>
                <a:cxn ang="0">
                  <a:pos x="connsiteX0" y="connsiteY0"/>
                </a:cxn>
                <a:cxn ang="0">
                  <a:pos x="connsiteX1" y="connsiteY1"/>
                </a:cxn>
                <a:cxn ang="0">
                  <a:pos x="connsiteX2" y="connsiteY2"/>
                </a:cxn>
                <a:cxn ang="0">
                  <a:pos x="connsiteX3" y="connsiteY3"/>
                </a:cxn>
              </a:cxnLst>
              <a:rect l="l" t="t" r="r" b="b"/>
              <a:pathLst>
                <a:path w="602673" h="1182254">
                  <a:moveTo>
                    <a:pt x="574964" y="0"/>
                  </a:moveTo>
                  <a:cubicBezTo>
                    <a:pt x="588818" y="301336"/>
                    <a:pt x="602673" y="602673"/>
                    <a:pt x="519546" y="789709"/>
                  </a:cubicBezTo>
                  <a:cubicBezTo>
                    <a:pt x="436419" y="976745"/>
                    <a:pt x="152400" y="1062182"/>
                    <a:pt x="76200" y="1122218"/>
                  </a:cubicBezTo>
                  <a:cubicBezTo>
                    <a:pt x="0" y="1182254"/>
                    <a:pt x="31173" y="1166091"/>
                    <a:pt x="62346" y="1149928"/>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8" name="Curved Connector 7"/>
            <p:cNvCxnSpPr/>
            <p:nvPr/>
          </p:nvCxnSpPr>
          <p:spPr>
            <a:xfrm rot="16200000" flipH="1">
              <a:off x="4686300" y="3467100"/>
              <a:ext cx="838200" cy="60960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flipV="1">
              <a:off x="1905000" y="2743200"/>
              <a:ext cx="1981200" cy="1447800"/>
            </a:xfrm>
            <a:prstGeom prst="curved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0800000">
              <a:off x="4572000" y="2743200"/>
              <a:ext cx="2286000" cy="1447800"/>
            </a:xfrm>
            <a:prstGeom prst="curved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Explosion 2 10"/>
            <p:cNvSpPr/>
            <p:nvPr/>
          </p:nvSpPr>
          <p:spPr>
            <a:xfrm>
              <a:off x="5334000" y="2590800"/>
              <a:ext cx="1066800" cy="1295400"/>
            </a:xfrm>
            <a:prstGeom prst="irregularSeal2">
              <a:avLst/>
            </a:prstGeom>
            <a:solidFill>
              <a:srgbClr val="F3420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Rectangle 11"/>
            <p:cNvSpPr/>
            <p:nvPr/>
          </p:nvSpPr>
          <p:spPr>
            <a:xfrm>
              <a:off x="6019800" y="2743200"/>
              <a:ext cx="152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Conflict</a:t>
              </a:r>
            </a:p>
          </p:txBody>
        </p:sp>
        <p:sp>
          <p:nvSpPr>
            <p:cNvPr id="13" name="Rectangle 12"/>
            <p:cNvSpPr/>
            <p:nvPr/>
          </p:nvSpPr>
          <p:spPr>
            <a:xfrm>
              <a:off x="1524000" y="3810000"/>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X</a:t>
              </a:r>
            </a:p>
          </p:txBody>
        </p:sp>
        <p:sp>
          <p:nvSpPr>
            <p:cNvPr id="14" name="Rectangle 13"/>
            <p:cNvSpPr/>
            <p:nvPr/>
          </p:nvSpPr>
          <p:spPr>
            <a:xfrm>
              <a:off x="6019800" y="3733800"/>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Y</a:t>
              </a:r>
            </a:p>
          </p:txBody>
        </p:sp>
      </p:grpSp>
      <p:grpSp>
        <p:nvGrpSpPr>
          <p:cNvPr id="25" name="Group 24"/>
          <p:cNvGrpSpPr/>
          <p:nvPr/>
        </p:nvGrpSpPr>
        <p:grpSpPr>
          <a:xfrm>
            <a:off x="2011131" y="4043423"/>
            <a:ext cx="6138227" cy="2441783"/>
            <a:chOff x="914400" y="2438400"/>
            <a:chExt cx="7467600" cy="3124200"/>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l="24597" t="4167" r="18008" b="54166"/>
            <a:stretch>
              <a:fillRect/>
            </a:stretch>
          </p:blipFill>
          <p:spPr bwMode="auto">
            <a:xfrm>
              <a:off x="914400" y="2438400"/>
              <a:ext cx="7467600"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 name="Freeform 16"/>
            <p:cNvSpPr/>
            <p:nvPr/>
          </p:nvSpPr>
          <p:spPr>
            <a:xfrm>
              <a:off x="3429000" y="3276600"/>
              <a:ext cx="603250" cy="1182688"/>
            </a:xfrm>
            <a:custGeom>
              <a:avLst/>
              <a:gdLst>
                <a:gd name="connsiteX0" fmla="*/ 574964 w 602673"/>
                <a:gd name="connsiteY0" fmla="*/ 0 h 1182254"/>
                <a:gd name="connsiteX1" fmla="*/ 519546 w 602673"/>
                <a:gd name="connsiteY1" fmla="*/ 789709 h 1182254"/>
                <a:gd name="connsiteX2" fmla="*/ 76200 w 602673"/>
                <a:gd name="connsiteY2" fmla="*/ 1122218 h 1182254"/>
                <a:gd name="connsiteX3" fmla="*/ 62346 w 602673"/>
                <a:gd name="connsiteY3" fmla="*/ 1149928 h 1182254"/>
              </a:gdLst>
              <a:ahLst/>
              <a:cxnLst>
                <a:cxn ang="0">
                  <a:pos x="connsiteX0" y="connsiteY0"/>
                </a:cxn>
                <a:cxn ang="0">
                  <a:pos x="connsiteX1" y="connsiteY1"/>
                </a:cxn>
                <a:cxn ang="0">
                  <a:pos x="connsiteX2" y="connsiteY2"/>
                </a:cxn>
                <a:cxn ang="0">
                  <a:pos x="connsiteX3" y="connsiteY3"/>
                </a:cxn>
              </a:cxnLst>
              <a:rect l="l" t="t" r="r" b="b"/>
              <a:pathLst>
                <a:path w="602673" h="1182254">
                  <a:moveTo>
                    <a:pt x="574964" y="0"/>
                  </a:moveTo>
                  <a:cubicBezTo>
                    <a:pt x="588818" y="301336"/>
                    <a:pt x="602673" y="602673"/>
                    <a:pt x="519546" y="789709"/>
                  </a:cubicBezTo>
                  <a:cubicBezTo>
                    <a:pt x="436419" y="976745"/>
                    <a:pt x="152400" y="1062182"/>
                    <a:pt x="76200" y="1122218"/>
                  </a:cubicBezTo>
                  <a:cubicBezTo>
                    <a:pt x="0" y="1182254"/>
                    <a:pt x="31173" y="1166091"/>
                    <a:pt x="62346" y="1149928"/>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18" name="Curved Connector 17"/>
            <p:cNvCxnSpPr/>
            <p:nvPr/>
          </p:nvCxnSpPr>
          <p:spPr>
            <a:xfrm rot="16200000" flipH="1">
              <a:off x="4648200" y="3429000"/>
              <a:ext cx="762000" cy="76200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flipV="1">
              <a:off x="1905000" y="2743200"/>
              <a:ext cx="1981200" cy="1447800"/>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a:off x="4495800" y="2743200"/>
              <a:ext cx="2819400" cy="1371600"/>
            </a:xfrm>
            <a:prstGeom prst="curved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0800000">
              <a:off x="4343400" y="2590800"/>
              <a:ext cx="2667000" cy="304800"/>
            </a:xfrm>
            <a:prstGeom prst="curvedConnector3">
              <a:avLst>
                <a:gd name="adj1" fmla="val 2870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77000" y="4648200"/>
              <a:ext cx="152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Merge</a:t>
              </a:r>
            </a:p>
          </p:txBody>
        </p:sp>
        <p:sp>
          <p:nvSpPr>
            <p:cNvPr id="23" name="Rectangle 22"/>
            <p:cNvSpPr/>
            <p:nvPr/>
          </p:nvSpPr>
          <p:spPr>
            <a:xfrm>
              <a:off x="1447800" y="4724400"/>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X</a:t>
              </a:r>
            </a:p>
          </p:txBody>
        </p:sp>
        <p:sp>
          <p:nvSpPr>
            <p:cNvPr id="24" name="Rectangle 23"/>
            <p:cNvSpPr/>
            <p:nvPr/>
          </p:nvSpPr>
          <p:spPr>
            <a:xfrm>
              <a:off x="5943600" y="4648200"/>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Y</a:t>
              </a:r>
            </a:p>
          </p:txBody>
        </p:sp>
      </p:grpSp>
      <p:sp>
        <p:nvSpPr>
          <p:cNvPr id="2" name="Slide Number Placeholder 1"/>
          <p:cNvSpPr>
            <a:spLocks noGrp="1"/>
          </p:cNvSpPr>
          <p:nvPr>
            <p:ph type="sldNum" sz="quarter" idx="12"/>
          </p:nvPr>
        </p:nvSpPr>
        <p:spPr/>
        <p:txBody>
          <a:bodyPr/>
          <a:lstStyle/>
          <a:p>
            <a:fld id="{EDBAD9F7-4B6C-41A4-A7D1-679AE40D0568}" type="slidenum">
              <a:rPr lang="en-GB" smtClean="0"/>
              <a:t>16</a:t>
            </a:fld>
            <a:endParaRPr lang="en-GB"/>
          </a:p>
        </p:txBody>
      </p:sp>
    </p:spTree>
    <p:extLst>
      <p:ext uri="{BB962C8B-B14F-4D97-AF65-F5344CB8AC3E}">
        <p14:creationId xmlns:p14="http://schemas.microsoft.com/office/powerpoint/2010/main" val="3352864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7255942"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phương pháp quản lý cấu hình </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1308295"/>
            <a:ext cx="8578788" cy="2677656"/>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en-US" sz="2800" b="1" dirty="0" err="1" smtClean="0">
                <a:latin typeface="Times New Roman" panose="02020603050405020304" pitchFamily="18" charset="0"/>
                <a:cs typeface="Times New Roman" panose="02020603050405020304" pitchFamily="18" charset="0"/>
              </a:rPr>
              <a:t>Thùng</a:t>
            </a:r>
            <a:r>
              <a:rPr lang="en-US" altLang="en-US" sz="2800" b="1" dirty="0" smtClean="0">
                <a:latin typeface="Times New Roman" panose="02020603050405020304" pitchFamily="18" charset="0"/>
                <a:cs typeface="Times New Roman" panose="02020603050405020304" pitchFamily="18" charset="0"/>
              </a:rPr>
              <a:t> </a:t>
            </a:r>
            <a:r>
              <a:rPr lang="en-US" altLang="en-US" sz="2800" b="1" dirty="0" err="1" smtClean="0">
                <a:latin typeface="Times New Roman" panose="02020603050405020304" pitchFamily="18" charset="0"/>
                <a:cs typeface="Times New Roman" panose="02020603050405020304" pitchFamily="18" charset="0"/>
              </a:rPr>
              <a:t>chứa</a:t>
            </a:r>
            <a:r>
              <a:rPr lang="en-US" altLang="en-US" sz="2800" b="1" dirty="0" smtClean="0">
                <a:latin typeface="Times New Roman" panose="02020603050405020304" pitchFamily="18" charset="0"/>
                <a:cs typeface="Times New Roman" panose="02020603050405020304" pitchFamily="18" charset="0"/>
              </a:rPr>
              <a:t> </a:t>
            </a:r>
            <a:r>
              <a:rPr lang="en-US" altLang="en-US" sz="2800" b="1" dirty="0" err="1" smtClean="0">
                <a:latin typeface="Times New Roman" panose="02020603050405020304" pitchFamily="18" charset="0"/>
                <a:cs typeface="Times New Roman" panose="02020603050405020304" pitchFamily="18" charset="0"/>
              </a:rPr>
              <a:t>tập</a:t>
            </a:r>
            <a:r>
              <a:rPr lang="en-US" altLang="en-US" sz="2800" b="1" dirty="0" smtClean="0">
                <a:latin typeface="Times New Roman" panose="02020603050405020304" pitchFamily="18" charset="0"/>
                <a:cs typeface="Times New Roman" panose="02020603050405020304" pitchFamily="18" charset="0"/>
              </a:rPr>
              <a:t> </a:t>
            </a:r>
            <a:r>
              <a:rPr lang="en-US" altLang="en-US" sz="2800" b="1" dirty="0" err="1" smtClean="0">
                <a:latin typeface="Times New Roman" panose="02020603050405020304" pitchFamily="18" charset="0"/>
                <a:cs typeface="Times New Roman" panose="02020603050405020304" pitchFamily="18" charset="0"/>
              </a:rPr>
              <a:t>trung</a:t>
            </a:r>
            <a:endParaRPr lang="en-US" altLang="en-US" sz="2800" b="1" dirty="0" smtClean="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v"/>
            </a:pPr>
            <a:r>
              <a:rPr lang="en-US" altLang="en-US" sz="2800" dirty="0" smtClean="0">
                <a:latin typeface="Times New Roman" panose="02020603050405020304" pitchFamily="18" charset="0"/>
                <a:cs typeface="Times New Roman" panose="02020603050405020304" pitchFamily="18" charset="0"/>
              </a:rPr>
              <a:t>Local only</a:t>
            </a:r>
          </a:p>
          <a:p>
            <a:pPr marL="914400" lvl="1" indent="-457200">
              <a:lnSpc>
                <a:spcPct val="150000"/>
              </a:lnSpc>
              <a:buFont typeface="Wingdings" panose="05000000000000000000" pitchFamily="2" charset="2"/>
              <a:buChar char="v"/>
            </a:pPr>
            <a:r>
              <a:rPr lang="en-US" altLang="en-US" sz="2800" dirty="0" smtClean="0">
                <a:latin typeface="Times New Roman" panose="02020603050405020304" pitchFamily="18" charset="0"/>
                <a:cs typeface="Times New Roman" panose="02020603050405020304" pitchFamily="18" charset="0"/>
              </a:rPr>
              <a:t>Client – server</a:t>
            </a:r>
          </a:p>
          <a:p>
            <a:pPr marL="457200" indent="-457200">
              <a:lnSpc>
                <a:spcPct val="150000"/>
              </a:lnSpc>
              <a:buFont typeface="Wingdings" panose="05000000000000000000" pitchFamily="2" charset="2"/>
              <a:buChar char="Ø"/>
            </a:pPr>
            <a:r>
              <a:rPr lang="en-US" altLang="en-US" sz="2800" b="1" dirty="0" err="1" smtClean="0">
                <a:latin typeface="Times New Roman" panose="02020603050405020304" pitchFamily="18" charset="0"/>
                <a:cs typeface="Times New Roman" panose="02020603050405020304" pitchFamily="18" charset="0"/>
              </a:rPr>
              <a:t>Thùng</a:t>
            </a:r>
            <a:r>
              <a:rPr lang="en-US" altLang="en-US" sz="2800" b="1" dirty="0" smtClean="0">
                <a:latin typeface="Times New Roman" panose="02020603050405020304" pitchFamily="18" charset="0"/>
                <a:cs typeface="Times New Roman" panose="02020603050405020304" pitchFamily="18" charset="0"/>
              </a:rPr>
              <a:t> </a:t>
            </a:r>
            <a:r>
              <a:rPr lang="en-US" altLang="en-US" sz="2800" b="1" dirty="0" err="1" smtClean="0">
                <a:latin typeface="Times New Roman" panose="02020603050405020304" pitchFamily="18" charset="0"/>
                <a:cs typeface="Times New Roman" panose="02020603050405020304" pitchFamily="18" charset="0"/>
              </a:rPr>
              <a:t>chứa</a:t>
            </a:r>
            <a:r>
              <a:rPr lang="en-US" altLang="en-US" sz="2800" b="1" dirty="0" smtClean="0">
                <a:latin typeface="Times New Roman" panose="02020603050405020304" pitchFamily="18" charset="0"/>
                <a:cs typeface="Times New Roman" panose="02020603050405020304" pitchFamily="18" charset="0"/>
              </a:rPr>
              <a:t> </a:t>
            </a:r>
            <a:r>
              <a:rPr lang="en-US" altLang="en-US" sz="2800" b="1" dirty="0" err="1" smtClean="0">
                <a:latin typeface="Times New Roman" panose="02020603050405020304" pitchFamily="18" charset="0"/>
                <a:cs typeface="Times New Roman" panose="02020603050405020304" pitchFamily="18" charset="0"/>
              </a:rPr>
              <a:t>phân</a:t>
            </a:r>
            <a:r>
              <a:rPr lang="en-US" altLang="en-US" sz="2800" b="1" dirty="0" smtClean="0">
                <a:latin typeface="Times New Roman" panose="02020603050405020304" pitchFamily="18" charset="0"/>
                <a:cs typeface="Times New Roman" panose="02020603050405020304" pitchFamily="18" charset="0"/>
              </a:rPr>
              <a:t> </a:t>
            </a:r>
            <a:r>
              <a:rPr lang="en-US" altLang="en-US" sz="2800" b="1" dirty="0" err="1" smtClean="0">
                <a:latin typeface="Times New Roman" panose="02020603050405020304" pitchFamily="18" charset="0"/>
                <a:cs typeface="Times New Roman" panose="02020603050405020304" pitchFamily="18" charset="0"/>
              </a:rPr>
              <a:t>tán</a:t>
            </a:r>
            <a:r>
              <a:rPr lang="en-US" altLang="en-US" sz="2800" b="1" dirty="0" smtClean="0">
                <a:latin typeface="Times New Roman" panose="02020603050405020304" pitchFamily="18" charset="0"/>
                <a:cs typeface="Times New Roman" panose="02020603050405020304" pitchFamily="18" charset="0"/>
              </a:rPr>
              <a:t> (Distributed)</a:t>
            </a:r>
          </a:p>
        </p:txBody>
      </p:sp>
      <p:sp>
        <p:nvSpPr>
          <p:cNvPr id="2" name="Slide Number Placeholder 1"/>
          <p:cNvSpPr>
            <a:spLocks noGrp="1"/>
          </p:cNvSpPr>
          <p:nvPr>
            <p:ph type="sldNum" sz="quarter" idx="12"/>
          </p:nvPr>
        </p:nvSpPr>
        <p:spPr/>
        <p:txBody>
          <a:bodyPr/>
          <a:lstStyle/>
          <a:p>
            <a:fld id="{EDBAD9F7-4B6C-41A4-A7D1-679AE40D0568}" type="slidenum">
              <a:rPr lang="en-GB" smtClean="0"/>
              <a:t>17</a:t>
            </a:fld>
            <a:endParaRPr lang="en-GB"/>
          </a:p>
        </p:txBody>
      </p:sp>
    </p:spTree>
    <p:extLst>
      <p:ext uri="{BB962C8B-B14F-4D97-AF65-F5344CB8AC3E}">
        <p14:creationId xmlns:p14="http://schemas.microsoft.com/office/powerpoint/2010/main" val="3519012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7255942"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phương pháp quản lý cấu hình (tt) </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1069145"/>
            <a:ext cx="3176312" cy="295465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Local Only</a:t>
            </a:r>
          </a:p>
          <a:p>
            <a:pPr marL="457200"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Phạm</a:t>
            </a:r>
            <a:r>
              <a:rPr lang="en-US" altLang="en-US" sz="2800" dirty="0" smtClean="0">
                <a:latin typeface="Times New Roman" panose="02020603050405020304" pitchFamily="18" charset="0"/>
                <a:cs typeface="Times New Roman" panose="02020603050405020304" pitchFamily="18" charset="0"/>
              </a:rPr>
              <a:t> vi </a:t>
            </a:r>
            <a:r>
              <a:rPr lang="en-US" altLang="en-US" sz="2800" dirty="0" err="1" smtClean="0">
                <a:latin typeface="Times New Roman" panose="02020603050405020304" pitchFamily="18" charset="0"/>
                <a:cs typeface="Times New Roman" panose="02020603050405020304" pitchFamily="18" charset="0"/>
              </a:rPr>
              <a:t>hẹp</a:t>
            </a:r>
            <a:r>
              <a:rPr lang="en-US" altLang="en-US" sz="28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Dự</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án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nhỏ</a:t>
            </a:r>
            <a:r>
              <a:rPr lang="en-US" altLang="en-US" sz="28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Dễ</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triển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khai</a:t>
            </a:r>
            <a:r>
              <a:rPr lang="en-US" altLang="en-US" dirty="0" smtClean="0"/>
              <a:t>.</a:t>
            </a:r>
          </a:p>
          <a:p>
            <a:endParaRPr lang="en-GB" dirty="0"/>
          </a:p>
        </p:txBody>
      </p:sp>
      <p:grpSp>
        <p:nvGrpSpPr>
          <p:cNvPr id="15" name="Group 14"/>
          <p:cNvGrpSpPr/>
          <p:nvPr/>
        </p:nvGrpSpPr>
        <p:grpSpPr>
          <a:xfrm>
            <a:off x="3297701" y="1195754"/>
            <a:ext cx="5931187" cy="3721784"/>
            <a:chOff x="990600" y="1371600"/>
            <a:chExt cx="7315200" cy="4629150"/>
          </a:xfrm>
        </p:grpSpPr>
        <p:pic>
          <p:nvPicPr>
            <p:cNvPr id="10" name="Picture 26"/>
            <p:cNvPicPr>
              <a:picLocks noChangeAspect="1" noChangeArrowheads="1"/>
            </p:cNvPicPr>
            <p:nvPr/>
          </p:nvPicPr>
          <p:blipFill>
            <a:blip r:embed="rId2">
              <a:extLst>
                <a:ext uri="{28A0092B-C50C-407E-A947-70E740481C1C}">
                  <a14:useLocalDpi xmlns:a14="http://schemas.microsoft.com/office/drawing/2010/main" val="0"/>
                </a:ext>
              </a:extLst>
            </a:blip>
            <a:srcRect l="13953" r="13664"/>
            <a:stretch>
              <a:fillRect/>
            </a:stretch>
          </p:blipFill>
          <p:spPr bwMode="auto">
            <a:xfrm>
              <a:off x="990600" y="1371600"/>
              <a:ext cx="7315200" cy="462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Oval 10"/>
            <p:cNvSpPr/>
            <p:nvPr/>
          </p:nvSpPr>
          <p:spPr>
            <a:xfrm>
              <a:off x="1219200" y="4724400"/>
              <a:ext cx="1219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Oval 11"/>
            <p:cNvSpPr/>
            <p:nvPr/>
          </p:nvSpPr>
          <p:spPr>
            <a:xfrm>
              <a:off x="1600200" y="2209800"/>
              <a:ext cx="1219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Oval 12"/>
            <p:cNvSpPr/>
            <p:nvPr/>
          </p:nvSpPr>
          <p:spPr>
            <a:xfrm>
              <a:off x="5791200" y="2438400"/>
              <a:ext cx="1219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6553200" y="4724400"/>
              <a:ext cx="1219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2" name="Slide Number Placeholder 1"/>
          <p:cNvSpPr>
            <a:spLocks noGrp="1"/>
          </p:cNvSpPr>
          <p:nvPr>
            <p:ph type="sldNum" sz="quarter" idx="12"/>
          </p:nvPr>
        </p:nvSpPr>
        <p:spPr/>
        <p:txBody>
          <a:bodyPr/>
          <a:lstStyle/>
          <a:p>
            <a:fld id="{EDBAD9F7-4B6C-41A4-A7D1-679AE40D0568}" type="slidenum">
              <a:rPr lang="en-GB" smtClean="0"/>
              <a:t>18</a:t>
            </a:fld>
            <a:endParaRPr lang="en-GB"/>
          </a:p>
        </p:txBody>
      </p:sp>
    </p:spTree>
    <p:extLst>
      <p:ext uri="{BB962C8B-B14F-4D97-AF65-F5344CB8AC3E}">
        <p14:creationId xmlns:p14="http://schemas.microsoft.com/office/powerpoint/2010/main" val="4183761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7255942"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phương pháp quản lý cấu hình (tt) </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1069145"/>
            <a:ext cx="3176312" cy="2600199"/>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Client – Server</a:t>
            </a:r>
          </a:p>
          <a:p>
            <a:pPr marL="457200"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Quy</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mô</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rộng</a:t>
            </a:r>
            <a:r>
              <a:rPr lang="en-US" altLang="en-US" sz="28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Dự</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án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lớn</a:t>
            </a:r>
            <a:r>
              <a:rPr lang="en-US" altLang="en-US" sz="28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Chi </a:t>
            </a:r>
            <a:r>
              <a:rPr lang="en-US" altLang="en-US" sz="2800" dirty="0" err="1" smtClean="0">
                <a:latin typeface="Times New Roman" panose="02020603050405020304" pitchFamily="18" charset="0"/>
                <a:cs typeface="Times New Roman" panose="02020603050405020304" pitchFamily="18" charset="0"/>
              </a:rPr>
              <a:t>phí</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cao</a:t>
            </a:r>
            <a:r>
              <a:rPr lang="en-US" altLang="en-US" sz="2800" dirty="0" smtClean="0">
                <a:latin typeface="Times New Roman" panose="02020603050405020304" pitchFamily="18" charset="0"/>
                <a:cs typeface="Times New Roman" panose="02020603050405020304" pitchFamily="18" charset="0"/>
              </a:rPr>
              <a:t>.</a:t>
            </a:r>
          </a:p>
        </p:txBody>
      </p:sp>
      <p:grpSp>
        <p:nvGrpSpPr>
          <p:cNvPr id="2" name="Group 1"/>
          <p:cNvGrpSpPr/>
          <p:nvPr/>
        </p:nvGrpSpPr>
        <p:grpSpPr>
          <a:xfrm>
            <a:off x="3671668" y="1378634"/>
            <a:ext cx="5356273" cy="3543886"/>
            <a:chOff x="1143000" y="1230313"/>
            <a:chExt cx="7010400" cy="4789487"/>
          </a:xfrm>
        </p:grpSpPr>
        <p:pic>
          <p:nvPicPr>
            <p:cNvPr id="16" name="Picture 4"/>
            <p:cNvPicPr>
              <a:picLocks noChangeAspect="1" noChangeArrowheads="1"/>
            </p:cNvPicPr>
            <p:nvPr/>
          </p:nvPicPr>
          <p:blipFill>
            <a:blip r:embed="rId2">
              <a:extLst>
                <a:ext uri="{28A0092B-C50C-407E-A947-70E740481C1C}">
                  <a14:useLocalDpi xmlns:a14="http://schemas.microsoft.com/office/drawing/2010/main" val="0"/>
                </a:ext>
              </a:extLst>
            </a:blip>
            <a:srcRect l="14883" r="16003"/>
            <a:stretch>
              <a:fillRect/>
            </a:stretch>
          </p:blipFill>
          <p:spPr bwMode="auto">
            <a:xfrm>
              <a:off x="1143000" y="1230313"/>
              <a:ext cx="7010400" cy="4789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 name="Rounded Rectangular Callout 16"/>
            <p:cNvSpPr/>
            <p:nvPr/>
          </p:nvSpPr>
          <p:spPr>
            <a:xfrm>
              <a:off x="5105400" y="1371601"/>
              <a:ext cx="2667001" cy="990600"/>
            </a:xfrm>
            <a:prstGeom prst="wedgeRoundRectCallout">
              <a:avLst>
                <a:gd name="adj1" fmla="val -37720"/>
                <a:gd name="adj2" fmla="val 154808"/>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latin typeface="Arial" panose="020B0604020202020204" pitchFamily="34" charset="0"/>
                  <a:cs typeface="Arial" panose="020B0604020202020204" pitchFamily="34" charset="0"/>
                </a:rPr>
                <a:t>Bảo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đảm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đường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truyền</a:t>
              </a:r>
              <a:r>
                <a:rPr lang="vi-VN"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t>
              </a:r>
              <a:r>
                <a:rPr lang="vi-VN"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grpSp>
      <p:sp>
        <p:nvSpPr>
          <p:cNvPr id="3" name="Slide Number Placeholder 2"/>
          <p:cNvSpPr>
            <a:spLocks noGrp="1"/>
          </p:cNvSpPr>
          <p:nvPr>
            <p:ph type="sldNum" sz="quarter" idx="12"/>
          </p:nvPr>
        </p:nvSpPr>
        <p:spPr/>
        <p:txBody>
          <a:bodyPr/>
          <a:lstStyle/>
          <a:p>
            <a:fld id="{EDBAD9F7-4B6C-41A4-A7D1-679AE40D0568}" type="slidenum">
              <a:rPr lang="en-GB" smtClean="0"/>
              <a:t>19</a:t>
            </a:fld>
            <a:endParaRPr lang="en-GB"/>
          </a:p>
        </p:txBody>
      </p:sp>
    </p:spTree>
    <p:extLst>
      <p:ext uri="{BB962C8B-B14F-4D97-AF65-F5344CB8AC3E}">
        <p14:creationId xmlns:p14="http://schemas.microsoft.com/office/powerpoint/2010/main" val="2380726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gray">
          <a:xfrm>
            <a:off x="1913011" y="1593296"/>
            <a:ext cx="7098697" cy="503237"/>
          </a:xfrm>
          <a:prstGeom prst="roundRect">
            <a:avLst>
              <a:gd name="adj" fmla="val 50000"/>
            </a:avLst>
          </a:prstGeom>
          <a:noFill/>
          <a:ln w="28575">
            <a:solidFill>
              <a:schemeClr val="accent2"/>
            </a:solidFill>
            <a:round/>
            <a:headEnd/>
            <a:tailEnd/>
          </a:ln>
          <a:effectLst/>
        </p:spPr>
        <p:txBody>
          <a:bodyPr wrap="none" anchor="ctr"/>
          <a:lstStyle/>
          <a:p>
            <a:endParaRPr lang="en-US" dirty="0">
              <a:solidFill>
                <a:schemeClr val="accent6"/>
              </a:solidFill>
              <a:latin typeface="Times New Roman" panose="02020603050405020304" pitchFamily="18" charset="0"/>
              <a:cs typeface="Times New Roman" panose="02020603050405020304" pitchFamily="18" charset="0"/>
            </a:endParaRPr>
          </a:p>
        </p:txBody>
      </p:sp>
      <p:grpSp>
        <p:nvGrpSpPr>
          <p:cNvPr id="6" name="Group 7"/>
          <p:cNvGrpSpPr>
            <a:grpSpLocks/>
          </p:cNvGrpSpPr>
          <p:nvPr/>
        </p:nvGrpSpPr>
        <p:grpSpPr bwMode="auto">
          <a:xfrm>
            <a:off x="1833637" y="1575833"/>
            <a:ext cx="523875" cy="527050"/>
            <a:chOff x="720" y="1488"/>
            <a:chExt cx="806" cy="808"/>
          </a:xfrm>
        </p:grpSpPr>
        <p:sp>
          <p:nvSpPr>
            <p:cNvPr id="7"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8"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9" name="AutoShape 5"/>
          <p:cNvSpPr>
            <a:spLocks noChangeArrowheads="1"/>
          </p:cNvSpPr>
          <p:nvPr/>
        </p:nvSpPr>
        <p:spPr bwMode="gray">
          <a:xfrm>
            <a:off x="1913012" y="2727149"/>
            <a:ext cx="7098696" cy="503237"/>
          </a:xfrm>
          <a:prstGeom prst="roundRect">
            <a:avLst>
              <a:gd name="adj" fmla="val 50000"/>
            </a:avLst>
          </a:prstGeom>
          <a:no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0" name="Group 7"/>
          <p:cNvGrpSpPr>
            <a:grpSpLocks/>
          </p:cNvGrpSpPr>
          <p:nvPr/>
        </p:nvGrpSpPr>
        <p:grpSpPr bwMode="auto">
          <a:xfrm>
            <a:off x="1833637" y="2709686"/>
            <a:ext cx="523875" cy="527050"/>
            <a:chOff x="720" y="1488"/>
            <a:chExt cx="806" cy="808"/>
          </a:xfrm>
        </p:grpSpPr>
        <p:sp>
          <p:nvSpPr>
            <p:cNvPr id="11"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2"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13" name="AutoShape 5"/>
          <p:cNvSpPr>
            <a:spLocks noChangeArrowheads="1"/>
          </p:cNvSpPr>
          <p:nvPr/>
        </p:nvSpPr>
        <p:spPr bwMode="gray">
          <a:xfrm>
            <a:off x="1913012" y="3827922"/>
            <a:ext cx="7098696" cy="503237"/>
          </a:xfrm>
          <a:prstGeom prst="roundRect">
            <a:avLst>
              <a:gd name="adj" fmla="val 50000"/>
            </a:avLst>
          </a:prstGeom>
          <a:no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4" name="Group 7"/>
          <p:cNvGrpSpPr>
            <a:grpSpLocks/>
          </p:cNvGrpSpPr>
          <p:nvPr/>
        </p:nvGrpSpPr>
        <p:grpSpPr bwMode="auto">
          <a:xfrm>
            <a:off x="1833637" y="3810459"/>
            <a:ext cx="523875" cy="527050"/>
            <a:chOff x="720" y="1488"/>
            <a:chExt cx="806" cy="808"/>
          </a:xfrm>
        </p:grpSpPr>
        <p:sp>
          <p:nvSpPr>
            <p:cNvPr id="15"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6"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17" name="AutoShape 5"/>
          <p:cNvSpPr>
            <a:spLocks noChangeArrowheads="1"/>
          </p:cNvSpPr>
          <p:nvPr/>
        </p:nvSpPr>
        <p:spPr bwMode="gray">
          <a:xfrm>
            <a:off x="1913012" y="4911391"/>
            <a:ext cx="7098696" cy="503237"/>
          </a:xfrm>
          <a:prstGeom prst="roundRect">
            <a:avLst>
              <a:gd name="adj" fmla="val 50000"/>
            </a:avLst>
          </a:prstGeom>
          <a:no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8" name="Group 7"/>
          <p:cNvGrpSpPr>
            <a:grpSpLocks/>
          </p:cNvGrpSpPr>
          <p:nvPr/>
        </p:nvGrpSpPr>
        <p:grpSpPr bwMode="auto">
          <a:xfrm>
            <a:off x="1833637" y="4893928"/>
            <a:ext cx="523875" cy="527050"/>
            <a:chOff x="720" y="1488"/>
            <a:chExt cx="806" cy="808"/>
          </a:xfrm>
        </p:grpSpPr>
        <p:sp>
          <p:nvSpPr>
            <p:cNvPr id="19"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0"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21" name="TextBox 20"/>
          <p:cNvSpPr txBox="1"/>
          <p:nvPr/>
        </p:nvSpPr>
        <p:spPr>
          <a:xfrm>
            <a:off x="2354262" y="1569483"/>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Tổng quan về Configuration </a:t>
            </a:r>
            <a:r>
              <a:rPr lang="vi-VN" sz="2800" b="1" dirty="0">
                <a:latin typeface="Times New Roman" panose="02020603050405020304" pitchFamily="18" charset="0"/>
                <a:cs typeface="Times New Roman" panose="02020603050405020304" pitchFamily="18" charset="0"/>
              </a:rPr>
              <a:t>M</a:t>
            </a:r>
            <a:r>
              <a:rPr lang="vi-VN" sz="2800" b="1" dirty="0" smtClean="0">
                <a:latin typeface="Times New Roman" panose="02020603050405020304" pitchFamily="18" charset="0"/>
                <a:cs typeface="Times New Roman" panose="02020603050405020304" pitchFamily="18" charset="0"/>
              </a:rPr>
              <a:t>anagement</a:t>
            </a:r>
            <a:endParaRPr lang="en-GB" sz="2800"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354262" y="2700418"/>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công cụ hỗ trợ CM</a:t>
            </a:r>
            <a:endParaRPr lang="en-GB" sz="28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354262" y="3796711"/>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công cụ hỗ trợ CM theo Agile-Scrum</a:t>
            </a:r>
            <a:endParaRPr lang="en-GB" sz="2800"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2349801" y="4876350"/>
            <a:ext cx="46357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Demo</a:t>
            </a:r>
            <a:endParaRPr lang="en-GB" sz="280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20786" y="4876350"/>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4</a:t>
            </a:r>
            <a:endParaRPr lang="en-GB" sz="2800" b="1" dirty="0">
              <a:latin typeface="Times New Roman" panose="02020603050405020304" pitchFamily="18" charset="0"/>
              <a:cs typeface="Times New Roman" panose="02020603050405020304" pitchFamily="18" charset="0"/>
            </a:endParaRPr>
          </a:p>
        </p:txBody>
      </p:sp>
      <p:sp>
        <p:nvSpPr>
          <p:cNvPr id="30" name="Slide Number Placeholder 1"/>
          <p:cNvSpPr>
            <a:spLocks noGrp="1"/>
          </p:cNvSpPr>
          <p:nvPr>
            <p:ph type="sldNum" sz="quarter" idx="12"/>
          </p:nvPr>
        </p:nvSpPr>
        <p:spPr>
          <a:xfrm>
            <a:off x="8590663" y="6041362"/>
            <a:ext cx="683339" cy="365125"/>
          </a:xfrm>
        </p:spPr>
        <p:txBody>
          <a:bodyPr/>
          <a:lstStyle/>
          <a:p>
            <a:fld id="{7EA348B8-A9CB-4A95-8777-FAD3597FCB9E}" type="slidenum">
              <a:rPr lang="en-GB" smtClean="0"/>
              <a:t>2</a:t>
            </a:fld>
            <a:endParaRPr lang="en-GB"/>
          </a:p>
        </p:txBody>
      </p:sp>
    </p:spTree>
    <p:extLst>
      <p:ext uri="{BB962C8B-B14F-4D97-AF65-F5344CB8AC3E}">
        <p14:creationId xmlns:p14="http://schemas.microsoft.com/office/powerpoint/2010/main" val="2297941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7255942"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phương pháp quản lý cấu hình (tt)</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1069145"/>
            <a:ext cx="8578788" cy="2677656"/>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800" b="1" dirty="0" smtClean="0">
                <a:latin typeface="Times New Roman" panose="02020603050405020304" pitchFamily="18" charset="0"/>
                <a:cs typeface="Times New Roman" panose="02020603050405020304" pitchFamily="18" charset="0"/>
              </a:rPr>
              <a:t>Distributed</a:t>
            </a:r>
            <a:endParaRPr lang="vi-VN" altLang="en-US" sz="2800" b="1" dirty="0" smtClean="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Một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thùng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chứa</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chính</a:t>
            </a:r>
            <a:r>
              <a:rPr lang="en-US" altLang="en-US" sz="28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Mỗi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cá</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nhân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có</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một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thùng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chứa</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riêng</a:t>
            </a:r>
            <a:r>
              <a:rPr lang="en-US" altLang="en-US" sz="28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Giao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thức</a:t>
            </a:r>
            <a:r>
              <a:rPr lang="en-US" altLang="en-US" sz="2800" dirty="0" smtClean="0">
                <a:latin typeface="Times New Roman" panose="02020603050405020304" pitchFamily="18" charset="0"/>
                <a:cs typeface="Times New Roman" panose="02020603050405020304" pitchFamily="18" charset="0"/>
              </a:rPr>
              <a:t> peer – to – peer.</a:t>
            </a:r>
          </a:p>
        </p:txBody>
      </p:sp>
      <p:sp>
        <p:nvSpPr>
          <p:cNvPr id="2" name="Slide Number Placeholder 1"/>
          <p:cNvSpPr>
            <a:spLocks noGrp="1"/>
          </p:cNvSpPr>
          <p:nvPr>
            <p:ph type="sldNum" sz="quarter" idx="12"/>
          </p:nvPr>
        </p:nvSpPr>
        <p:spPr/>
        <p:txBody>
          <a:bodyPr/>
          <a:lstStyle/>
          <a:p>
            <a:fld id="{EDBAD9F7-4B6C-41A4-A7D1-679AE40D0568}" type="slidenum">
              <a:rPr lang="en-GB" smtClean="0"/>
              <a:t>20</a:t>
            </a:fld>
            <a:endParaRPr lang="en-GB"/>
          </a:p>
        </p:txBody>
      </p:sp>
    </p:spTree>
    <p:extLst>
      <p:ext uri="{BB962C8B-B14F-4D97-AF65-F5344CB8AC3E}">
        <p14:creationId xmlns:p14="http://schemas.microsoft.com/office/powerpoint/2010/main" val="3069663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87901" y="1114864"/>
            <a:ext cx="7380849" cy="4906108"/>
            <a:chOff x="609600" y="1143000"/>
            <a:chExt cx="8001000" cy="5310188"/>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4056" t="17708" r="16252"/>
            <a:stretch>
              <a:fillRect/>
            </a:stretch>
          </p:blipFill>
          <p:spPr bwMode="auto">
            <a:xfrm>
              <a:off x="609600" y="1143000"/>
              <a:ext cx="8001000" cy="5310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Oval 4"/>
            <p:cNvSpPr/>
            <p:nvPr/>
          </p:nvSpPr>
          <p:spPr>
            <a:xfrm>
              <a:off x="838200" y="1447800"/>
              <a:ext cx="7467600" cy="449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ounded Rectangular Callout 5"/>
            <p:cNvSpPr/>
            <p:nvPr/>
          </p:nvSpPr>
          <p:spPr>
            <a:xfrm>
              <a:off x="4572000" y="4267200"/>
              <a:ext cx="2971800" cy="685800"/>
            </a:xfrm>
            <a:prstGeom prst="wedgeRoundRectCallout">
              <a:avLst>
                <a:gd name="adj1" fmla="val -56654"/>
                <a:gd name="adj2" fmla="val 19185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chemeClr val="tx1"/>
                  </a:solidFill>
                </a:rPr>
                <a:t>peer – to – peer</a:t>
              </a:r>
            </a:p>
          </p:txBody>
        </p:sp>
      </p:grpSp>
      <p:sp>
        <p:nvSpPr>
          <p:cNvPr id="8" name="Rounded Rectangle 7"/>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9" name="TextBox 8"/>
          <p:cNvSpPr txBox="1"/>
          <p:nvPr/>
        </p:nvSpPr>
        <p:spPr>
          <a:xfrm>
            <a:off x="495356" y="282369"/>
            <a:ext cx="7255942"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phương pháp quản lý cấu hình (tt) </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BAD9F7-4B6C-41A4-A7D1-679AE40D0568}" type="slidenum">
              <a:rPr lang="en-GB" smtClean="0"/>
              <a:t>21</a:t>
            </a:fld>
            <a:endParaRPr lang="en-GB"/>
          </a:p>
        </p:txBody>
      </p:sp>
    </p:spTree>
    <p:extLst>
      <p:ext uri="{BB962C8B-B14F-4D97-AF65-F5344CB8AC3E}">
        <p14:creationId xmlns:p14="http://schemas.microsoft.com/office/powerpoint/2010/main" val="705515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9" name="TextBox 8"/>
          <p:cNvSpPr txBox="1"/>
          <p:nvPr/>
        </p:nvSpPr>
        <p:spPr>
          <a:xfrm>
            <a:off x="495356" y="282369"/>
            <a:ext cx="7255942"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phương pháp quản lý cấu hình (tt) </a:t>
            </a:r>
            <a:endParaRPr lang="en-GB" sz="2800" b="1" dirty="0">
              <a:latin typeface="Times New Roman" panose="02020603050405020304" pitchFamily="18" charset="0"/>
              <a:cs typeface="Times New Roman" panose="02020603050405020304" pitchFamily="18" charset="0"/>
            </a:endParaRPr>
          </a:p>
        </p:txBody>
      </p:sp>
      <p:grpSp>
        <p:nvGrpSpPr>
          <p:cNvPr id="2" name="Group 1"/>
          <p:cNvGrpSpPr/>
          <p:nvPr/>
        </p:nvGrpSpPr>
        <p:grpSpPr>
          <a:xfrm>
            <a:off x="1198099" y="1195753"/>
            <a:ext cx="7017433" cy="4487595"/>
            <a:chOff x="762000" y="1447800"/>
            <a:chExt cx="7772400" cy="5105400"/>
          </a:xfrm>
        </p:grpSpPr>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t="12115"/>
            <a:stretch>
              <a:fillRect/>
            </a:stretch>
          </p:blipFill>
          <p:spPr bwMode="auto">
            <a:xfrm>
              <a:off x="762000" y="1447800"/>
              <a:ext cx="77724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1066800" y="1905000"/>
              <a:ext cx="1752600" cy="685800"/>
            </a:xfrm>
            <a:prstGeom prst="wedgeRoundRectCallout">
              <a:avLst>
                <a:gd name="adj1" fmla="val 20276"/>
                <a:gd name="adj2" fmla="val 51210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chemeClr val="tx1"/>
                  </a:solidFill>
                </a:rPr>
                <a:t>Patch</a:t>
              </a:r>
            </a:p>
          </p:txBody>
        </p:sp>
      </p:grpSp>
      <p:sp>
        <p:nvSpPr>
          <p:cNvPr id="3" name="Slide Number Placeholder 2"/>
          <p:cNvSpPr>
            <a:spLocks noGrp="1"/>
          </p:cNvSpPr>
          <p:nvPr>
            <p:ph type="sldNum" sz="quarter" idx="12"/>
          </p:nvPr>
        </p:nvSpPr>
        <p:spPr/>
        <p:txBody>
          <a:bodyPr/>
          <a:lstStyle/>
          <a:p>
            <a:fld id="{EDBAD9F7-4B6C-41A4-A7D1-679AE40D0568}" type="slidenum">
              <a:rPr lang="en-GB" smtClean="0"/>
              <a:t>22</a:t>
            </a:fld>
            <a:endParaRPr lang="en-GB"/>
          </a:p>
        </p:txBody>
      </p:sp>
    </p:spTree>
    <p:extLst>
      <p:ext uri="{BB962C8B-B14F-4D97-AF65-F5344CB8AC3E}">
        <p14:creationId xmlns:p14="http://schemas.microsoft.com/office/powerpoint/2010/main" val="1358392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gray">
          <a:xfrm>
            <a:off x="1913011" y="1593296"/>
            <a:ext cx="7098697" cy="503237"/>
          </a:xfrm>
          <a:prstGeom prst="roundRect">
            <a:avLst>
              <a:gd name="adj" fmla="val 50000"/>
            </a:avLst>
          </a:prstGeom>
          <a:noFill/>
          <a:ln w="28575">
            <a:solidFill>
              <a:schemeClr val="accent2"/>
            </a:solidFill>
            <a:round/>
            <a:headEnd/>
            <a:tailEnd/>
          </a:ln>
          <a:effectLst/>
        </p:spPr>
        <p:txBody>
          <a:bodyPr wrap="none" anchor="ctr"/>
          <a:lstStyle/>
          <a:p>
            <a:endParaRPr lang="en-US" dirty="0">
              <a:solidFill>
                <a:schemeClr val="accent6"/>
              </a:solidFill>
              <a:latin typeface="Times New Roman" panose="02020603050405020304" pitchFamily="18" charset="0"/>
              <a:cs typeface="Times New Roman" panose="02020603050405020304" pitchFamily="18" charset="0"/>
            </a:endParaRPr>
          </a:p>
        </p:txBody>
      </p:sp>
      <p:grpSp>
        <p:nvGrpSpPr>
          <p:cNvPr id="6" name="Group 7"/>
          <p:cNvGrpSpPr>
            <a:grpSpLocks/>
          </p:cNvGrpSpPr>
          <p:nvPr/>
        </p:nvGrpSpPr>
        <p:grpSpPr bwMode="auto">
          <a:xfrm>
            <a:off x="1833637" y="1575833"/>
            <a:ext cx="523875" cy="527050"/>
            <a:chOff x="720" y="1488"/>
            <a:chExt cx="806" cy="808"/>
          </a:xfrm>
        </p:grpSpPr>
        <p:sp>
          <p:nvSpPr>
            <p:cNvPr id="7"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8"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9" name="AutoShape 5"/>
          <p:cNvSpPr>
            <a:spLocks noChangeArrowheads="1"/>
          </p:cNvSpPr>
          <p:nvPr/>
        </p:nvSpPr>
        <p:spPr bwMode="gray">
          <a:xfrm>
            <a:off x="1913012" y="2727149"/>
            <a:ext cx="7098696" cy="503237"/>
          </a:xfrm>
          <a:prstGeom prst="roundRect">
            <a:avLst>
              <a:gd name="adj" fmla="val 50000"/>
            </a:avLst>
          </a:prstGeom>
          <a:solidFill>
            <a:schemeClr val="accent1"/>
          </a:solid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0" name="Group 7"/>
          <p:cNvGrpSpPr>
            <a:grpSpLocks/>
          </p:cNvGrpSpPr>
          <p:nvPr/>
        </p:nvGrpSpPr>
        <p:grpSpPr bwMode="auto">
          <a:xfrm>
            <a:off x="1833637" y="2709686"/>
            <a:ext cx="523875" cy="527050"/>
            <a:chOff x="720" y="1488"/>
            <a:chExt cx="806" cy="808"/>
          </a:xfrm>
        </p:grpSpPr>
        <p:sp>
          <p:nvSpPr>
            <p:cNvPr id="11"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2"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13" name="AutoShape 5"/>
          <p:cNvSpPr>
            <a:spLocks noChangeArrowheads="1"/>
          </p:cNvSpPr>
          <p:nvPr/>
        </p:nvSpPr>
        <p:spPr bwMode="gray">
          <a:xfrm>
            <a:off x="1913012" y="3827922"/>
            <a:ext cx="7098696" cy="503237"/>
          </a:xfrm>
          <a:prstGeom prst="roundRect">
            <a:avLst>
              <a:gd name="adj" fmla="val 50000"/>
            </a:avLst>
          </a:prstGeom>
          <a:no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4" name="Group 7"/>
          <p:cNvGrpSpPr>
            <a:grpSpLocks/>
          </p:cNvGrpSpPr>
          <p:nvPr/>
        </p:nvGrpSpPr>
        <p:grpSpPr bwMode="auto">
          <a:xfrm>
            <a:off x="1833637" y="3810459"/>
            <a:ext cx="523875" cy="527050"/>
            <a:chOff x="720" y="1488"/>
            <a:chExt cx="806" cy="808"/>
          </a:xfrm>
        </p:grpSpPr>
        <p:sp>
          <p:nvSpPr>
            <p:cNvPr id="15"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6"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17" name="AutoShape 5"/>
          <p:cNvSpPr>
            <a:spLocks noChangeArrowheads="1"/>
          </p:cNvSpPr>
          <p:nvPr/>
        </p:nvSpPr>
        <p:spPr bwMode="gray">
          <a:xfrm>
            <a:off x="1913012" y="4911391"/>
            <a:ext cx="7098696" cy="503237"/>
          </a:xfrm>
          <a:prstGeom prst="roundRect">
            <a:avLst>
              <a:gd name="adj" fmla="val 50000"/>
            </a:avLst>
          </a:prstGeom>
          <a:no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8" name="Group 7"/>
          <p:cNvGrpSpPr>
            <a:grpSpLocks/>
          </p:cNvGrpSpPr>
          <p:nvPr/>
        </p:nvGrpSpPr>
        <p:grpSpPr bwMode="auto">
          <a:xfrm>
            <a:off x="1833637" y="4893928"/>
            <a:ext cx="523875" cy="527050"/>
            <a:chOff x="720" y="1488"/>
            <a:chExt cx="806" cy="808"/>
          </a:xfrm>
        </p:grpSpPr>
        <p:sp>
          <p:nvSpPr>
            <p:cNvPr id="19"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0"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21" name="TextBox 20"/>
          <p:cNvSpPr txBox="1"/>
          <p:nvPr/>
        </p:nvSpPr>
        <p:spPr>
          <a:xfrm>
            <a:off x="2354262" y="1569483"/>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Tổng quan về Configuration </a:t>
            </a:r>
            <a:r>
              <a:rPr lang="vi-VN" sz="2800" b="1" dirty="0">
                <a:latin typeface="Times New Roman" panose="02020603050405020304" pitchFamily="18" charset="0"/>
                <a:cs typeface="Times New Roman" panose="02020603050405020304" pitchFamily="18" charset="0"/>
              </a:rPr>
              <a:t>M</a:t>
            </a:r>
            <a:r>
              <a:rPr lang="vi-VN" sz="2800" b="1" dirty="0" smtClean="0">
                <a:latin typeface="Times New Roman" panose="02020603050405020304" pitchFamily="18" charset="0"/>
                <a:cs typeface="Times New Roman" panose="02020603050405020304" pitchFamily="18" charset="0"/>
              </a:rPr>
              <a:t>anagement</a:t>
            </a:r>
            <a:endParaRPr lang="en-GB" sz="2800"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354262" y="2700418"/>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công cụ hỗ trợ CM</a:t>
            </a:r>
            <a:endParaRPr lang="en-GB" sz="28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354262" y="3796711"/>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công cụ hỗ trợ CM theo Agile-Scrum</a:t>
            </a:r>
            <a:endParaRPr lang="en-GB" sz="2800"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2349801" y="4876350"/>
            <a:ext cx="46357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Demo</a:t>
            </a:r>
            <a:endParaRPr lang="en-GB" sz="280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20786" y="4876350"/>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4</a:t>
            </a:r>
            <a:endParaRPr lang="en-GB" sz="2800" b="1" dirty="0">
              <a:latin typeface="Times New Roman" panose="02020603050405020304" pitchFamily="18" charset="0"/>
              <a:cs typeface="Times New Roman" panose="02020603050405020304" pitchFamily="18" charset="0"/>
            </a:endParaRPr>
          </a:p>
        </p:txBody>
      </p:sp>
      <p:sp>
        <p:nvSpPr>
          <p:cNvPr id="30" name="Slide Number Placeholder 1"/>
          <p:cNvSpPr>
            <a:spLocks noGrp="1"/>
          </p:cNvSpPr>
          <p:nvPr>
            <p:ph type="sldNum" sz="quarter" idx="12"/>
          </p:nvPr>
        </p:nvSpPr>
        <p:spPr>
          <a:xfrm>
            <a:off x="8590663" y="6041362"/>
            <a:ext cx="683339" cy="365125"/>
          </a:xfrm>
        </p:spPr>
        <p:txBody>
          <a:bodyPr/>
          <a:lstStyle/>
          <a:p>
            <a:fld id="{7EA348B8-A9CB-4A95-8777-FAD3597FCB9E}" type="slidenum">
              <a:rPr lang="en-GB" smtClean="0"/>
              <a:t>23</a:t>
            </a:fld>
            <a:endParaRPr lang="en-GB"/>
          </a:p>
        </p:txBody>
      </p:sp>
    </p:spTree>
    <p:extLst>
      <p:ext uri="{BB962C8B-B14F-4D97-AF65-F5344CB8AC3E}">
        <p14:creationId xmlns:p14="http://schemas.microsoft.com/office/powerpoint/2010/main" val="1218039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2191" y="1828801"/>
            <a:ext cx="10283482" cy="2554545"/>
          </a:xfrm>
          <a:prstGeom prst="rect">
            <a:avLst/>
          </a:prstGeom>
          <a:noFill/>
        </p:spPr>
        <p:txBody>
          <a:bodyPr wrap="square" rtlCol="0">
            <a:spAutoFit/>
          </a:bodyPr>
          <a:lstStyle/>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SubVersion (SVN)</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Quản lý cấu hình trên mạng</a:t>
            </a:r>
          </a:p>
        </p:txBody>
      </p:sp>
      <p:sp>
        <p:nvSpPr>
          <p:cNvPr id="2" name="Slide Number Placeholder 1"/>
          <p:cNvSpPr>
            <a:spLocks noGrp="1"/>
          </p:cNvSpPr>
          <p:nvPr>
            <p:ph type="sldNum" sz="quarter" idx="12"/>
          </p:nvPr>
        </p:nvSpPr>
        <p:spPr/>
        <p:txBody>
          <a:bodyPr/>
          <a:lstStyle/>
          <a:p>
            <a:fld id="{EDBAD9F7-4B6C-41A4-A7D1-679AE40D0568}" type="slidenum">
              <a:rPr lang="en-GB" smtClean="0"/>
              <a:t>24</a:t>
            </a:fld>
            <a:endParaRPr lang="en-GB"/>
          </a:p>
        </p:txBody>
      </p:sp>
    </p:spTree>
    <p:extLst>
      <p:ext uri="{BB962C8B-B14F-4D97-AF65-F5344CB8AC3E}">
        <p14:creationId xmlns:p14="http://schemas.microsoft.com/office/powerpoint/2010/main" val="4259297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496290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SubVersion (SVN) </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970672"/>
            <a:ext cx="7945259" cy="5355312"/>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vi-VN" altLang="en-US" sz="2800" b="1" dirty="0" smtClean="0">
                <a:latin typeface="Times New Roman" panose="02020603050405020304" pitchFamily="18" charset="0"/>
                <a:cs typeface="Times New Roman" panose="02020603050405020304" pitchFamily="18" charset="0"/>
              </a:rPr>
              <a:t>Giới thiệu</a:t>
            </a:r>
          </a:p>
          <a:p>
            <a:pPr marL="457200" indent="-457200" algn="just">
              <a:spcAft>
                <a:spcPts val="1200"/>
              </a:spcAft>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Subversion(SVN) </a:t>
            </a:r>
            <a:r>
              <a:rPr lang="en-US" altLang="en-US" sz="2800" dirty="0" err="1" smtClean="0">
                <a:latin typeface="Times New Roman" panose="02020603050405020304" pitchFamily="18" charset="0"/>
                <a:cs typeface="Times New Roman" panose="02020603050405020304" pitchFamily="18" charset="0"/>
              </a:rPr>
              <a:t>là</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một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hệ</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thống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quản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lý</a:t>
            </a:r>
            <a:r>
              <a:rPr lang="en-US" altLang="en-US" sz="2800" dirty="0" smtClean="0">
                <a:latin typeface="Times New Roman" panose="02020603050405020304" pitchFamily="18" charset="0"/>
                <a:cs typeface="Times New Roman" panose="02020603050405020304" pitchFamily="18" charset="0"/>
              </a:rPr>
              <a:t> version</a:t>
            </a:r>
            <a:r>
              <a:rPr lang="vi-VN"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a:t>
            </a:r>
            <a:r>
              <a:rPr lang="vi-VN"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version control system – VCS</a:t>
            </a:r>
            <a:r>
              <a:rPr lang="vi-VN"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được</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giới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thiệu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vào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năm</a:t>
            </a:r>
            <a:r>
              <a:rPr lang="en-US" altLang="en-US" sz="2800" dirty="0" smtClean="0">
                <a:latin typeface="Times New Roman" panose="02020603050405020304" pitchFamily="18" charset="0"/>
                <a:cs typeface="Times New Roman" panose="02020603050405020304" pitchFamily="18" charset="0"/>
              </a:rPr>
              <a:t> 2000 </a:t>
            </a:r>
            <a:r>
              <a:rPr lang="en-US" altLang="en-US" sz="2800" dirty="0" err="1" smtClean="0">
                <a:latin typeface="Times New Roman" panose="02020603050405020304" pitchFamily="18" charset="0"/>
                <a:cs typeface="Times New Roman" panose="02020603050405020304" pitchFamily="18" charset="0"/>
              </a:rPr>
              <a:t>bởi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công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ty</a:t>
            </a:r>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CollabNet</a:t>
            </a:r>
            <a:r>
              <a:rPr lang="vi-VN" altLang="en-US" sz="2800" dirty="0" smtClean="0">
                <a:latin typeface="Times New Roman" panose="02020603050405020304" pitchFamily="18" charset="0"/>
                <a:cs typeface="Times New Roman" panose="02020603050405020304" pitchFamily="18" charset="0"/>
              </a:rPr>
              <a:t>.</a:t>
            </a:r>
            <a:endParaRPr lang="vi-VN" altLang="en-US" sz="2800" dirty="0">
              <a:latin typeface="Times New Roman" panose="02020603050405020304" pitchFamily="18" charset="0"/>
              <a:cs typeface="Times New Roman" panose="02020603050405020304" pitchFamily="18" charset="0"/>
            </a:endParaRPr>
          </a:p>
          <a:p>
            <a:pPr algn="just" defTabSz="450850">
              <a:spcAft>
                <a:spcPts val="1200"/>
              </a:spcAft>
            </a:pPr>
            <a:r>
              <a:rPr lang="vi-VN"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a:t>
            </a:r>
            <a:r>
              <a:rPr lang="en-US" altLang="en-US" sz="2800" u="sng" dirty="0" smtClean="0">
                <a:latin typeface="Times New Roman" panose="02020603050405020304" pitchFamily="18" charset="0"/>
                <a:cs typeface="Times New Roman" panose="02020603050405020304" pitchFamily="18" charset="0"/>
                <a:hlinkClick r:id="rId2"/>
              </a:rPr>
              <a:t>http://subversion.tigris.org</a:t>
            </a:r>
            <a:r>
              <a:rPr lang="en-US" altLang="en-US" sz="2800" dirty="0" smtClean="0">
                <a:latin typeface="Times New Roman" panose="02020603050405020304" pitchFamily="18" charset="0"/>
                <a:cs typeface="Times New Roman" panose="02020603050405020304" pitchFamily="18" charset="0"/>
              </a:rPr>
              <a:t>)</a:t>
            </a:r>
          </a:p>
          <a:p>
            <a:pPr marL="457200" indent="-457200" algn="just">
              <a:spcAft>
                <a:spcPts val="1200"/>
              </a:spcAft>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Về</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mặt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khái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quát</a:t>
            </a:r>
            <a:r>
              <a:rPr lang="en-US" altLang="en-US" sz="2800" dirty="0" smtClean="0">
                <a:latin typeface="Times New Roman" panose="02020603050405020304" pitchFamily="18" charset="0"/>
                <a:cs typeface="Times New Roman" panose="02020603050405020304" pitchFamily="18" charset="0"/>
              </a:rPr>
              <a:t>, SVN </a:t>
            </a:r>
            <a:r>
              <a:rPr lang="en-US" altLang="en-US" sz="2800" dirty="0" err="1" smtClean="0">
                <a:latin typeface="Times New Roman" panose="02020603050405020304" pitchFamily="18" charset="0"/>
                <a:cs typeface="Times New Roman" panose="02020603050405020304" pitchFamily="18" charset="0"/>
              </a:rPr>
              <a:t>giống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như</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một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hệ</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thống</a:t>
            </a:r>
            <a:r>
              <a:rPr lang="en-US" altLang="en-US" sz="2800" dirty="0" smtClean="0">
                <a:latin typeface="Times New Roman" panose="02020603050405020304" pitchFamily="18" charset="0"/>
                <a:cs typeface="Times New Roman" panose="02020603050405020304" pitchFamily="18" charset="0"/>
              </a:rPr>
              <a:t> file server </a:t>
            </a:r>
            <a:r>
              <a:rPr lang="en-US" altLang="en-US" sz="2800" dirty="0" err="1" smtClean="0">
                <a:latin typeface="Times New Roman" panose="02020603050405020304" pitchFamily="18" charset="0"/>
                <a:cs typeface="Times New Roman" panose="02020603050405020304" pitchFamily="18" charset="0"/>
              </a:rPr>
              <a:t>mà</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các</a:t>
            </a:r>
            <a:r>
              <a:rPr lang="en-US" altLang="en-US" sz="2800" dirty="0" smtClean="0">
                <a:latin typeface="Times New Roman" panose="02020603050405020304" pitchFamily="18" charset="0"/>
                <a:cs typeface="Times New Roman" panose="02020603050405020304" pitchFamily="18" charset="0"/>
              </a:rPr>
              <a:t> client </a:t>
            </a:r>
            <a:r>
              <a:rPr lang="en-US" altLang="en-US" sz="2800" dirty="0" err="1" smtClean="0">
                <a:latin typeface="Times New Roman" panose="02020603050405020304" pitchFamily="18" charset="0"/>
                <a:cs typeface="Times New Roman" panose="02020603050405020304" pitchFamily="18" charset="0"/>
              </a:rPr>
              <a:t>có</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thể</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quản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lý</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và</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thay</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đổi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cùng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một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tập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hợp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dữ</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liệu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Điểm</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đặc</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biệt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của</a:t>
            </a:r>
            <a:r>
              <a:rPr lang="en-US" altLang="en-US" sz="2800" dirty="0" smtClean="0">
                <a:latin typeface="Times New Roman" panose="02020603050405020304" pitchFamily="18" charset="0"/>
                <a:cs typeface="Times New Roman" panose="02020603050405020304" pitchFamily="18" charset="0"/>
              </a:rPr>
              <a:t> SVN </a:t>
            </a:r>
            <a:r>
              <a:rPr lang="en-US" altLang="en-US" sz="2800" dirty="0" err="1" smtClean="0">
                <a:latin typeface="Times New Roman" panose="02020603050405020304" pitchFamily="18" charset="0"/>
                <a:cs typeface="Times New Roman" panose="02020603050405020304" pitchFamily="18" charset="0"/>
              </a:rPr>
              <a:t>là</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nó</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lưu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lại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tất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cả</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những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gì</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thay</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đổi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trên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hệ</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thống</a:t>
            </a:r>
            <a:r>
              <a:rPr lang="en-US" altLang="en-US" sz="2800" dirty="0" smtClean="0">
                <a:latin typeface="Times New Roman" panose="02020603050405020304" pitchFamily="18" charset="0"/>
                <a:cs typeface="Times New Roman" panose="02020603050405020304" pitchFamily="18" charset="0"/>
              </a:rPr>
              <a:t> file.</a:t>
            </a:r>
          </a:p>
          <a:p>
            <a:endParaRPr lang="en-GB" dirty="0"/>
          </a:p>
        </p:txBody>
      </p:sp>
      <p:sp>
        <p:nvSpPr>
          <p:cNvPr id="2" name="Slide Number Placeholder 1"/>
          <p:cNvSpPr>
            <a:spLocks noGrp="1"/>
          </p:cNvSpPr>
          <p:nvPr>
            <p:ph type="sldNum" sz="quarter" idx="12"/>
          </p:nvPr>
        </p:nvSpPr>
        <p:spPr/>
        <p:txBody>
          <a:bodyPr/>
          <a:lstStyle/>
          <a:p>
            <a:fld id="{EDBAD9F7-4B6C-41A4-A7D1-679AE40D0568}" type="slidenum">
              <a:rPr lang="en-GB" smtClean="0"/>
              <a:t>25</a:t>
            </a:fld>
            <a:endParaRPr lang="en-GB"/>
          </a:p>
        </p:txBody>
      </p:sp>
    </p:spTree>
    <p:extLst>
      <p:ext uri="{BB962C8B-B14F-4D97-AF65-F5344CB8AC3E}">
        <p14:creationId xmlns:p14="http://schemas.microsoft.com/office/powerpoint/2010/main" val="3703241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882" y="1209822"/>
            <a:ext cx="8578788" cy="3816429"/>
          </a:xfrm>
          <a:prstGeom prst="rect">
            <a:avLst/>
          </a:prstGeom>
          <a:noFill/>
        </p:spPr>
        <p:txBody>
          <a:bodyPr wrap="square" rtlCol="0">
            <a:spAutoFit/>
          </a:bodyPr>
          <a:lstStyle/>
          <a:p>
            <a:pPr marL="457200" indent="-457200">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Tính năng</a:t>
            </a:r>
          </a:p>
          <a:p>
            <a:pPr marL="457200" indent="-457200">
              <a:buFont typeface="Arial" panose="020B0604020202020204" pitchFamily="34" charset="0"/>
              <a:buChar char="•"/>
            </a:pPr>
            <a:r>
              <a:rPr lang="vi-VN" altLang="en-US" sz="2800" dirty="0" smtClean="0">
                <a:latin typeface="Times New Roman" panose="02020603050405020304" pitchFamily="18" charset="0"/>
                <a:cs typeface="Times New Roman" panose="02020603050405020304" pitchFamily="18" charset="0"/>
              </a:rPr>
              <a:t>Các thư mục được chia thành các phiên bản.</a:t>
            </a:r>
            <a:endParaRPr lang="en-US" alt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altLang="en-US" sz="2800" dirty="0" smtClean="0">
                <a:latin typeface="Times New Roman" panose="02020603050405020304" pitchFamily="18" charset="0"/>
                <a:cs typeface="Times New Roman" panose="02020603050405020304" pitchFamily="18" charset="0"/>
              </a:rPr>
              <a:t>Sao chép, xóa, đổi tên các phiên bản.</a:t>
            </a:r>
            <a:endParaRPr lang="en-US" alt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altLang="en-US" sz="2800" dirty="0" smtClean="0">
                <a:latin typeface="Times New Roman" panose="02020603050405020304" pitchFamily="18" charset="0"/>
                <a:cs typeface="Times New Roman" panose="02020603050405020304" pitchFamily="18" charset="0"/>
              </a:rPr>
              <a:t>Dữ liệu phiên bản miễn phí.</a:t>
            </a:r>
            <a:endParaRPr lang="en-US" alt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altLang="en-US" sz="2800" dirty="0" smtClean="0">
                <a:latin typeface="Times New Roman" panose="02020603050405020304" pitchFamily="18" charset="0"/>
                <a:cs typeface="Times New Roman" panose="02020603050405020304" pitchFamily="18" charset="0"/>
              </a:rPr>
              <a:t>Tự động commits.</a:t>
            </a:r>
            <a:endParaRPr lang="en-US" alt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altLang="en-US" sz="2800" dirty="0" smtClean="0">
                <a:latin typeface="Times New Roman" panose="02020603050405020304" pitchFamily="18" charset="0"/>
                <a:cs typeface="Times New Roman" panose="02020603050405020304" pitchFamily="18" charset="0"/>
              </a:rPr>
              <a:t>Chia nhánh và đánh dấu thời gian hoạt động.</a:t>
            </a:r>
            <a:endParaRPr lang="en-US" alt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altLang="en-US" sz="2800" dirty="0" smtClean="0">
                <a:latin typeface="Times New Roman" panose="02020603050405020304" pitchFamily="18" charset="0"/>
                <a:cs typeface="Times New Roman" panose="02020603050405020304" pitchFamily="18" charset="0"/>
              </a:rPr>
              <a:t>Hợp nhất các hiệu chỉnh.</a:t>
            </a:r>
            <a:endParaRPr lang="en-US" alt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altLang="en-US" sz="2800" dirty="0" smtClean="0">
                <a:latin typeface="Times New Roman" panose="02020603050405020304" pitchFamily="18" charset="0"/>
                <a:cs typeface="Times New Roman" panose="02020603050405020304" pitchFamily="18" charset="0"/>
              </a:rPr>
              <a:t>Khóa tập tin.</a:t>
            </a:r>
            <a:endParaRPr lang="en-US" altLang="en-US" sz="2800" dirty="0" smtClean="0">
              <a:latin typeface="Times New Roman" panose="02020603050405020304" pitchFamily="18" charset="0"/>
              <a:cs typeface="Times New Roman" panose="02020603050405020304" pitchFamily="18" charset="0"/>
            </a:endParaRPr>
          </a:p>
          <a:p>
            <a:endParaRPr lang="en-GB" dirty="0"/>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496290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SubVersion (SVN) (tt) </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BAD9F7-4B6C-41A4-A7D1-679AE40D0568}" type="slidenum">
              <a:rPr lang="en-GB" smtClean="0"/>
              <a:t>26</a:t>
            </a:fld>
            <a:endParaRPr lang="en-GB"/>
          </a:p>
        </p:txBody>
      </p:sp>
    </p:spTree>
    <p:extLst>
      <p:ext uri="{BB962C8B-B14F-4D97-AF65-F5344CB8AC3E}">
        <p14:creationId xmlns:p14="http://schemas.microsoft.com/office/powerpoint/2010/main" val="4266974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496290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SubVersion (SVN) (tt) </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1181685"/>
            <a:ext cx="2111475" cy="523220"/>
          </a:xfrm>
          <a:prstGeom prst="rect">
            <a:avLst/>
          </a:prstGeom>
          <a:noFill/>
        </p:spPr>
        <p:txBody>
          <a:bodyPr wrap="none" rtlCol="0">
            <a:spAutoFit/>
          </a:bodyPr>
          <a:lstStyle/>
          <a:p>
            <a:pPr marL="457200" indent="-457200">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Kiến trúc</a:t>
            </a:r>
            <a:endParaRPr lang="en-GB" sz="2800" b="1" dirty="0">
              <a:latin typeface="Times New Roman" panose="02020603050405020304" pitchFamily="18" charset="0"/>
              <a:cs typeface="Times New Roman" panose="02020603050405020304" pitchFamily="18" charset="0"/>
            </a:endParaRPr>
          </a:p>
        </p:txBody>
      </p:sp>
      <p:pic>
        <p:nvPicPr>
          <p:cNvPr id="7" name="Content Placeholder 3" descr="ch01dia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892404" y="987673"/>
            <a:ext cx="4887030" cy="5594924"/>
          </a:xfrm>
        </p:spPr>
      </p:pic>
      <p:sp>
        <p:nvSpPr>
          <p:cNvPr id="2" name="Slide Number Placeholder 1"/>
          <p:cNvSpPr>
            <a:spLocks noGrp="1"/>
          </p:cNvSpPr>
          <p:nvPr>
            <p:ph type="sldNum" sz="quarter" idx="12"/>
          </p:nvPr>
        </p:nvSpPr>
        <p:spPr/>
        <p:txBody>
          <a:bodyPr/>
          <a:lstStyle/>
          <a:p>
            <a:fld id="{EDBAD9F7-4B6C-41A4-A7D1-679AE40D0568}" type="slidenum">
              <a:rPr lang="en-GB" smtClean="0"/>
              <a:t>27</a:t>
            </a:fld>
            <a:endParaRPr lang="en-GB"/>
          </a:p>
        </p:txBody>
      </p:sp>
    </p:spTree>
    <p:extLst>
      <p:ext uri="{BB962C8B-B14F-4D97-AF65-F5344CB8AC3E}">
        <p14:creationId xmlns:p14="http://schemas.microsoft.com/office/powerpoint/2010/main" val="1052358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56" y="1195752"/>
            <a:ext cx="8578788" cy="1661993"/>
          </a:xfrm>
          <a:prstGeom prst="rect">
            <a:avLst/>
          </a:prstGeom>
          <a:noFill/>
        </p:spPr>
        <p:txBody>
          <a:bodyPr wrap="square" rtlCol="0">
            <a:spAutoFit/>
          </a:bodyPr>
          <a:lstStyle/>
          <a:p>
            <a:pPr marL="457200" indent="-4572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Subversion </a:t>
            </a:r>
            <a:r>
              <a:rPr lang="en-US" altLang="en-US" sz="2800" dirty="0" err="1" smtClean="0">
                <a:latin typeface="Times New Roman" panose="02020603050405020304" pitchFamily="18" charset="0"/>
                <a:cs typeface="Times New Roman" panose="02020603050405020304" pitchFamily="18" charset="0"/>
              </a:rPr>
              <a:t>dựa</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trên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mô</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hình</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quản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lý</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tập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trung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kiểu</a:t>
            </a:r>
            <a:r>
              <a:rPr lang="en-US" altLang="en-US" sz="2800" dirty="0" smtClean="0">
                <a:latin typeface="Times New Roman" panose="02020603050405020304" pitchFamily="18" charset="0"/>
                <a:cs typeface="Times New Roman" panose="02020603050405020304" pitchFamily="18" charset="0"/>
              </a:rPr>
              <a:t> client/server.</a:t>
            </a:r>
          </a:p>
          <a:p>
            <a:pPr marL="457200" indent="-457200">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Hai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khái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niệm</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cơ</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bản</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latin typeface="Times New Roman" panose="02020603050405020304" pitchFamily="18" charset="0"/>
                <a:cs typeface="Times New Roman" panose="02020603050405020304" pitchFamily="18" charset="0"/>
              </a:rPr>
              <a:t>Repository</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và</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latin typeface="Times New Roman" panose="02020603050405020304" pitchFamily="18" charset="0"/>
                <a:cs typeface="Times New Roman" panose="02020603050405020304" pitchFamily="18" charset="0"/>
              </a:rPr>
              <a:t>Working Copies</a:t>
            </a:r>
          </a:p>
          <a:p>
            <a:endParaRPr lang="en-GB" dirty="0"/>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496290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SubVersion (SVN) (tt) </a:t>
            </a:r>
            <a:endParaRPr lang="en-GB" sz="2800" b="1" dirty="0">
              <a:latin typeface="Times New Roman" panose="02020603050405020304" pitchFamily="18" charset="0"/>
              <a:cs typeface="Times New Roman" panose="02020603050405020304" pitchFamily="18" charset="0"/>
            </a:endParaRPr>
          </a:p>
        </p:txBody>
      </p:sp>
      <p:pic>
        <p:nvPicPr>
          <p:cNvPr id="7" name="Picture 5" descr="ClientServer.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6810" y="2857745"/>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EDBAD9F7-4B6C-41A4-A7D1-679AE40D0568}" type="slidenum">
              <a:rPr lang="en-GB" smtClean="0"/>
              <a:t>28</a:t>
            </a:fld>
            <a:endParaRPr lang="en-GB"/>
          </a:p>
        </p:txBody>
      </p:sp>
    </p:spTree>
    <p:extLst>
      <p:ext uri="{BB962C8B-B14F-4D97-AF65-F5344CB8AC3E}">
        <p14:creationId xmlns:p14="http://schemas.microsoft.com/office/powerpoint/2010/main" val="2492650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56" y="1139483"/>
            <a:ext cx="5275384" cy="523220"/>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Cách</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thức</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quản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lý</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phiên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bản</a:t>
            </a:r>
            <a:endParaRPr lang="en-US" altLang="en-US" sz="2800" dirty="0" smtClean="0">
              <a:latin typeface="Times New Roman" panose="02020603050405020304" pitchFamily="18" charset="0"/>
              <a:cs typeface="Times New Roman" panose="02020603050405020304" pitchFamily="18" charset="0"/>
            </a:endParaRPr>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496290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SubVersion (SVN) (tt) </a:t>
            </a:r>
            <a:endParaRPr lang="en-GB" sz="2800" b="1" dirty="0">
              <a:latin typeface="Times New Roman" panose="02020603050405020304" pitchFamily="18" charset="0"/>
              <a:cs typeface="Times New Roman" panose="02020603050405020304" pitchFamily="18" charset="0"/>
            </a:endParaRPr>
          </a:p>
        </p:txBody>
      </p:sp>
      <p:pic>
        <p:nvPicPr>
          <p:cNvPr id="7" name="Picture 3" descr="Revision.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3827" y="1662703"/>
            <a:ext cx="6045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EDBAD9F7-4B6C-41A4-A7D1-679AE40D0568}" type="slidenum">
              <a:rPr lang="en-GB" smtClean="0"/>
              <a:t>29</a:t>
            </a:fld>
            <a:endParaRPr lang="en-GB"/>
          </a:p>
        </p:txBody>
      </p:sp>
    </p:spTree>
    <p:extLst>
      <p:ext uri="{BB962C8B-B14F-4D97-AF65-F5344CB8AC3E}">
        <p14:creationId xmlns:p14="http://schemas.microsoft.com/office/powerpoint/2010/main" val="2752836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gray">
          <a:xfrm>
            <a:off x="1913011" y="1593296"/>
            <a:ext cx="7098697" cy="503237"/>
          </a:xfrm>
          <a:prstGeom prst="roundRect">
            <a:avLst>
              <a:gd name="adj" fmla="val 50000"/>
            </a:avLst>
          </a:prstGeom>
          <a:solidFill>
            <a:schemeClr val="accent1"/>
          </a:solidFill>
          <a:ln w="28575">
            <a:solidFill>
              <a:schemeClr val="accent2"/>
            </a:solidFill>
            <a:round/>
            <a:headEnd/>
            <a:tailEnd/>
          </a:ln>
          <a:effectLst/>
        </p:spPr>
        <p:txBody>
          <a:bodyPr wrap="none" anchor="ctr"/>
          <a:lstStyle/>
          <a:p>
            <a:endParaRPr lang="en-US" dirty="0">
              <a:solidFill>
                <a:schemeClr val="accent6"/>
              </a:solidFill>
              <a:latin typeface="Times New Roman" panose="02020603050405020304" pitchFamily="18" charset="0"/>
              <a:cs typeface="Times New Roman" panose="02020603050405020304" pitchFamily="18" charset="0"/>
            </a:endParaRPr>
          </a:p>
        </p:txBody>
      </p:sp>
      <p:grpSp>
        <p:nvGrpSpPr>
          <p:cNvPr id="6" name="Group 7"/>
          <p:cNvGrpSpPr>
            <a:grpSpLocks/>
          </p:cNvGrpSpPr>
          <p:nvPr/>
        </p:nvGrpSpPr>
        <p:grpSpPr bwMode="auto">
          <a:xfrm>
            <a:off x="1833637" y="1575833"/>
            <a:ext cx="523875" cy="527050"/>
            <a:chOff x="720" y="1488"/>
            <a:chExt cx="806" cy="808"/>
          </a:xfrm>
        </p:grpSpPr>
        <p:sp>
          <p:nvSpPr>
            <p:cNvPr id="7"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8"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9" name="AutoShape 5"/>
          <p:cNvSpPr>
            <a:spLocks noChangeArrowheads="1"/>
          </p:cNvSpPr>
          <p:nvPr/>
        </p:nvSpPr>
        <p:spPr bwMode="gray">
          <a:xfrm>
            <a:off x="1913012" y="2727149"/>
            <a:ext cx="7098696" cy="503237"/>
          </a:xfrm>
          <a:prstGeom prst="roundRect">
            <a:avLst>
              <a:gd name="adj" fmla="val 50000"/>
            </a:avLst>
          </a:prstGeom>
          <a:no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0" name="Group 7"/>
          <p:cNvGrpSpPr>
            <a:grpSpLocks/>
          </p:cNvGrpSpPr>
          <p:nvPr/>
        </p:nvGrpSpPr>
        <p:grpSpPr bwMode="auto">
          <a:xfrm>
            <a:off x="1833637" y="2709686"/>
            <a:ext cx="523875" cy="527050"/>
            <a:chOff x="720" y="1488"/>
            <a:chExt cx="806" cy="808"/>
          </a:xfrm>
        </p:grpSpPr>
        <p:sp>
          <p:nvSpPr>
            <p:cNvPr id="11"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2"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13" name="AutoShape 5"/>
          <p:cNvSpPr>
            <a:spLocks noChangeArrowheads="1"/>
          </p:cNvSpPr>
          <p:nvPr/>
        </p:nvSpPr>
        <p:spPr bwMode="gray">
          <a:xfrm>
            <a:off x="1913012" y="3827922"/>
            <a:ext cx="7098696" cy="503237"/>
          </a:xfrm>
          <a:prstGeom prst="roundRect">
            <a:avLst>
              <a:gd name="adj" fmla="val 50000"/>
            </a:avLst>
          </a:prstGeom>
          <a:no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4" name="Group 7"/>
          <p:cNvGrpSpPr>
            <a:grpSpLocks/>
          </p:cNvGrpSpPr>
          <p:nvPr/>
        </p:nvGrpSpPr>
        <p:grpSpPr bwMode="auto">
          <a:xfrm>
            <a:off x="1833637" y="3810459"/>
            <a:ext cx="523875" cy="527050"/>
            <a:chOff x="720" y="1488"/>
            <a:chExt cx="806" cy="808"/>
          </a:xfrm>
        </p:grpSpPr>
        <p:sp>
          <p:nvSpPr>
            <p:cNvPr id="15"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6"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17" name="AutoShape 5"/>
          <p:cNvSpPr>
            <a:spLocks noChangeArrowheads="1"/>
          </p:cNvSpPr>
          <p:nvPr/>
        </p:nvSpPr>
        <p:spPr bwMode="gray">
          <a:xfrm>
            <a:off x="1913012" y="4911391"/>
            <a:ext cx="7098696" cy="503237"/>
          </a:xfrm>
          <a:prstGeom prst="roundRect">
            <a:avLst>
              <a:gd name="adj" fmla="val 50000"/>
            </a:avLst>
          </a:prstGeom>
          <a:no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8" name="Group 7"/>
          <p:cNvGrpSpPr>
            <a:grpSpLocks/>
          </p:cNvGrpSpPr>
          <p:nvPr/>
        </p:nvGrpSpPr>
        <p:grpSpPr bwMode="auto">
          <a:xfrm>
            <a:off x="1833637" y="4893928"/>
            <a:ext cx="523875" cy="527050"/>
            <a:chOff x="720" y="1488"/>
            <a:chExt cx="806" cy="808"/>
          </a:xfrm>
        </p:grpSpPr>
        <p:sp>
          <p:nvSpPr>
            <p:cNvPr id="19"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0"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21" name="TextBox 20"/>
          <p:cNvSpPr txBox="1"/>
          <p:nvPr/>
        </p:nvSpPr>
        <p:spPr>
          <a:xfrm>
            <a:off x="2354262" y="1569483"/>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Tổng quan về Configuration </a:t>
            </a:r>
            <a:r>
              <a:rPr lang="vi-VN" sz="2800" b="1" dirty="0">
                <a:latin typeface="Times New Roman" panose="02020603050405020304" pitchFamily="18" charset="0"/>
                <a:cs typeface="Times New Roman" panose="02020603050405020304" pitchFamily="18" charset="0"/>
              </a:rPr>
              <a:t>M</a:t>
            </a:r>
            <a:r>
              <a:rPr lang="vi-VN" sz="2800" b="1" dirty="0" smtClean="0">
                <a:latin typeface="Times New Roman" panose="02020603050405020304" pitchFamily="18" charset="0"/>
                <a:cs typeface="Times New Roman" panose="02020603050405020304" pitchFamily="18" charset="0"/>
              </a:rPr>
              <a:t>anagement</a:t>
            </a:r>
            <a:endParaRPr lang="en-GB" sz="2800"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354262" y="2700418"/>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công cụ hỗ trợ CM</a:t>
            </a:r>
            <a:endParaRPr lang="en-GB" sz="28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354262" y="3796711"/>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công cụ hỗ trợ CM theo Agile-Scrum</a:t>
            </a:r>
            <a:endParaRPr lang="en-GB" sz="2800"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2349801" y="4876350"/>
            <a:ext cx="46357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Demo</a:t>
            </a:r>
            <a:endParaRPr lang="en-GB" sz="280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20786" y="4876350"/>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4</a:t>
            </a:r>
            <a:endParaRPr lang="en-GB" sz="2800" b="1" dirty="0">
              <a:latin typeface="Times New Roman" panose="02020603050405020304" pitchFamily="18" charset="0"/>
              <a:cs typeface="Times New Roman" panose="02020603050405020304" pitchFamily="18" charset="0"/>
            </a:endParaRPr>
          </a:p>
        </p:txBody>
      </p:sp>
      <p:sp>
        <p:nvSpPr>
          <p:cNvPr id="30" name="Slide Number Placeholder 1"/>
          <p:cNvSpPr>
            <a:spLocks noGrp="1"/>
          </p:cNvSpPr>
          <p:nvPr>
            <p:ph type="sldNum" sz="quarter" idx="12"/>
          </p:nvPr>
        </p:nvSpPr>
        <p:spPr>
          <a:xfrm>
            <a:off x="8590663" y="6041362"/>
            <a:ext cx="683339" cy="365125"/>
          </a:xfrm>
        </p:spPr>
        <p:txBody>
          <a:bodyPr/>
          <a:lstStyle/>
          <a:p>
            <a:fld id="{7EA348B8-A9CB-4A95-8777-FAD3597FCB9E}" type="slidenum">
              <a:rPr lang="en-GB" smtClean="0"/>
              <a:t>3</a:t>
            </a:fld>
            <a:endParaRPr lang="en-GB"/>
          </a:p>
        </p:txBody>
      </p:sp>
    </p:spTree>
    <p:extLst>
      <p:ext uri="{BB962C8B-B14F-4D97-AF65-F5344CB8AC3E}">
        <p14:creationId xmlns:p14="http://schemas.microsoft.com/office/powerpoint/2010/main" val="3035202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496290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SubVersion (SVN) (tt) </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1097280"/>
            <a:ext cx="8578788" cy="3970318"/>
          </a:xfrm>
          <a:prstGeom prst="rect">
            <a:avLst/>
          </a:prstGeom>
          <a:noFill/>
        </p:spPr>
        <p:txBody>
          <a:bodyPr wrap="square" rtlCol="0">
            <a:spAutoFit/>
          </a:bodyPr>
          <a:lstStyle/>
          <a:p>
            <a:pPr marL="457200" indent="-457200">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Cài đặt</a:t>
            </a:r>
          </a:p>
          <a:p>
            <a:pPr marL="457200" indent="-457200">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Môi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trường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cài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đặt</a:t>
            </a:r>
            <a:r>
              <a:rPr lang="en-US" altLang="en-US" sz="2800" dirty="0" smtClean="0">
                <a:latin typeface="Times New Roman" panose="02020603050405020304" pitchFamily="18" charset="0"/>
                <a:cs typeface="Times New Roman" panose="02020603050405020304" pitchFamily="18" charset="0"/>
              </a:rPr>
              <a:t>: Microsoft Windows (Windows XP SP2, Windows Server 2003, Standard Edition)</a:t>
            </a:r>
          </a:p>
          <a:p>
            <a:pPr marL="457200" indent="-457200">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CollabNet</a:t>
            </a:r>
            <a:r>
              <a:rPr lang="en-US" altLang="en-US" sz="2800" dirty="0" smtClean="0">
                <a:latin typeface="Times New Roman" panose="02020603050405020304" pitchFamily="18" charset="0"/>
                <a:cs typeface="Times New Roman" panose="02020603050405020304" pitchFamily="18" charset="0"/>
              </a:rPr>
              <a:t> Subversion Server and Client v1.6.1 (for Windows): </a:t>
            </a:r>
            <a:r>
              <a:rPr lang="en-US" altLang="en-US" sz="2800" u="sng" dirty="0" smtClean="0">
                <a:latin typeface="Times New Roman" panose="02020603050405020304" pitchFamily="18" charset="0"/>
                <a:cs typeface="Times New Roman" panose="02020603050405020304" pitchFamily="18" charset="0"/>
                <a:hlinkClick r:id="rId2"/>
              </a:rPr>
              <a:t>http://www.open.collab.net/downloads/subversion</a:t>
            </a:r>
            <a:endParaRPr lang="en-US" altLang="en-US" sz="2800" u="sng"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Tortoise SVN (GNU General Public License): </a:t>
            </a:r>
            <a:r>
              <a:rPr lang="en-US" altLang="en-US" sz="2800" dirty="0" smtClean="0">
                <a:latin typeface="Times New Roman" panose="02020603050405020304" pitchFamily="18" charset="0"/>
                <a:cs typeface="Times New Roman" panose="02020603050405020304" pitchFamily="18" charset="0"/>
                <a:hlinkClick r:id="rId3"/>
              </a:rPr>
              <a:t>http://tortoisesvn.net/downloads</a:t>
            </a:r>
            <a:endParaRPr lang="en-US" altLang="en-US" sz="2800" dirty="0" smtClean="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BAD9F7-4B6C-41A4-A7D1-679AE40D0568}" type="slidenum">
              <a:rPr lang="en-GB" smtClean="0"/>
              <a:t>30</a:t>
            </a:fld>
            <a:endParaRPr lang="en-GB"/>
          </a:p>
        </p:txBody>
      </p:sp>
    </p:spTree>
    <p:extLst>
      <p:ext uri="{BB962C8B-B14F-4D97-AF65-F5344CB8AC3E}">
        <p14:creationId xmlns:p14="http://schemas.microsoft.com/office/powerpoint/2010/main" val="3229020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496290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Quản lý cấu hình trên mạng </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1083213"/>
            <a:ext cx="8578788" cy="5262979"/>
          </a:xfrm>
          <a:prstGeom prst="rect">
            <a:avLst/>
          </a:prstGeom>
          <a:noFill/>
        </p:spPr>
        <p:txBody>
          <a:bodyPr wrap="square" rtlCol="0">
            <a:spAutoFit/>
          </a:bodyPr>
          <a:lstStyle/>
          <a:p>
            <a:pPr marL="457200" indent="-457200">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Giới thiệu</a:t>
            </a:r>
          </a:p>
          <a:p>
            <a:pPr marL="457200" indent="-457200">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Biện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pháp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quản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lý</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cấu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hình</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trên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mạng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là</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gì</a:t>
            </a:r>
            <a:r>
              <a:rPr lang="en-US" altLang="en-US" sz="2800" dirty="0" smtClean="0">
                <a:latin typeface="Times New Roman" panose="02020603050405020304" pitchFamily="18" charset="0"/>
                <a:cs typeface="Times New Roman" panose="02020603050405020304" pitchFamily="18" charset="0"/>
              </a:rPr>
              <a:t>?</a:t>
            </a: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Website </a:t>
            </a:r>
            <a:r>
              <a:rPr lang="en-US" altLang="en-US" sz="2800" dirty="0" err="1" smtClean="0">
                <a:latin typeface="Times New Roman" panose="02020603050405020304" pitchFamily="18" charset="0"/>
                <a:cs typeface="Times New Roman" panose="02020603050405020304" pitchFamily="18" charset="0"/>
              </a:rPr>
              <a:t>cung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cấp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dịch</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vụ</a:t>
            </a:r>
            <a:r>
              <a:rPr lang="en-US" altLang="en-US" sz="2800" dirty="0" smtClean="0">
                <a:latin typeface="Times New Roman" panose="02020603050405020304" pitchFamily="18" charset="0"/>
                <a:cs typeface="Times New Roman" panose="02020603050405020304" pitchFamily="18" charset="0"/>
              </a:rPr>
              <a:t> project-hosting</a:t>
            </a:r>
          </a:p>
          <a:p>
            <a:pPr marL="457200" indent="-457200">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Ưu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điểm</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Bỏ</a:t>
            </a:r>
            <a:r>
              <a:rPr lang="en-US" altLang="en-US" sz="2800" dirty="0" smtClean="0">
                <a:latin typeface="Times New Roman" panose="02020603050405020304" pitchFamily="18" charset="0"/>
                <a:cs typeface="Times New Roman" panose="02020603050405020304" pitchFamily="18" charset="0"/>
              </a:rPr>
              <a:t> qua </a:t>
            </a:r>
            <a:r>
              <a:rPr lang="en-US" altLang="en-US" sz="2800" dirty="0" err="1" smtClean="0">
                <a:latin typeface="Times New Roman" panose="02020603050405020304" pitchFamily="18" charset="0"/>
                <a:cs typeface="Times New Roman" panose="02020603050405020304" pitchFamily="18" charset="0"/>
              </a:rPr>
              <a:t>giới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hạn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địa</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lý</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Tiện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dụng</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Miễn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phí</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Tiết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kiệm</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tài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nguyên</a:t>
            </a:r>
            <a:endParaRPr lang="en-US" alt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Nhược</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điểm</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Tốc</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độ</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chậm</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Dung </a:t>
            </a:r>
            <a:r>
              <a:rPr lang="en-US" altLang="en-US" sz="2800" dirty="0" err="1" smtClean="0">
                <a:latin typeface="Times New Roman" panose="02020603050405020304" pitchFamily="18" charset="0"/>
                <a:cs typeface="Times New Roman" panose="02020603050405020304" pitchFamily="18" charset="0"/>
              </a:rPr>
              <a:t>lượng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lưu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trữ</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hạn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chế</a:t>
            </a:r>
            <a:endParaRPr lang="en-US" altLang="en-US" sz="2800" dirty="0" smtClean="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BAD9F7-4B6C-41A4-A7D1-679AE40D0568}" type="slidenum">
              <a:rPr lang="en-GB" smtClean="0"/>
              <a:t>31</a:t>
            </a:fld>
            <a:endParaRPr lang="en-GB"/>
          </a:p>
        </p:txBody>
      </p:sp>
    </p:spTree>
    <p:extLst>
      <p:ext uri="{BB962C8B-B14F-4D97-AF65-F5344CB8AC3E}">
        <p14:creationId xmlns:p14="http://schemas.microsoft.com/office/powerpoint/2010/main" val="1853684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56" y="1026941"/>
            <a:ext cx="3179298" cy="4401205"/>
          </a:xfrm>
          <a:prstGeom prst="rect">
            <a:avLst/>
          </a:prstGeom>
          <a:noFill/>
        </p:spPr>
        <p:txBody>
          <a:bodyPr wrap="square" rtlCol="0">
            <a:spAutoFit/>
          </a:bodyPr>
          <a:lstStyle/>
          <a:p>
            <a:pPr marL="457200" indent="-457200">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Một số website</a:t>
            </a:r>
          </a:p>
          <a:p>
            <a:pPr marL="457200" indent="-4572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Google Code</a:t>
            </a:r>
            <a:endParaRPr lang="vi-VN" altLang="en-US" sz="2800" dirty="0" smtClean="0">
              <a:latin typeface="Times New Roman" panose="02020603050405020304" pitchFamily="18" charset="0"/>
              <a:cs typeface="Times New Roman" panose="02020603050405020304" pitchFamily="18" charset="0"/>
            </a:endParaRPr>
          </a:p>
          <a:p>
            <a:endParaRPr lang="en-US" alt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Assembla.com</a:t>
            </a:r>
            <a:endParaRPr lang="vi-VN" altLang="en-US" sz="2800" dirty="0" smtClean="0">
              <a:latin typeface="Times New Roman" panose="02020603050405020304" pitchFamily="18" charset="0"/>
              <a:cs typeface="Times New Roman" panose="02020603050405020304" pitchFamily="18" charset="0"/>
            </a:endParaRPr>
          </a:p>
          <a:p>
            <a:endParaRPr lang="en-US" alt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Bounty Source</a:t>
            </a:r>
            <a:endParaRPr lang="vi-VN" altLang="en-US" sz="2800" dirty="0" smtClean="0">
              <a:latin typeface="Times New Roman" panose="02020603050405020304" pitchFamily="18" charset="0"/>
              <a:cs typeface="Times New Roman" panose="02020603050405020304" pitchFamily="18" charset="0"/>
            </a:endParaRPr>
          </a:p>
          <a:p>
            <a:endParaRPr lang="en-US" alt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Source Forge</a:t>
            </a:r>
            <a:endParaRPr lang="vi-VN" altLang="en-US" sz="2800" dirty="0" smtClean="0">
              <a:latin typeface="Times New Roman" panose="02020603050405020304" pitchFamily="18" charset="0"/>
              <a:cs typeface="Times New Roman" panose="02020603050405020304" pitchFamily="18" charset="0"/>
            </a:endParaRPr>
          </a:p>
          <a:p>
            <a:endParaRPr lang="en-US" alt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Collab.net  </a:t>
            </a:r>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55818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Quản lý cấu hình trên mạng (tt) </a:t>
            </a:r>
            <a:endParaRPr lang="en-GB" sz="2800" b="1" dirty="0">
              <a:latin typeface="Times New Roman" panose="02020603050405020304" pitchFamily="18" charset="0"/>
              <a:cs typeface="Times New Roman" panose="02020603050405020304" pitchFamily="18" charset="0"/>
            </a:endParaRPr>
          </a:p>
        </p:txBody>
      </p:sp>
      <p:pic>
        <p:nvPicPr>
          <p:cNvPr id="7" name="Picture 17" desc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4654" y="1531950"/>
            <a:ext cx="16764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74654" y="2305063"/>
            <a:ext cx="16970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9" descr="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4654" y="3181363"/>
            <a:ext cx="1914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descr="4.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80210" y="3981463"/>
            <a:ext cx="338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1" descr="5.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74654" y="4922900"/>
            <a:ext cx="18669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EDBAD9F7-4B6C-41A4-A7D1-679AE40D0568}" type="slidenum">
              <a:rPr lang="en-GB" smtClean="0"/>
              <a:t>32</a:t>
            </a:fld>
            <a:endParaRPr lang="en-GB"/>
          </a:p>
        </p:txBody>
      </p:sp>
    </p:spTree>
    <p:extLst>
      <p:ext uri="{BB962C8B-B14F-4D97-AF65-F5344CB8AC3E}">
        <p14:creationId xmlns:p14="http://schemas.microsoft.com/office/powerpoint/2010/main" val="2094427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5258330"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Quản lý cấu hình trên mạng (tt) </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1097280"/>
            <a:ext cx="8578788"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vi-VN" sz="2800" b="1" dirty="0" smtClean="0">
                <a:latin typeface="Times New Roman" panose="02020603050405020304" pitchFamily="18" charset="0"/>
                <a:cs typeface="Times New Roman" panose="02020603050405020304" pitchFamily="18" charset="0"/>
              </a:rPr>
              <a:t>Google Code</a:t>
            </a:r>
          </a:p>
          <a:p>
            <a:pPr marL="457200" indent="-457200">
              <a:lnSpc>
                <a:spcPct val="150000"/>
              </a:lnSpc>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Tổng quan</a:t>
            </a:r>
          </a:p>
          <a:p>
            <a:pPr marL="914400" lvl="1" indent="-457200">
              <a:lnSpc>
                <a:spcPct val="150000"/>
              </a:lnSpc>
              <a:buFont typeface="Arial" panose="020B0604020202020204" pitchFamily="34" charset="0"/>
              <a:buChar char="•"/>
            </a:pPr>
            <a:r>
              <a:rPr lang="vi-VN" altLang="en-US" sz="2800" dirty="0" smtClean="0">
                <a:latin typeface="Times New Roman" panose="02020603050405020304" pitchFamily="18" charset="0"/>
                <a:cs typeface="Times New Roman" panose="02020603050405020304" pitchFamily="18" charset="0"/>
              </a:rPr>
              <a:t>URL: </a:t>
            </a:r>
            <a:r>
              <a:rPr lang="vi-VN" altLang="en-US" sz="2800" u="sng" dirty="0" smtClean="0">
                <a:solidFill>
                  <a:schemeClr val="accent2"/>
                </a:solidFill>
                <a:latin typeface="Times New Roman" panose="02020603050405020304" pitchFamily="18" charset="0"/>
                <a:cs typeface="Times New Roman" panose="02020603050405020304" pitchFamily="18" charset="0"/>
              </a:rPr>
              <a:t>http://code.google.com</a:t>
            </a:r>
          </a:p>
          <a:p>
            <a:pPr marL="914400" lvl="1"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Cung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cấp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dịch</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vụ</a:t>
            </a:r>
            <a:r>
              <a:rPr lang="en-US" altLang="en-US" sz="2800" dirty="0" smtClean="0">
                <a:latin typeface="Times New Roman" panose="02020603050405020304" pitchFamily="18" charset="0"/>
                <a:cs typeface="Times New Roman" panose="02020603050405020304" pitchFamily="18" charset="0"/>
              </a:rPr>
              <a:t> project-hosting.</a:t>
            </a:r>
          </a:p>
          <a:p>
            <a:pPr marL="914400" lvl="1"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Miễn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phí</a:t>
            </a:r>
            <a:r>
              <a:rPr lang="en-US" altLang="en-US" sz="2800" dirty="0" smtClean="0">
                <a:latin typeface="Times New Roman" panose="02020603050405020304" pitchFamily="18" charset="0"/>
                <a:cs typeface="Times New Roman" panose="02020603050405020304" pitchFamily="18" charset="0"/>
              </a:rPr>
              <a:t> 100%.</a:t>
            </a:r>
          </a:p>
          <a:p>
            <a:pPr marL="914400" lvl="1" indent="-457200">
              <a:lnSpc>
                <a:spcPct val="150000"/>
              </a:lnSpc>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Nhằm</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hỗ</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trợ</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các</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dự</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án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mã</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nguồn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mở</a:t>
            </a:r>
            <a:r>
              <a:rPr lang="en-US" altLang="en-US" sz="2800" dirty="0" smtClean="0">
                <a:latin typeface="Times New Roman" panose="02020603050405020304" pitchFamily="18" charset="0"/>
                <a:cs typeface="Times New Roman" panose="02020603050405020304" pitchFamily="18" charset="0"/>
              </a:rPr>
              <a:t>.</a:t>
            </a:r>
            <a:endParaRPr lang="en-US" altLang="en-US" sz="2800" b="1"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BAD9F7-4B6C-41A4-A7D1-679AE40D0568}" type="slidenum">
              <a:rPr lang="en-GB" smtClean="0"/>
              <a:t>33</a:t>
            </a:fld>
            <a:endParaRPr lang="en-GB"/>
          </a:p>
        </p:txBody>
      </p:sp>
    </p:spTree>
    <p:extLst>
      <p:ext uri="{BB962C8B-B14F-4D97-AF65-F5344CB8AC3E}">
        <p14:creationId xmlns:p14="http://schemas.microsoft.com/office/powerpoint/2010/main" val="1705504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5553752"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Quản lý cấu hình trên mạng (tt) </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5" y="848637"/>
            <a:ext cx="8578788" cy="661207"/>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Thành phần</a:t>
            </a:r>
          </a:p>
        </p:txBody>
      </p:sp>
      <p:pic>
        <p:nvPicPr>
          <p:cNvPr id="7"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50911" y="1509844"/>
            <a:ext cx="8067675" cy="1238250"/>
          </a:xfrm>
        </p:spPr>
      </p:pic>
      <p:sp>
        <p:nvSpPr>
          <p:cNvPr id="8" name="TextBox 7"/>
          <p:cNvSpPr txBox="1"/>
          <p:nvPr/>
        </p:nvSpPr>
        <p:spPr>
          <a:xfrm>
            <a:off x="750911" y="2868404"/>
            <a:ext cx="9082406" cy="3108543"/>
          </a:xfrm>
          <a:prstGeom prst="rect">
            <a:avLst/>
          </a:prstGeom>
          <a:noFill/>
        </p:spPr>
        <p:txBody>
          <a:bodyPr wrap="square" rtlCol="0">
            <a:spAutoFit/>
          </a:bodyPr>
          <a:lstStyle/>
          <a:p>
            <a:pPr marL="457200" indent="-457200">
              <a:spcBef>
                <a:spcPct val="0"/>
              </a:spcBef>
              <a:buFont typeface="Arial" panose="020B0604020202020204" pitchFamily="34" charset="0"/>
              <a:buChar char="•"/>
            </a:pPr>
            <a:r>
              <a:rPr lang="en-US" altLang="en-US" sz="2800" b="1" dirty="0" smtClean="0">
                <a:latin typeface="Times New Roman" panose="02020603050405020304" pitchFamily="18" charset="0"/>
                <a:cs typeface="Times New Roman" panose="02020603050405020304" pitchFamily="18" charset="0"/>
              </a:rPr>
              <a:t>Project Home</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giới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thiệu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về</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dự</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án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cập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nhật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gần</a:t>
            </a:r>
            <a:r>
              <a:rPr lang="en-US" altLang="en-US" sz="2800" dirty="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đây</a:t>
            </a:r>
            <a:r>
              <a:rPr lang="vi-VN" altLang="en-US" sz="2800" dirty="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marL="457200" indent="-457200">
              <a:spcBef>
                <a:spcPct val="0"/>
              </a:spcBef>
              <a:buFont typeface="Arial" panose="020B0604020202020204" pitchFamily="34" charset="0"/>
              <a:buChar char="•"/>
            </a:pPr>
            <a:r>
              <a:rPr lang="en-US" altLang="en-US" sz="2800" b="1" dirty="0" smtClean="0">
                <a:latin typeface="Times New Roman" panose="02020603050405020304" pitchFamily="18" charset="0"/>
                <a:cs typeface="Times New Roman" panose="02020603050405020304" pitchFamily="18" charset="0"/>
              </a:rPr>
              <a:t>Downloads</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nơi</a:t>
            </a:r>
            <a:r>
              <a:rPr lang="en-US" altLang="en-US" sz="2800" dirty="0">
                <a:latin typeface="Times New Roman" panose="02020603050405020304" pitchFamily="18" charset="0"/>
                <a:cs typeface="Times New Roman" panose="02020603050405020304" pitchFamily="18" charset="0"/>
              </a:rPr>
              <a:t> public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tài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nguyên</a:t>
            </a:r>
            <a:r>
              <a:rPr lang="en-US" altLang="en-US" sz="2800" dirty="0">
                <a:latin typeface="Times New Roman" panose="02020603050405020304" pitchFamily="18" charset="0"/>
                <a:cs typeface="Times New Roman" panose="02020603050405020304" pitchFamily="18" charset="0"/>
              </a:rPr>
              <a:t>, source code, </a:t>
            </a:r>
            <a:r>
              <a:rPr lang="en-US" altLang="en-US" sz="2800" dirty="0" err="1">
                <a:latin typeface="Times New Roman" panose="02020603050405020304" pitchFamily="18" charset="0"/>
                <a:cs typeface="Times New Roman" panose="02020603050405020304" pitchFamily="18" charset="0"/>
              </a:rPr>
              <a:t>sản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phẩm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cuối</a:t>
            </a:r>
            <a:r>
              <a:rPr lang="en-US" altLang="en-US" sz="2800" dirty="0">
                <a:latin typeface="Times New Roman" panose="02020603050405020304" pitchFamily="18" charset="0"/>
                <a:cs typeface="Times New Roman" panose="02020603050405020304" pitchFamily="18" charset="0"/>
              </a:rPr>
              <a:t> (2Gb</a:t>
            </a:r>
            <a:r>
              <a:rPr lang="en-US" altLang="en-US" sz="2800" dirty="0" smtClean="0">
                <a:latin typeface="Times New Roman" panose="02020603050405020304" pitchFamily="18" charset="0"/>
                <a:cs typeface="Times New Roman" panose="02020603050405020304" pitchFamily="18" charset="0"/>
              </a:rPr>
              <a:t>)</a:t>
            </a:r>
            <a:r>
              <a:rPr lang="vi-VN" alt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marL="457200" indent="-457200">
              <a:spcBef>
                <a:spcPct val="0"/>
              </a:spcBef>
              <a:buFont typeface="Arial" panose="020B0604020202020204" pitchFamily="34" charset="0"/>
              <a:buChar char="•"/>
            </a:pPr>
            <a:r>
              <a:rPr lang="en-US" altLang="en-US" sz="2800" b="1" dirty="0" smtClean="0">
                <a:latin typeface="Times New Roman" panose="02020603050405020304" pitchFamily="18" charset="0"/>
                <a:cs typeface="Times New Roman" panose="02020603050405020304" pitchFamily="18" charset="0"/>
              </a:rPr>
              <a:t>Wiki</a:t>
            </a:r>
            <a:r>
              <a:rPr lang="en-US" altLang="en-US" sz="2800" dirty="0">
                <a:latin typeface="Times New Roman" panose="02020603050405020304" pitchFamily="18" charset="0"/>
                <a:cs typeface="Times New Roman" panose="02020603050405020304" pitchFamily="18" charset="0"/>
              </a:rPr>
              <a:t>: 1 </a:t>
            </a:r>
            <a:r>
              <a:rPr lang="en-US" altLang="en-US" sz="2800" dirty="0" err="1">
                <a:latin typeface="Times New Roman" panose="02020603050405020304" pitchFamily="18" charset="0"/>
                <a:cs typeface="Times New Roman" panose="02020603050405020304" pitchFamily="18" charset="0"/>
              </a:rPr>
              <a:t>trang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wikimedia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thu</a:t>
            </a:r>
            <a:r>
              <a:rPr lang="en-US" altLang="en-US" sz="2800" dirty="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nhỏ</a:t>
            </a:r>
            <a:r>
              <a:rPr lang="vi-VN" alt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marL="457200" indent="-457200">
              <a:spcBef>
                <a:spcPct val="0"/>
              </a:spcBef>
              <a:buFont typeface="Arial" panose="020B0604020202020204" pitchFamily="34" charset="0"/>
              <a:buChar char="•"/>
            </a:pPr>
            <a:r>
              <a:rPr lang="en-US" altLang="en-US" sz="2800" b="1" dirty="0" smtClean="0">
                <a:latin typeface="Times New Roman" panose="02020603050405020304" pitchFamily="18" charset="0"/>
                <a:cs typeface="Times New Roman" panose="02020603050405020304" pitchFamily="18" charset="0"/>
              </a:rPr>
              <a:t>Issues</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hệ</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thống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quản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lý</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bug</a:t>
            </a:r>
            <a:r>
              <a:rPr lang="vi-VN" alt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marL="457200" indent="-457200">
              <a:spcBef>
                <a:spcPct val="0"/>
              </a:spcBef>
              <a:buFont typeface="Arial" panose="020B0604020202020204" pitchFamily="34" charset="0"/>
              <a:buChar char="•"/>
            </a:pPr>
            <a:r>
              <a:rPr lang="en-US" altLang="en-US" sz="2800" b="1" dirty="0" smtClean="0">
                <a:latin typeface="Times New Roman" panose="02020603050405020304" pitchFamily="18" charset="0"/>
                <a:cs typeface="Times New Roman" panose="02020603050405020304" pitchFamily="18" charset="0"/>
              </a:rPr>
              <a:t>Source</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quản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lý</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cấu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hình</a:t>
            </a:r>
            <a:r>
              <a:rPr lang="en-US" altLang="en-US" sz="2800" dirty="0">
                <a:latin typeface="Times New Roman" panose="02020603050405020304" pitchFamily="18" charset="0"/>
                <a:cs typeface="Times New Roman" panose="02020603050405020304" pitchFamily="18" charset="0"/>
              </a:rPr>
              <a:t> source </a:t>
            </a:r>
            <a:r>
              <a:rPr lang="en-US" altLang="en-US" sz="2800" dirty="0" smtClean="0">
                <a:latin typeface="Times New Roman" panose="02020603050405020304" pitchFamily="18" charset="0"/>
                <a:cs typeface="Times New Roman" panose="02020603050405020304" pitchFamily="18" charset="0"/>
              </a:rPr>
              <a:t>code</a:t>
            </a:r>
            <a:r>
              <a:rPr lang="vi-VN" alt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marL="457200" indent="-457200">
              <a:spcBef>
                <a:spcPct val="0"/>
              </a:spcBef>
              <a:buFont typeface="Arial" panose="020B0604020202020204" pitchFamily="34" charset="0"/>
              <a:buChar char="•"/>
            </a:pPr>
            <a:r>
              <a:rPr lang="en-US" altLang="en-US" sz="2800" b="1" dirty="0" smtClean="0">
                <a:latin typeface="Times New Roman" panose="02020603050405020304" pitchFamily="18" charset="0"/>
                <a:cs typeface="Times New Roman" panose="02020603050405020304" pitchFamily="18" charset="0"/>
              </a:rPr>
              <a:t>Administer</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dành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riêng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cho</a:t>
            </a:r>
            <a:r>
              <a:rPr lang="en-US" altLang="en-US" sz="2800" dirty="0">
                <a:latin typeface="Times New Roman" panose="02020603050405020304" pitchFamily="18" charset="0"/>
                <a:cs typeface="Times New Roman" panose="02020603050405020304" pitchFamily="18" charset="0"/>
              </a:rPr>
              <a:t> owner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project</a:t>
            </a:r>
            <a:r>
              <a:rPr lang="vi-VN" altLang="en-US" sz="2800" dirty="0" smtClean="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BAD9F7-4B6C-41A4-A7D1-679AE40D0568}" type="slidenum">
              <a:rPr lang="en-GB" smtClean="0"/>
              <a:t>34</a:t>
            </a:fld>
            <a:endParaRPr lang="en-GB"/>
          </a:p>
        </p:txBody>
      </p:sp>
    </p:spTree>
    <p:extLst>
      <p:ext uri="{BB962C8B-B14F-4D97-AF65-F5344CB8AC3E}">
        <p14:creationId xmlns:p14="http://schemas.microsoft.com/office/powerpoint/2010/main" val="8932799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559595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Quản lý cấu hình trên mạng (tt) </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1097280"/>
            <a:ext cx="8578788" cy="3108543"/>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Tài nguyên</a:t>
            </a:r>
          </a:p>
          <a:p>
            <a:pPr marL="457200" indent="-457200">
              <a:lnSpc>
                <a:spcPct val="150000"/>
              </a:lnSpc>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 Dung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1Gb</a:t>
            </a:r>
          </a:p>
          <a:p>
            <a:pPr marL="457200" indent="-457200">
              <a:lnSpc>
                <a:spcPct val="150000"/>
              </a:lnSpc>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kèm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tool ở client: </a:t>
            </a:r>
            <a:r>
              <a:rPr lang="en-US" sz="2800" dirty="0" err="1">
                <a:latin typeface="Times New Roman" panose="02020603050405020304" pitchFamily="18" charset="0"/>
                <a:cs typeface="Times New Roman" panose="02020603050405020304" pitchFamily="18" charset="0"/>
              </a:rPr>
              <a:t>TortoiseSVN</a:t>
            </a:r>
            <a:r>
              <a:rPr lang="en-US" sz="2800" dirty="0">
                <a:latin typeface="Times New Roman" panose="02020603050405020304" pitchFamily="18" charset="0"/>
                <a:cs typeface="Times New Roman" panose="02020603050405020304" pitchFamily="18" charset="0"/>
              </a:rPr>
              <a:t>, …</a:t>
            </a:r>
          </a:p>
          <a:p>
            <a:pPr marL="457200" indent="-457200">
              <a:lnSpc>
                <a:spcPct val="150000"/>
              </a:lnSpc>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khẩu</a:t>
            </a:r>
            <a:r>
              <a:rPr lang="vi-VN"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BAD9F7-4B6C-41A4-A7D1-679AE40D0568}" type="slidenum">
              <a:rPr lang="en-GB" smtClean="0"/>
              <a:t>35</a:t>
            </a:fld>
            <a:endParaRPr lang="en-GB"/>
          </a:p>
        </p:txBody>
      </p:sp>
    </p:spTree>
    <p:extLst>
      <p:ext uri="{BB962C8B-B14F-4D97-AF65-F5344CB8AC3E}">
        <p14:creationId xmlns:p14="http://schemas.microsoft.com/office/powerpoint/2010/main" val="1393144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549748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Quản lý cấu hình trên mạng (tt)  </a:t>
            </a:r>
            <a:endParaRPr lang="en-GB" sz="2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495356" y="1164134"/>
            <a:ext cx="8578788" cy="4832092"/>
          </a:xfrm>
          <a:prstGeom prst="rect">
            <a:avLst/>
          </a:prstGeom>
        </p:spPr>
        <p:txBody>
          <a:bodyPr wrap="square">
            <a:spAutoFit/>
          </a:bodyPr>
          <a:lstStyle/>
          <a:p>
            <a:pPr>
              <a:buFont typeface="Wingdings" panose="05000000000000000000" pitchFamily="2" charset="2"/>
              <a:buChar char="v"/>
            </a:pPr>
            <a:r>
              <a:rPr lang="vi-VN" altLang="en-US" sz="2800" b="1" dirty="0" smtClean="0">
                <a:latin typeface="Times New Roman" panose="02020603050405020304" pitchFamily="18" charset="0"/>
                <a:cs typeface="Times New Roman" panose="02020603050405020304" pitchFamily="18" charset="0"/>
              </a:rPr>
              <a:t>Tổng kết</a:t>
            </a:r>
          </a:p>
          <a:p>
            <a:pPr marL="457200" indent="-457200">
              <a:buFont typeface="Arial" panose="020B0604020202020204" pitchFamily="34" charset="0"/>
              <a:buChar char="•"/>
            </a:pPr>
            <a:r>
              <a:rPr lang="vi-VN" altLang="en-US" sz="2800" b="1" dirty="0" smtClean="0">
                <a:latin typeface="Times New Roman" panose="02020603050405020304" pitchFamily="18" charset="0"/>
                <a:cs typeface="Times New Roman" panose="02020603050405020304" pitchFamily="18" charset="0"/>
              </a:rPr>
              <a:t>Ưu</a:t>
            </a:r>
            <a:r>
              <a:rPr lang="en-US" altLang="en-US" sz="2800" b="1" dirty="0" smtClean="0">
                <a:latin typeface="Times New Roman" panose="02020603050405020304" pitchFamily="18" charset="0"/>
                <a:cs typeface="Times New Roman" panose="02020603050405020304" pitchFamily="18" charset="0"/>
              </a:rPr>
              <a:t> </a:t>
            </a:r>
            <a:r>
              <a:rPr lang="en-US" altLang="en-US" sz="2800" b="1" dirty="0" err="1" smtClean="0">
                <a:latin typeface="Times New Roman" panose="02020603050405020304" pitchFamily="18" charset="0"/>
                <a:cs typeface="Times New Roman" panose="02020603050405020304" pitchFamily="18" charset="0"/>
              </a:rPr>
              <a:t>điểm</a:t>
            </a:r>
            <a:endParaRPr lang="en-US" altLang="en-US" sz="2800" b="1"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Miễn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phí</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hoàn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toàn</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Dung </a:t>
            </a:r>
            <a:r>
              <a:rPr lang="en-US" altLang="en-US" sz="2800" dirty="0" err="1" smtClean="0">
                <a:latin typeface="Times New Roman" panose="02020603050405020304" pitchFamily="18" charset="0"/>
                <a:cs typeface="Times New Roman" panose="02020603050405020304" pitchFamily="18" charset="0"/>
              </a:rPr>
              <a:t>lượng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lưu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trữ</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cao</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Dễ</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sử</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dụng</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Dễ</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đăng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ký</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Thuận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tiện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phát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triển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các</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dự</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án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vừa</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và</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nhỏ</a:t>
            </a:r>
            <a:endParaRPr lang="en-US" alt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2800" b="1" dirty="0" err="1" smtClean="0">
                <a:latin typeface="Times New Roman" panose="02020603050405020304" pitchFamily="18" charset="0"/>
                <a:cs typeface="Times New Roman" panose="02020603050405020304" pitchFamily="18" charset="0"/>
              </a:rPr>
              <a:t>Nhược</a:t>
            </a:r>
            <a:r>
              <a:rPr lang="en-US" altLang="en-US" sz="2800" b="1" dirty="0" smtClean="0">
                <a:latin typeface="Times New Roman" panose="02020603050405020304" pitchFamily="18" charset="0"/>
                <a:cs typeface="Times New Roman" panose="02020603050405020304" pitchFamily="18" charset="0"/>
              </a:rPr>
              <a:t> </a:t>
            </a:r>
            <a:r>
              <a:rPr lang="en-US" altLang="en-US" sz="2800" b="1" dirty="0" err="1" smtClean="0">
                <a:latin typeface="Times New Roman" panose="02020603050405020304" pitchFamily="18" charset="0"/>
                <a:cs typeface="Times New Roman" panose="02020603050405020304" pitchFamily="18" charset="0"/>
              </a:rPr>
              <a:t>điểm</a:t>
            </a:r>
            <a:endParaRPr lang="en-US" altLang="en-US" sz="2800" b="1"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Chỉ</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chấp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nhận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gmail</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Khả</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năng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tùy</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biến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thấp</a:t>
            </a:r>
            <a:endParaRPr lang="en-US" altLang="en-US" sz="2800" dirty="0" smtClean="0">
              <a:latin typeface="Times New Roman" panose="02020603050405020304" pitchFamily="18" charset="0"/>
              <a:cs typeface="Times New Roman" panose="02020603050405020304" pitchFamily="18" charset="0"/>
            </a:endParaRPr>
          </a:p>
          <a:p>
            <a:pPr lvl="1"/>
            <a:r>
              <a:rPr lang="vi-VN" altLang="en-US" sz="2800" dirty="0" smtClean="0">
                <a:latin typeface="Times New Roman" panose="02020603050405020304" pitchFamily="18" charset="0"/>
                <a:cs typeface="Times New Roman" panose="02020603050405020304" pitchFamily="18" charset="0"/>
              </a:rPr>
              <a:t>- Một</a:t>
            </a:r>
            <a:r>
              <a:rPr lang="en-US" altLang="en-US" sz="2800" dirty="0" smtClean="0">
                <a:latin typeface="Times New Roman" panose="02020603050405020304" pitchFamily="18" charset="0"/>
                <a:cs typeface="Times New Roman" panose="02020603050405020304" pitchFamily="18" charset="0"/>
              </a:rPr>
              <a:t> Gmail </a:t>
            </a:r>
            <a:r>
              <a:rPr lang="en-US" altLang="en-US" sz="2800" dirty="0" err="1" smtClean="0">
                <a:latin typeface="Times New Roman" panose="02020603050405020304" pitchFamily="18" charset="0"/>
                <a:cs typeface="Times New Roman" panose="02020603050405020304" pitchFamily="18" charset="0"/>
              </a:rPr>
              <a:t>chỉ</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tạo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được</a:t>
            </a:r>
            <a:r>
              <a:rPr lang="en-US" altLang="en-US" sz="2800" dirty="0" smtClean="0">
                <a:latin typeface="Times New Roman" panose="02020603050405020304" pitchFamily="18" charset="0"/>
                <a:cs typeface="Times New Roman" panose="02020603050405020304" pitchFamily="18" charset="0"/>
              </a:rPr>
              <a:t> 10 project</a:t>
            </a:r>
          </a:p>
        </p:txBody>
      </p:sp>
      <p:sp>
        <p:nvSpPr>
          <p:cNvPr id="2" name="Slide Number Placeholder 1"/>
          <p:cNvSpPr>
            <a:spLocks noGrp="1"/>
          </p:cNvSpPr>
          <p:nvPr>
            <p:ph type="sldNum" sz="quarter" idx="12"/>
          </p:nvPr>
        </p:nvSpPr>
        <p:spPr/>
        <p:txBody>
          <a:bodyPr/>
          <a:lstStyle/>
          <a:p>
            <a:fld id="{EDBAD9F7-4B6C-41A4-A7D1-679AE40D0568}" type="slidenum">
              <a:rPr lang="en-GB" smtClean="0"/>
              <a:t>36</a:t>
            </a:fld>
            <a:endParaRPr lang="en-GB"/>
          </a:p>
        </p:txBody>
      </p:sp>
    </p:spTree>
    <p:extLst>
      <p:ext uri="{BB962C8B-B14F-4D97-AF65-F5344CB8AC3E}">
        <p14:creationId xmlns:p14="http://schemas.microsoft.com/office/powerpoint/2010/main" val="36549084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gray">
          <a:xfrm>
            <a:off x="1913011" y="1593296"/>
            <a:ext cx="7098697" cy="503237"/>
          </a:xfrm>
          <a:prstGeom prst="roundRect">
            <a:avLst>
              <a:gd name="adj" fmla="val 50000"/>
            </a:avLst>
          </a:prstGeom>
          <a:noFill/>
          <a:ln w="28575">
            <a:solidFill>
              <a:schemeClr val="accent2"/>
            </a:solidFill>
            <a:round/>
            <a:headEnd/>
            <a:tailEnd/>
          </a:ln>
          <a:effectLst/>
        </p:spPr>
        <p:txBody>
          <a:bodyPr wrap="none" anchor="ctr"/>
          <a:lstStyle/>
          <a:p>
            <a:endParaRPr lang="en-US" dirty="0">
              <a:solidFill>
                <a:schemeClr val="accent6"/>
              </a:solidFill>
              <a:latin typeface="Times New Roman" panose="02020603050405020304" pitchFamily="18" charset="0"/>
              <a:cs typeface="Times New Roman" panose="02020603050405020304" pitchFamily="18" charset="0"/>
            </a:endParaRPr>
          </a:p>
        </p:txBody>
      </p:sp>
      <p:grpSp>
        <p:nvGrpSpPr>
          <p:cNvPr id="6" name="Group 7"/>
          <p:cNvGrpSpPr>
            <a:grpSpLocks/>
          </p:cNvGrpSpPr>
          <p:nvPr/>
        </p:nvGrpSpPr>
        <p:grpSpPr bwMode="auto">
          <a:xfrm>
            <a:off x="1833637" y="1575833"/>
            <a:ext cx="523875" cy="527050"/>
            <a:chOff x="720" y="1488"/>
            <a:chExt cx="806" cy="808"/>
          </a:xfrm>
        </p:grpSpPr>
        <p:sp>
          <p:nvSpPr>
            <p:cNvPr id="7"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8"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9" name="AutoShape 5"/>
          <p:cNvSpPr>
            <a:spLocks noChangeArrowheads="1"/>
          </p:cNvSpPr>
          <p:nvPr/>
        </p:nvSpPr>
        <p:spPr bwMode="gray">
          <a:xfrm>
            <a:off x="1913012" y="2727149"/>
            <a:ext cx="7098696" cy="503237"/>
          </a:xfrm>
          <a:prstGeom prst="roundRect">
            <a:avLst>
              <a:gd name="adj" fmla="val 50000"/>
            </a:avLst>
          </a:prstGeom>
          <a:no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0" name="Group 7"/>
          <p:cNvGrpSpPr>
            <a:grpSpLocks/>
          </p:cNvGrpSpPr>
          <p:nvPr/>
        </p:nvGrpSpPr>
        <p:grpSpPr bwMode="auto">
          <a:xfrm>
            <a:off x="1833637" y="2709686"/>
            <a:ext cx="523875" cy="527050"/>
            <a:chOff x="720" y="1488"/>
            <a:chExt cx="806" cy="808"/>
          </a:xfrm>
        </p:grpSpPr>
        <p:sp>
          <p:nvSpPr>
            <p:cNvPr id="11"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2"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13" name="AutoShape 5"/>
          <p:cNvSpPr>
            <a:spLocks noChangeArrowheads="1"/>
          </p:cNvSpPr>
          <p:nvPr/>
        </p:nvSpPr>
        <p:spPr bwMode="gray">
          <a:xfrm>
            <a:off x="1913012" y="3827922"/>
            <a:ext cx="7098696" cy="503237"/>
          </a:xfrm>
          <a:prstGeom prst="roundRect">
            <a:avLst>
              <a:gd name="adj" fmla="val 50000"/>
            </a:avLst>
          </a:prstGeom>
          <a:solidFill>
            <a:schemeClr val="accent1"/>
          </a:solid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4" name="Group 7"/>
          <p:cNvGrpSpPr>
            <a:grpSpLocks/>
          </p:cNvGrpSpPr>
          <p:nvPr/>
        </p:nvGrpSpPr>
        <p:grpSpPr bwMode="auto">
          <a:xfrm>
            <a:off x="1833637" y="3810459"/>
            <a:ext cx="523875" cy="527050"/>
            <a:chOff x="720" y="1488"/>
            <a:chExt cx="806" cy="808"/>
          </a:xfrm>
        </p:grpSpPr>
        <p:sp>
          <p:nvSpPr>
            <p:cNvPr id="15"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6"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17" name="AutoShape 5"/>
          <p:cNvSpPr>
            <a:spLocks noChangeArrowheads="1"/>
          </p:cNvSpPr>
          <p:nvPr/>
        </p:nvSpPr>
        <p:spPr bwMode="gray">
          <a:xfrm>
            <a:off x="1913012" y="4911391"/>
            <a:ext cx="7098696" cy="503237"/>
          </a:xfrm>
          <a:prstGeom prst="roundRect">
            <a:avLst>
              <a:gd name="adj" fmla="val 50000"/>
            </a:avLst>
          </a:prstGeom>
          <a:noFill/>
          <a:ln w="28575">
            <a:solidFill>
              <a:schemeClr val="accent2"/>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8" name="Group 7"/>
          <p:cNvGrpSpPr>
            <a:grpSpLocks/>
          </p:cNvGrpSpPr>
          <p:nvPr/>
        </p:nvGrpSpPr>
        <p:grpSpPr bwMode="auto">
          <a:xfrm>
            <a:off x="1833637" y="4893928"/>
            <a:ext cx="523875" cy="527050"/>
            <a:chOff x="720" y="1488"/>
            <a:chExt cx="806" cy="808"/>
          </a:xfrm>
        </p:grpSpPr>
        <p:sp>
          <p:nvSpPr>
            <p:cNvPr id="19"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0" name="Picture 9" descr="drop"/>
            <p:cNvPicPr>
              <a:picLocks noChangeAspect="1" noChangeArrowheads="1"/>
            </p:cNvPicPr>
            <p:nvPr/>
          </p:nvPicPr>
          <p:blipFill>
            <a:blip r:embed="rId2" cstate="print"/>
            <a:srcRect/>
            <a:stretch>
              <a:fillRect/>
            </a:stretch>
          </p:blipFill>
          <p:spPr bwMode="gray">
            <a:xfrm>
              <a:off x="721" y="1488"/>
              <a:ext cx="800" cy="800"/>
            </a:xfrm>
            <a:prstGeom prst="rect">
              <a:avLst/>
            </a:prstGeom>
            <a:noFill/>
          </p:spPr>
        </p:pic>
      </p:grpSp>
      <p:sp>
        <p:nvSpPr>
          <p:cNvPr id="21" name="TextBox 20"/>
          <p:cNvSpPr txBox="1"/>
          <p:nvPr/>
        </p:nvSpPr>
        <p:spPr>
          <a:xfrm>
            <a:off x="2354262" y="1569483"/>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Tổng quan về Configuration </a:t>
            </a:r>
            <a:r>
              <a:rPr lang="vi-VN" sz="2800" b="1" dirty="0">
                <a:latin typeface="Times New Roman" panose="02020603050405020304" pitchFamily="18" charset="0"/>
                <a:cs typeface="Times New Roman" panose="02020603050405020304" pitchFamily="18" charset="0"/>
              </a:rPr>
              <a:t>M</a:t>
            </a:r>
            <a:r>
              <a:rPr lang="vi-VN" sz="2800" b="1" dirty="0" smtClean="0">
                <a:latin typeface="Times New Roman" panose="02020603050405020304" pitchFamily="18" charset="0"/>
                <a:cs typeface="Times New Roman" panose="02020603050405020304" pitchFamily="18" charset="0"/>
              </a:rPr>
              <a:t>anagement</a:t>
            </a:r>
            <a:endParaRPr lang="en-GB" sz="2800"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354262" y="2700418"/>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công cụ hỗ trợ CM</a:t>
            </a:r>
            <a:endParaRPr lang="en-GB" sz="28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354262" y="3796711"/>
            <a:ext cx="6657446"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công cụ hỗ trợ CM theo Agile-Scrum</a:t>
            </a:r>
            <a:endParaRPr lang="en-GB" sz="2800"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2349801" y="4876350"/>
            <a:ext cx="46357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Demo</a:t>
            </a:r>
            <a:endParaRPr lang="en-GB" sz="280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20786" y="4876350"/>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4</a:t>
            </a:r>
            <a:endParaRPr lang="en-GB" sz="2800" b="1" dirty="0">
              <a:latin typeface="Times New Roman" panose="02020603050405020304" pitchFamily="18" charset="0"/>
              <a:cs typeface="Times New Roman" panose="02020603050405020304" pitchFamily="18" charset="0"/>
            </a:endParaRPr>
          </a:p>
        </p:txBody>
      </p:sp>
      <p:sp>
        <p:nvSpPr>
          <p:cNvPr id="30" name="Slide Number Placeholder 1"/>
          <p:cNvSpPr>
            <a:spLocks noGrp="1"/>
          </p:cNvSpPr>
          <p:nvPr>
            <p:ph type="sldNum" sz="quarter" idx="12"/>
          </p:nvPr>
        </p:nvSpPr>
        <p:spPr>
          <a:xfrm>
            <a:off x="8590663" y="6041362"/>
            <a:ext cx="683339" cy="365125"/>
          </a:xfrm>
        </p:spPr>
        <p:txBody>
          <a:bodyPr/>
          <a:lstStyle/>
          <a:p>
            <a:fld id="{7EA348B8-A9CB-4A95-8777-FAD3597FCB9E}" type="slidenum">
              <a:rPr lang="en-GB" smtClean="0"/>
              <a:t>37</a:t>
            </a:fld>
            <a:endParaRPr lang="en-GB"/>
          </a:p>
        </p:txBody>
      </p:sp>
    </p:spTree>
    <p:extLst>
      <p:ext uri="{BB962C8B-B14F-4D97-AF65-F5344CB8AC3E}">
        <p14:creationId xmlns:p14="http://schemas.microsoft.com/office/powerpoint/2010/main" val="36780706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496290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Team Foundation Server (TFS) </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5" y="1097280"/>
            <a:ext cx="8690847" cy="5324535"/>
          </a:xfrm>
          <a:prstGeom prst="rect">
            <a:avLst/>
          </a:prstGeom>
          <a:noFill/>
        </p:spPr>
        <p:txBody>
          <a:bodyPr wrap="square" rtlCol="0">
            <a:spAutoFit/>
          </a:bodyPr>
          <a:lstStyle/>
          <a:p>
            <a:pPr marL="457200" indent="-457200">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Giới thiệu</a:t>
            </a:r>
          </a:p>
          <a:p>
            <a:pPr marL="457200" indent="-457200" algn="just">
              <a:lnSpc>
                <a:spcPct val="150000"/>
              </a:lnSpc>
              <a:buSzPct val="900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TFS </a:t>
            </a:r>
            <a:r>
              <a:rPr lang="en-US" altLang="en-US" sz="2800" dirty="0" err="1" smtClean="0">
                <a:latin typeface="Times New Roman" panose="02020603050405020304" pitchFamily="18" charset="0"/>
                <a:cs typeface="Times New Roman" panose="02020603050405020304" pitchFamily="18" charset="0"/>
              </a:rPr>
              <a:t>là</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hệ</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thống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quản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ly</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vòng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đời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phần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mềm</a:t>
            </a:r>
            <a:r>
              <a:rPr lang="en-US" altLang="en-US" sz="2800" dirty="0" smtClean="0">
                <a:latin typeface="Times New Roman" panose="02020603050405020304" pitchFamily="18" charset="0"/>
                <a:cs typeface="Times New Roman" panose="02020603050405020304" pitchFamily="18" charset="0"/>
              </a:rPr>
              <a:t>:</a:t>
            </a:r>
          </a:p>
          <a:p>
            <a:pPr marL="457200" indent="-457200" algn="just">
              <a:lnSpc>
                <a:spcPct val="150000"/>
              </a:lnSpc>
              <a:buSzPct val="90000"/>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Lưu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trữ</a:t>
            </a:r>
            <a:r>
              <a:rPr lang="en-US" altLang="en-US" sz="2800" dirty="0" smtClean="0">
                <a:latin typeface="Times New Roman" panose="02020603050405020304" pitchFamily="18" charset="0"/>
                <a:cs typeface="Times New Roman" panose="02020603050405020304" pitchFamily="18" charset="0"/>
              </a:rPr>
              <a:t>, chia </a:t>
            </a:r>
            <a:r>
              <a:rPr lang="vi-VN" altLang="en-US" sz="2800" dirty="0" err="1">
                <a:latin typeface="Times New Roman" panose="02020603050405020304" pitchFamily="18" charset="0"/>
                <a:cs typeface="Times New Roman" panose="02020603050405020304" pitchFamily="18" charset="0"/>
              </a:rPr>
              <a:t>s</a:t>
            </a:r>
            <a:r>
              <a:rPr lang="en-US" altLang="en-US" sz="2800" dirty="0" smtClean="0">
                <a:latin typeface="Times New Roman" panose="02020603050405020304" pitchFamily="18" charset="0"/>
                <a:cs typeface="Times New Roman" panose="02020603050405020304" pitchFamily="18" charset="0"/>
              </a:rPr>
              <a:t>ẻ </a:t>
            </a:r>
            <a:r>
              <a:rPr lang="en-US" altLang="en-US" sz="2800" dirty="0" err="1" smtClean="0">
                <a:latin typeface="Times New Roman" panose="02020603050405020304" pitchFamily="18" charset="0"/>
                <a:cs typeface="Times New Roman" panose="02020603050405020304" pitchFamily="18" charset="0"/>
              </a:rPr>
              <a:t>mã</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nguồn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tích</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hợp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với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công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cụ</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lập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dự</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án</a:t>
            </a:r>
            <a:r>
              <a:rPr lang="en-US" altLang="en-US" sz="2800" dirty="0" smtClean="0">
                <a:latin typeface="Times New Roman" panose="02020603050405020304" pitchFamily="18" charset="0"/>
                <a:cs typeface="Times New Roman" panose="02020603050405020304" pitchFamily="18" charset="0"/>
              </a:rPr>
              <a:t> Microsoft Project </a:t>
            </a:r>
            <a:r>
              <a:rPr lang="en-US" altLang="en-US" sz="2800" dirty="0" err="1" smtClean="0">
                <a:latin typeface="Times New Roman" panose="02020603050405020304" pitchFamily="18" charset="0"/>
                <a:cs typeface="Times New Roman" panose="02020603050405020304" pitchFamily="18" charset="0"/>
              </a:rPr>
              <a:t>hoặc</a:t>
            </a:r>
            <a:r>
              <a:rPr lang="en-US" altLang="en-US" sz="2800" dirty="0" smtClean="0">
                <a:latin typeface="Times New Roman" panose="02020603050405020304" pitchFamily="18" charset="0"/>
                <a:cs typeface="Times New Roman" panose="02020603050405020304" pitchFamily="18" charset="0"/>
              </a:rPr>
              <a:t> Excel.</a:t>
            </a:r>
          </a:p>
          <a:p>
            <a:pPr marL="457200" indent="-457200" algn="just">
              <a:lnSpc>
                <a:spcPct val="150000"/>
              </a:lnSpc>
              <a:buSzPct val="90000"/>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Hướng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dẫn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quy</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trình</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tạo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báo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cáo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động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va</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theo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dõi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đầu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công</a:t>
            </a:r>
            <a:r>
              <a:rPr lang="en-US" altLang="en-US" sz="2800" dirty="0" smtClean="0">
                <a:latin typeface="Times New Roman" panose="02020603050405020304" pitchFamily="18" charset="0"/>
                <a:cs typeface="Times New Roman" panose="02020603050405020304" pitchFamily="18" charset="0"/>
              </a:rPr>
              <a:t> vi</a:t>
            </a:r>
            <a:r>
              <a:rPr lang="vi-VN" altLang="en-US" sz="2800" dirty="0" smtClean="0">
                <a:latin typeface="Times New Roman" panose="02020603050405020304" pitchFamily="18" charset="0"/>
                <a:cs typeface="Times New Roman" panose="02020603050405020304" pitchFamily="18" charset="0"/>
              </a:rPr>
              <a:t>ệ</a:t>
            </a:r>
            <a:r>
              <a:rPr lang="en-US" altLang="en-US" sz="2800" dirty="0" smtClean="0">
                <a:latin typeface="Times New Roman" panose="02020603050405020304" pitchFamily="18" charset="0"/>
                <a:cs typeface="Times New Roman" panose="02020603050405020304" pitchFamily="18" charset="0"/>
              </a:rPr>
              <a:t>c </a:t>
            </a:r>
            <a:r>
              <a:rPr lang="en-US" altLang="en-US" sz="2800" dirty="0" err="1" smtClean="0">
                <a:latin typeface="Times New Roman" panose="02020603050405020304" pitchFamily="18" charset="0"/>
                <a:cs typeface="Times New Roman" panose="02020603050405020304" pitchFamily="18" charset="0"/>
              </a:rPr>
              <a:t>và</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tiến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độ</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chung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của</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dư</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án</a:t>
            </a:r>
            <a:r>
              <a:rPr lang="en-US" altLang="en-US" sz="2800" dirty="0" smtClean="0">
                <a:latin typeface="Times New Roman" panose="02020603050405020304" pitchFamily="18" charset="0"/>
                <a:cs typeface="Times New Roman" panose="02020603050405020304" pitchFamily="18" charset="0"/>
              </a:rPr>
              <a:t>.</a:t>
            </a:r>
          </a:p>
          <a:p>
            <a:pPr marL="457200" indent="-457200" algn="just">
              <a:lnSpc>
                <a:spcPct val="150000"/>
              </a:lnSpc>
              <a:buSzPct val="90000"/>
              <a:buFont typeface="Arial" panose="020B0604020202020204" pitchFamily="34" charset="0"/>
              <a:buChar char="•"/>
            </a:pPr>
            <a:r>
              <a:rPr lang="en-US" altLang="en-US" sz="2800" dirty="0" err="1" smtClean="0">
                <a:latin typeface="Times New Roman" panose="02020603050405020304" pitchFamily="18" charset="0"/>
                <a:cs typeface="Times New Roman" panose="02020603050405020304" pitchFamily="18" charset="0"/>
              </a:rPr>
              <a:t>Chuyên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dùng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các</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dư</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án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phát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triển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phần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mềm</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đòi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hỏi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khắt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khe</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chất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lượng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tiến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độ</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ngân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sách</a:t>
            </a:r>
            <a:r>
              <a:rPr lang="en-US" altLang="en-US" sz="2800" dirty="0" smtClean="0">
                <a:latin typeface="Times New Roman" panose="02020603050405020304" pitchFamily="18" charset="0"/>
                <a:cs typeface="Times New Roman" panose="02020603050405020304" pitchFamily="18" charset="0"/>
              </a:rPr>
              <a:t>. </a:t>
            </a:r>
          </a:p>
          <a:p>
            <a:endParaRPr lang="en-GB" dirty="0"/>
          </a:p>
        </p:txBody>
      </p:sp>
      <p:sp>
        <p:nvSpPr>
          <p:cNvPr id="2" name="Slide Number Placeholder 1"/>
          <p:cNvSpPr>
            <a:spLocks noGrp="1"/>
          </p:cNvSpPr>
          <p:nvPr>
            <p:ph type="sldNum" sz="quarter" idx="12"/>
          </p:nvPr>
        </p:nvSpPr>
        <p:spPr/>
        <p:txBody>
          <a:bodyPr/>
          <a:lstStyle/>
          <a:p>
            <a:fld id="{EDBAD9F7-4B6C-41A4-A7D1-679AE40D0568}" type="slidenum">
              <a:rPr lang="en-GB" smtClean="0"/>
              <a:t>38</a:t>
            </a:fld>
            <a:endParaRPr lang="en-GB"/>
          </a:p>
        </p:txBody>
      </p:sp>
    </p:spTree>
    <p:extLst>
      <p:ext uri="{BB962C8B-B14F-4D97-AF65-F5344CB8AC3E}">
        <p14:creationId xmlns:p14="http://schemas.microsoft.com/office/powerpoint/2010/main" val="15399248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55" y="1111347"/>
            <a:ext cx="8789321"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800" b="1" dirty="0" err="1" smtClean="0">
                <a:latin typeface="Times New Roman" panose="02020603050405020304" pitchFamily="18" charset="0"/>
                <a:cs typeface="Times New Roman" panose="02020603050405020304" pitchFamily="18" charset="0"/>
              </a:rPr>
              <a:t>Chuẩn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CMMi</a:t>
            </a:r>
            <a:r>
              <a:rPr lang="en-US" sz="2800" b="1"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&amp;</a:t>
            </a:r>
            <a:r>
              <a:rPr lang="en-US" sz="2800" b="1" dirty="0" smtClean="0">
                <a:latin typeface="Times New Roman" panose="02020603050405020304" pitchFamily="18" charset="0"/>
                <a:cs typeface="Times New Roman" panose="02020603050405020304" pitchFamily="18" charset="0"/>
              </a:rPr>
              <a:t> Agile</a:t>
            </a:r>
            <a:endParaRPr lang="vi-VN" sz="2800" b="1" dirty="0" smtClean="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altLang="en-US" sz="2800" b="1" dirty="0" err="1" smtClean="0">
                <a:latin typeface="Times New Roman" panose="02020603050405020304" pitchFamily="18" charset="0"/>
                <a:cs typeface="Times New Roman" panose="02020603050405020304" pitchFamily="18" charset="0"/>
              </a:rPr>
              <a:t>CMMi</a:t>
            </a:r>
            <a:r>
              <a:rPr lang="en-US" altLang="en-US" sz="2800" dirty="0" smtClean="0">
                <a:latin typeface="Times New Roman" panose="02020603050405020304" pitchFamily="18" charset="0"/>
                <a:cs typeface="Times New Roman" panose="02020603050405020304" pitchFamily="18" charset="0"/>
              </a:rPr>
              <a:t> - Capability Maturity Model® Integration:</a:t>
            </a:r>
          </a:p>
          <a:p>
            <a:pPr lvl="1">
              <a:lnSpc>
                <a:spcPct val="150000"/>
              </a:lnSpc>
            </a:pPr>
            <a:r>
              <a:rPr lang="vi-VN" altLang="en-US" sz="2800" dirty="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Đòi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hỏi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rất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nhiều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loại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văn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bản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khác</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nhau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luôn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yêu</a:t>
            </a:r>
            <a:r>
              <a:rPr lang="en-US" altLang="en-US" sz="2800" dirty="0" smtClean="0">
                <a:latin typeface="Times New Roman" panose="02020603050405020304" pitchFamily="18" charset="0"/>
                <a:cs typeface="Times New Roman" panose="02020603050405020304" pitchFamily="18" charset="0"/>
              </a:rPr>
              <a:t> </a:t>
            </a:r>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cầu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lập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kế</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hoạch</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dự</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án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đào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tạo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giám</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sát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liên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tục</a:t>
            </a:r>
            <a:r>
              <a:rPr lang="en-US" altLang="en-US" sz="2800" dirty="0" smtClean="0">
                <a:latin typeface="Times New Roman" panose="02020603050405020304" pitchFamily="18" charset="0"/>
                <a:cs typeface="Times New Roman" panose="02020603050405020304" pitchFamily="18" charset="0"/>
              </a:rPr>
              <a:t> .</a:t>
            </a:r>
          </a:p>
          <a:p>
            <a:pPr marL="457200" indent="-457200">
              <a:lnSpc>
                <a:spcPct val="150000"/>
              </a:lnSpc>
              <a:buFont typeface="Arial" panose="020B0604020202020204" pitchFamily="34" charset="0"/>
              <a:buChar char="•"/>
            </a:pPr>
            <a:r>
              <a:rPr lang="en-US" altLang="en-US" sz="2800" b="1" dirty="0" smtClean="0">
                <a:latin typeface="Times New Roman" panose="02020603050405020304" pitchFamily="18" charset="0"/>
                <a:cs typeface="Times New Roman" panose="02020603050405020304" pitchFamily="18" charset="0"/>
              </a:rPr>
              <a:t>Agile</a:t>
            </a:r>
            <a:r>
              <a:rPr lang="en-US" altLang="en-US" sz="2800" dirty="0" smtClean="0">
                <a:latin typeface="Times New Roman" panose="02020603050405020304" pitchFamily="18" charset="0"/>
                <a:cs typeface="Times New Roman" panose="02020603050405020304" pitchFamily="18" charset="0"/>
              </a:rPr>
              <a:t>:</a:t>
            </a:r>
          </a:p>
          <a:p>
            <a:pPr lvl="1">
              <a:lnSpc>
                <a:spcPct val="150000"/>
              </a:lnSpc>
            </a:pPr>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Yêu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cầu</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vòng</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đời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phiên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bản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ngắn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tính</a:t>
            </a:r>
            <a:r>
              <a:rPr lang="en-US" altLang="en-US" sz="2800" dirty="0" smtClean="0">
                <a:latin typeface="Times New Roman" panose="02020603050405020304" pitchFamily="18" charset="0"/>
                <a:cs typeface="Times New Roman" panose="02020603050405020304" pitchFamily="18" charset="0"/>
              </a:rPr>
              <a:t> </a:t>
            </a:r>
            <a:r>
              <a:rPr lang="vi-VN" altLang="en-US" sz="2800" dirty="0" smtClean="0">
                <a:latin typeface="Times New Roman" panose="02020603050405020304" pitchFamily="18" charset="0"/>
                <a:cs typeface="Times New Roman" panose="02020603050405020304" pitchFamily="18" charset="0"/>
              </a:rPr>
              <a:t>theo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tuần</a:t>
            </a:r>
            <a:r>
              <a:rPr lang="en-US" altLang="en-US" sz="2800" dirty="0" smtClean="0">
                <a:latin typeface="Times New Roman" panose="02020603050405020304" pitchFamily="18" charset="0"/>
                <a:cs typeface="Times New Roman" panose="02020603050405020304" pitchFamily="18" charset="0"/>
              </a:rPr>
              <a:t>.</a:t>
            </a:r>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58210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Team Foundation Server (TFS) (tt) </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BAD9F7-4B6C-41A4-A7D1-679AE40D0568}" type="slidenum">
              <a:rPr lang="en-GB" smtClean="0"/>
              <a:t>39</a:t>
            </a:fld>
            <a:endParaRPr lang="en-GB"/>
          </a:p>
        </p:txBody>
      </p:sp>
    </p:spTree>
    <p:extLst>
      <p:ext uri="{BB962C8B-B14F-4D97-AF65-F5344CB8AC3E}">
        <p14:creationId xmlns:p14="http://schemas.microsoft.com/office/powerpoint/2010/main" val="585915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9656" y="942536"/>
            <a:ext cx="10283482" cy="3594638"/>
          </a:xfrm>
          <a:prstGeom prst="rect">
            <a:avLst/>
          </a:prstGeom>
          <a:noFill/>
        </p:spPr>
        <p:txBody>
          <a:bodyPr wrap="square" rtlCol="0">
            <a:spAutoFit/>
          </a:bodyPr>
          <a:lstStyle/>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Định nghĩa</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Các khái niệm</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Các phương pháp quản lý cấu hình</a:t>
            </a:r>
          </a:p>
        </p:txBody>
      </p:sp>
      <p:sp>
        <p:nvSpPr>
          <p:cNvPr id="2" name="Slide Number Placeholder 1"/>
          <p:cNvSpPr>
            <a:spLocks noGrp="1"/>
          </p:cNvSpPr>
          <p:nvPr>
            <p:ph type="sldNum" sz="quarter" idx="12"/>
          </p:nvPr>
        </p:nvSpPr>
        <p:spPr/>
        <p:txBody>
          <a:bodyPr/>
          <a:lstStyle/>
          <a:p>
            <a:fld id="{EDBAD9F7-4B6C-41A4-A7D1-679AE40D0568}" type="slidenum">
              <a:rPr lang="en-GB" smtClean="0"/>
              <a:t>4</a:t>
            </a:fld>
            <a:endParaRPr lang="en-GB"/>
          </a:p>
        </p:txBody>
      </p:sp>
    </p:spTree>
    <p:extLst>
      <p:ext uri="{BB962C8B-B14F-4D97-AF65-F5344CB8AC3E}">
        <p14:creationId xmlns:p14="http://schemas.microsoft.com/office/powerpoint/2010/main" val="29308778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5736632"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Team Foundation Server (TFS) (tt) </a:t>
            </a:r>
            <a:endParaRPr lang="en-GB" sz="2800" b="1" dirty="0">
              <a:latin typeface="Times New Roman" panose="02020603050405020304" pitchFamily="18" charset="0"/>
              <a:cs typeface="Times New Roman" panose="02020603050405020304" pitchFamily="18" charset="0"/>
            </a:endParaRPr>
          </a:p>
        </p:txBody>
      </p:sp>
      <p:grpSp>
        <p:nvGrpSpPr>
          <p:cNvPr id="36" name="Group 35"/>
          <p:cNvGrpSpPr/>
          <p:nvPr/>
        </p:nvGrpSpPr>
        <p:grpSpPr>
          <a:xfrm>
            <a:off x="615172" y="1577074"/>
            <a:ext cx="8339155" cy="5105080"/>
            <a:chOff x="533400" y="1219200"/>
            <a:chExt cx="8610600" cy="5410200"/>
          </a:xfrm>
        </p:grpSpPr>
        <p:sp>
          <p:nvSpPr>
            <p:cNvPr id="21" name="AutoShape 2"/>
            <p:cNvSpPr>
              <a:spLocks noChangeArrowheads="1"/>
            </p:cNvSpPr>
            <p:nvPr/>
          </p:nvSpPr>
          <p:spPr bwMode="gray">
            <a:xfrm>
              <a:off x="2209800" y="1295400"/>
              <a:ext cx="5556250" cy="1447800"/>
            </a:xfrm>
            <a:prstGeom prst="roundRect">
              <a:avLst>
                <a:gd name="adj" fmla="val 11505"/>
              </a:avLst>
            </a:prstGeom>
            <a:gradFill rotWithShape="1">
              <a:gsLst>
                <a:gs pos="0">
                  <a:schemeClr val="accent1"/>
                </a:gs>
                <a:gs pos="100000">
                  <a:schemeClr val="accent1">
                    <a:gamma/>
                    <a:tint val="0"/>
                    <a:invGamma/>
                    <a:alpha val="0"/>
                  </a:schemeClr>
                </a:gs>
              </a:gsLst>
              <a:lin ang="0" scaled="1"/>
            </a:gradFill>
            <a:ln w="6350" algn="ctr">
              <a:noFill/>
              <a:prstDash val="sysDot"/>
              <a:round/>
              <a:headEnd/>
              <a:tailEnd/>
            </a:ln>
            <a:effectLst/>
          </p:spPr>
          <p:txBody>
            <a:bodyPr wrap="none" anchor="ctr"/>
            <a:lstStyle/>
            <a:p>
              <a:pPr eaLnBrk="1" hangingPunct="1">
                <a:defRPr/>
              </a:pPr>
              <a:endParaRPr lang="en-US"/>
            </a:p>
          </p:txBody>
        </p:sp>
        <p:sp>
          <p:nvSpPr>
            <p:cNvPr id="22" name="Text Box 3"/>
            <p:cNvSpPr txBox="1">
              <a:spLocks noChangeArrowheads="1"/>
            </p:cNvSpPr>
            <p:nvPr/>
          </p:nvSpPr>
          <p:spPr bwMode="black">
            <a:xfrm>
              <a:off x="2362200" y="1447800"/>
              <a:ext cx="5095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US" altLang="en-US" sz="1800" b="1" dirty="0" err="1"/>
                <a:t>Tạo</a:t>
              </a:r>
              <a:r>
                <a:rPr lang="en-US" altLang="en-US" sz="1800" b="1" dirty="0"/>
                <a:t> </a:t>
              </a:r>
              <a:r>
                <a:rPr lang="en-US" altLang="en-US" sz="1800" b="1" dirty="0" err="1"/>
                <a:t>và</a:t>
              </a:r>
              <a:r>
                <a:rPr lang="en-US" altLang="en-US" sz="1800" b="1" dirty="0"/>
                <a:t> </a:t>
              </a:r>
              <a:r>
                <a:rPr lang="en-US" altLang="en-US" sz="1800" b="1" dirty="0" err="1"/>
                <a:t>quản</a:t>
              </a:r>
              <a:r>
                <a:rPr lang="en-US" altLang="en-US" sz="1800" b="1" dirty="0"/>
                <a:t> </a:t>
              </a:r>
              <a:r>
                <a:rPr lang="en-US" altLang="en-US" sz="1800" b="1" dirty="0" err="1"/>
                <a:t>lý</a:t>
              </a:r>
              <a:r>
                <a:rPr lang="en-US" altLang="en-US" sz="1800" b="1" dirty="0"/>
                <a:t> </a:t>
              </a:r>
              <a:r>
                <a:rPr lang="en-US" altLang="en-US" sz="1800" b="1" dirty="0" err="1"/>
                <a:t>dự</a:t>
              </a:r>
              <a:r>
                <a:rPr lang="en-US" altLang="en-US" sz="1800" b="1" dirty="0"/>
                <a:t> </a:t>
              </a:r>
              <a:r>
                <a:rPr lang="en-US" altLang="en-US" sz="1800" b="1" dirty="0" err="1"/>
                <a:t>án</a:t>
              </a:r>
              <a:r>
                <a:rPr lang="en-US" altLang="en-US" sz="1800" dirty="0"/>
                <a:t> </a:t>
              </a:r>
              <a:endParaRPr lang="en-US" altLang="en-US" sz="1800" b="1" dirty="0"/>
            </a:p>
            <a:p>
              <a:pPr eaLnBrk="1" hangingPunct="1">
                <a:spcBef>
                  <a:spcPct val="50000"/>
                </a:spcBef>
              </a:pPr>
              <a:r>
                <a:rPr lang="en-US" altLang="en-US" sz="1800" b="1" dirty="0"/>
                <a:t> </a:t>
              </a:r>
              <a:r>
                <a:rPr lang="en-US" altLang="en-US" sz="1800" b="1" dirty="0" err="1"/>
                <a:t>chỉ</a:t>
              </a:r>
              <a:r>
                <a:rPr lang="en-US" altLang="en-US" sz="1800" b="1" dirty="0"/>
                <a:t> </a:t>
              </a:r>
              <a:r>
                <a:rPr lang="en-US" altLang="en-US" sz="1800" b="1" dirty="0" err="1"/>
                <a:t>có</a:t>
              </a:r>
              <a:r>
                <a:rPr lang="en-US" altLang="en-US" sz="1800" b="1" dirty="0"/>
                <a:t> </a:t>
              </a:r>
              <a:r>
                <a:rPr lang="en-US" altLang="en-US" sz="1800" b="1" dirty="0" err="1"/>
                <a:t>các</a:t>
              </a:r>
              <a:r>
                <a:rPr lang="en-US" altLang="en-US" sz="1800" b="1" dirty="0"/>
                <a:t> web service.</a:t>
              </a:r>
            </a:p>
            <a:p>
              <a:pPr eaLnBrk="1" hangingPunct="1">
                <a:spcBef>
                  <a:spcPct val="50000"/>
                </a:spcBef>
              </a:pPr>
              <a:r>
                <a:rPr lang="en-US" altLang="en-US" sz="1800" b="1" dirty="0" err="1"/>
                <a:t>Quản</a:t>
              </a:r>
              <a:r>
                <a:rPr lang="en-US" altLang="en-US" sz="1800" b="1" dirty="0"/>
                <a:t> </a:t>
              </a:r>
              <a:r>
                <a:rPr lang="en-US" altLang="en-US" sz="1800" b="1" dirty="0" err="1"/>
                <a:t>lý</a:t>
              </a:r>
              <a:r>
                <a:rPr lang="en-US" altLang="en-US" sz="1800" b="1" dirty="0"/>
                <a:t> </a:t>
              </a:r>
              <a:r>
                <a:rPr lang="en-US" altLang="en-US" sz="1800" b="1" dirty="0" err="1"/>
                <a:t>ứng</a:t>
              </a:r>
              <a:r>
                <a:rPr lang="en-US" altLang="en-US" sz="1800" b="1" dirty="0"/>
                <a:t> </a:t>
              </a:r>
              <a:r>
                <a:rPr lang="en-US" altLang="en-US" sz="1800" b="1" dirty="0" err="1"/>
                <a:t>dụng</a:t>
              </a:r>
              <a:r>
                <a:rPr lang="en-US" altLang="en-US" sz="1800" b="1" dirty="0"/>
                <a:t>.</a:t>
              </a:r>
              <a:endParaRPr lang="en-US" altLang="en-US" sz="1800" dirty="0"/>
            </a:p>
          </p:txBody>
        </p:sp>
        <p:sp>
          <p:nvSpPr>
            <p:cNvPr id="23" name="AutoShape 4"/>
            <p:cNvSpPr>
              <a:spLocks noChangeArrowheads="1"/>
            </p:cNvSpPr>
            <p:nvPr/>
          </p:nvSpPr>
          <p:spPr bwMode="gray">
            <a:xfrm>
              <a:off x="2782888" y="3105150"/>
              <a:ext cx="533400" cy="381000"/>
            </a:xfrm>
            <a:prstGeom prst="rightArrow">
              <a:avLst>
                <a:gd name="adj1" fmla="val 50000"/>
                <a:gd name="adj2" fmla="val 58333"/>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4" name="Picture 5" descr="DO_circl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7"/>
            <p:cNvSpPr txBox="1">
              <a:spLocks noChangeArrowheads="1"/>
            </p:cNvSpPr>
            <p:nvPr/>
          </p:nvSpPr>
          <p:spPr bwMode="black">
            <a:xfrm>
              <a:off x="609600" y="1828800"/>
              <a:ext cx="167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a:t>Client</a:t>
              </a:r>
            </a:p>
          </p:txBody>
        </p:sp>
        <p:sp>
          <p:nvSpPr>
            <p:cNvPr id="26" name="AutoShape 8"/>
            <p:cNvSpPr>
              <a:spLocks noChangeArrowheads="1"/>
            </p:cNvSpPr>
            <p:nvPr/>
          </p:nvSpPr>
          <p:spPr bwMode="gray">
            <a:xfrm>
              <a:off x="2971800" y="3200400"/>
              <a:ext cx="5556250" cy="1447800"/>
            </a:xfrm>
            <a:prstGeom prst="roundRect">
              <a:avLst>
                <a:gd name="adj" fmla="val 11505"/>
              </a:avLst>
            </a:prstGeom>
            <a:gradFill rotWithShape="1">
              <a:gsLst>
                <a:gs pos="0">
                  <a:schemeClr val="hlink"/>
                </a:gs>
                <a:gs pos="100000">
                  <a:schemeClr val="hlink">
                    <a:gamma/>
                    <a:tint val="0"/>
                    <a:invGamma/>
                    <a:alpha val="0"/>
                  </a:schemeClr>
                </a:gs>
              </a:gsLst>
              <a:lin ang="0" scaled="1"/>
            </a:gradFill>
            <a:ln w="6350" algn="ctr">
              <a:noFill/>
              <a:prstDash val="sysDot"/>
              <a:round/>
              <a:headEnd/>
              <a:tailEnd/>
            </a:ln>
            <a:effectLst/>
          </p:spPr>
          <p:txBody>
            <a:bodyPr wrap="none" anchor="ctr"/>
            <a:lstStyle/>
            <a:p>
              <a:pPr eaLnBrk="1" hangingPunct="1">
                <a:defRPr/>
              </a:pPr>
              <a:endParaRPr lang="en-US"/>
            </a:p>
          </p:txBody>
        </p:sp>
        <p:sp>
          <p:nvSpPr>
            <p:cNvPr id="27" name="Text Box 9"/>
            <p:cNvSpPr txBox="1">
              <a:spLocks noChangeArrowheads="1"/>
            </p:cNvSpPr>
            <p:nvPr/>
          </p:nvSpPr>
          <p:spPr bwMode="black">
            <a:xfrm>
              <a:off x="2971800" y="3352800"/>
              <a:ext cx="5095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US" altLang="en-US" sz="1800" b="1"/>
                <a:t> web services</a:t>
              </a:r>
              <a:r>
                <a:rPr lang="en-US" altLang="en-US" sz="1800"/>
                <a:t> .</a:t>
              </a:r>
            </a:p>
            <a:p>
              <a:pPr eaLnBrk="1" hangingPunct="1">
                <a:spcBef>
                  <a:spcPct val="50000"/>
                </a:spcBef>
              </a:pPr>
              <a:r>
                <a:rPr lang="en-US" altLang="en-US" sz="1800" b="1"/>
                <a:t> </a:t>
              </a:r>
              <a:r>
                <a:rPr lang="en-US" altLang="en-US" sz="1800" b="1" i="1"/>
                <a:t>Team Project Portal</a:t>
              </a:r>
              <a:r>
                <a:rPr lang="en-US" altLang="en-US" sz="1800"/>
                <a:t> .</a:t>
              </a:r>
              <a:endParaRPr lang="en-US" altLang="en-US" sz="1800" b="1"/>
            </a:p>
            <a:p>
              <a:pPr eaLnBrk="1" hangingPunct="1">
                <a:spcBef>
                  <a:spcPct val="50000"/>
                </a:spcBef>
              </a:pPr>
              <a:r>
                <a:rPr lang="en-US" altLang="en-US" sz="1800"/>
                <a:t> </a:t>
              </a:r>
              <a:r>
                <a:rPr lang="en-US" altLang="en-US" sz="1800" b="1"/>
                <a:t>kết hợp dữ liệu và tạo báo cáo</a:t>
              </a:r>
              <a:r>
                <a:rPr lang="en-US" altLang="en-US" sz="1800"/>
                <a:t>.</a:t>
              </a:r>
            </a:p>
          </p:txBody>
        </p:sp>
        <p:pic>
          <p:nvPicPr>
            <p:cNvPr id="28" name="Picture 10" descr="DP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48000"/>
              <a:ext cx="17272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11"/>
            <p:cNvSpPr txBox="1">
              <a:spLocks noChangeArrowheads="1"/>
            </p:cNvSpPr>
            <p:nvPr/>
          </p:nvSpPr>
          <p:spPr bwMode="black">
            <a:xfrm>
              <a:off x="1371600" y="3733800"/>
              <a:ext cx="167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a:t>Application</a:t>
              </a:r>
            </a:p>
          </p:txBody>
        </p:sp>
        <p:sp>
          <p:nvSpPr>
            <p:cNvPr id="30" name="AutoShape 12"/>
            <p:cNvSpPr>
              <a:spLocks noChangeArrowheads="1"/>
            </p:cNvSpPr>
            <p:nvPr/>
          </p:nvSpPr>
          <p:spPr bwMode="gray">
            <a:xfrm>
              <a:off x="3587750" y="5105400"/>
              <a:ext cx="5556250" cy="1447800"/>
            </a:xfrm>
            <a:prstGeom prst="roundRect">
              <a:avLst>
                <a:gd name="adj" fmla="val 11505"/>
              </a:avLst>
            </a:prstGeom>
            <a:gradFill rotWithShape="1">
              <a:gsLst>
                <a:gs pos="0">
                  <a:schemeClr val="accent1"/>
                </a:gs>
                <a:gs pos="100000">
                  <a:schemeClr val="accent1">
                    <a:gamma/>
                    <a:tint val="0"/>
                    <a:invGamma/>
                    <a:alpha val="0"/>
                  </a:schemeClr>
                </a:gs>
              </a:gsLst>
              <a:lin ang="0" scaled="1"/>
            </a:gradFill>
            <a:ln w="6350" algn="ctr">
              <a:noFill/>
              <a:prstDash val="sysDot"/>
              <a:round/>
              <a:headEnd/>
              <a:tailEnd/>
            </a:ln>
            <a:effectLst/>
          </p:spPr>
          <p:txBody>
            <a:bodyPr wrap="none" anchor="ctr"/>
            <a:lstStyle/>
            <a:p>
              <a:pPr eaLnBrk="1" hangingPunct="1">
                <a:defRPr/>
              </a:pPr>
              <a:endParaRPr lang="en-US"/>
            </a:p>
          </p:txBody>
        </p:sp>
        <p:pic>
          <p:nvPicPr>
            <p:cNvPr id="31" name="Picture 13" descr="RY_circl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953000"/>
              <a:ext cx="167481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14"/>
            <p:cNvSpPr txBox="1">
              <a:spLocks noChangeArrowheads="1"/>
            </p:cNvSpPr>
            <p:nvPr/>
          </p:nvSpPr>
          <p:spPr bwMode="black">
            <a:xfrm>
              <a:off x="3657600" y="5257800"/>
              <a:ext cx="50958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US" altLang="en-US" sz="1800" b="1"/>
                <a:t>cung cấp dịch vụ lưu trữ dữ liệu cho thùng chứa tài liệu</a:t>
              </a:r>
              <a:r>
                <a:rPr lang="en-US" altLang="en-US" sz="1800"/>
                <a:t>.</a:t>
              </a:r>
              <a:endParaRPr lang="en-US" altLang="en-US" sz="1800" b="1"/>
            </a:p>
            <a:p>
              <a:pPr eaLnBrk="1" hangingPunct="1">
                <a:spcBef>
                  <a:spcPct val="50000"/>
                </a:spcBef>
              </a:pPr>
              <a:r>
                <a:rPr lang="en-US" altLang="en-US" sz="1800" b="1"/>
                <a:t> SQL Server</a:t>
              </a:r>
              <a:r>
                <a:rPr lang="en-US" altLang="en-US" sz="1800"/>
                <a:t> </a:t>
              </a:r>
              <a:r>
                <a:rPr lang="en-US" altLang="en-US" sz="1800" b="1"/>
                <a:t>+ Window Server 2003</a:t>
              </a:r>
            </a:p>
          </p:txBody>
        </p:sp>
        <p:pic>
          <p:nvPicPr>
            <p:cNvPr id="33" name="Picture 15" descr="O_chevron001"/>
            <p:cNvPicPr>
              <a:picLocks noChangeAspect="1" noChangeArrowheads="1"/>
            </p:cNvPicPr>
            <p:nvPr/>
          </p:nvPicPr>
          <p:blipFill>
            <a:blip r:embed="rId5">
              <a:lum bright="6000" contrast="42000"/>
              <a:grayscl/>
              <a:extLst>
                <a:ext uri="{28A0092B-C50C-407E-A947-70E740481C1C}">
                  <a14:useLocalDpi xmlns:a14="http://schemas.microsoft.com/office/drawing/2010/main" val="0"/>
                </a:ext>
              </a:extLst>
            </a:blip>
            <a:srcRect/>
            <a:stretch>
              <a:fillRect/>
            </a:stretch>
          </p:blipFill>
          <p:spPr bwMode="auto">
            <a:xfrm rot="4161802">
              <a:off x="1403350" y="2711450"/>
              <a:ext cx="519113"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6" descr="O_chevron001"/>
            <p:cNvPicPr>
              <a:picLocks noChangeAspect="1" noChangeArrowheads="1"/>
            </p:cNvPicPr>
            <p:nvPr/>
          </p:nvPicPr>
          <p:blipFill>
            <a:blip r:embed="rId5">
              <a:lum bright="6000" contrast="42000"/>
              <a:grayscl/>
              <a:extLst>
                <a:ext uri="{28A0092B-C50C-407E-A947-70E740481C1C}">
                  <a14:useLocalDpi xmlns:a14="http://schemas.microsoft.com/office/drawing/2010/main" val="0"/>
                </a:ext>
              </a:extLst>
            </a:blip>
            <a:srcRect/>
            <a:stretch>
              <a:fillRect/>
            </a:stretch>
          </p:blipFill>
          <p:spPr bwMode="auto">
            <a:xfrm rot="4161802">
              <a:off x="2165350" y="4616450"/>
              <a:ext cx="519113"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17"/>
            <p:cNvSpPr txBox="1">
              <a:spLocks noChangeArrowheads="1"/>
            </p:cNvSpPr>
            <p:nvPr/>
          </p:nvSpPr>
          <p:spPr bwMode="black">
            <a:xfrm>
              <a:off x="2209800" y="5638800"/>
              <a:ext cx="167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a:t>Data</a:t>
              </a:r>
            </a:p>
          </p:txBody>
        </p:sp>
      </p:grpSp>
      <p:sp>
        <p:nvSpPr>
          <p:cNvPr id="37" name="TextBox 36"/>
          <p:cNvSpPr txBox="1"/>
          <p:nvPr/>
        </p:nvSpPr>
        <p:spPr>
          <a:xfrm>
            <a:off x="472746" y="1053854"/>
            <a:ext cx="2307101" cy="523220"/>
          </a:xfrm>
          <a:prstGeom prst="rect">
            <a:avLst/>
          </a:prstGeom>
          <a:noFill/>
        </p:spPr>
        <p:txBody>
          <a:bodyPr wrap="square" rtlCol="0">
            <a:spAutoFit/>
          </a:bodyPr>
          <a:lstStyle/>
          <a:p>
            <a:pPr marL="457200" indent="-457200">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Cấu trúc</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BAD9F7-4B6C-41A4-A7D1-679AE40D0568}" type="slidenum">
              <a:rPr lang="en-GB" smtClean="0"/>
              <a:t>40</a:t>
            </a:fld>
            <a:endParaRPr lang="en-GB"/>
          </a:p>
        </p:txBody>
      </p:sp>
    </p:spTree>
    <p:extLst>
      <p:ext uri="{BB962C8B-B14F-4D97-AF65-F5344CB8AC3E}">
        <p14:creationId xmlns:p14="http://schemas.microsoft.com/office/powerpoint/2010/main" val="41559002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975273" cy="6858000"/>
          </a:xfrm>
          <a:prstGeom prst="rect">
            <a:avLst/>
          </a:prstGeom>
        </p:spPr>
      </p:pic>
      <p:sp>
        <p:nvSpPr>
          <p:cNvPr id="5" name="Slide Number Placeholder 4"/>
          <p:cNvSpPr>
            <a:spLocks noGrp="1"/>
          </p:cNvSpPr>
          <p:nvPr>
            <p:ph type="sldNum" sz="quarter" idx="12"/>
          </p:nvPr>
        </p:nvSpPr>
        <p:spPr/>
        <p:txBody>
          <a:bodyPr/>
          <a:lstStyle/>
          <a:p>
            <a:fld id="{EDBAD9F7-4B6C-41A4-A7D1-679AE40D0568}" type="slidenum">
              <a:rPr lang="en-GB" smtClean="0"/>
              <a:t>41</a:t>
            </a:fld>
            <a:endParaRPr lang="en-GB"/>
          </a:p>
        </p:txBody>
      </p:sp>
    </p:spTree>
    <p:extLst>
      <p:ext uri="{BB962C8B-B14F-4D97-AF65-F5344CB8AC3E}">
        <p14:creationId xmlns:p14="http://schemas.microsoft.com/office/powerpoint/2010/main" val="1828201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Định nghĩa</a:t>
            </a:r>
            <a:endParaRPr lang="en-GB" sz="2800" b="1" dirty="0">
              <a:latin typeface="Times New Roman" panose="02020603050405020304" pitchFamily="18" charset="0"/>
              <a:cs typeface="Times New Roman" panose="02020603050405020304" pitchFamily="18" charset="0"/>
            </a:endParaRPr>
          </a:p>
        </p:txBody>
      </p:sp>
      <p:sp>
        <p:nvSpPr>
          <p:cNvPr id="6" name="Content Placeholder 8"/>
          <p:cNvSpPr>
            <a:spLocks noGrp="1"/>
          </p:cNvSpPr>
          <p:nvPr>
            <p:ph idx="4294967295"/>
          </p:nvPr>
        </p:nvSpPr>
        <p:spPr>
          <a:xfrm>
            <a:off x="495356" y="1164101"/>
            <a:ext cx="8578788" cy="4525963"/>
          </a:xfrm>
        </p:spPr>
        <p:txBody>
          <a:bodyPr>
            <a:normAutofit/>
          </a:bodyPr>
          <a:lstStyle/>
          <a:p>
            <a:pPr algn="just">
              <a:lnSpc>
                <a:spcPct val="150000"/>
              </a:lnSpc>
              <a:buClrTx/>
              <a:buSzPct val="100000"/>
              <a:buFont typeface="Wingdings" panose="05000000000000000000" pitchFamily="2" charset="2"/>
              <a:buChar char="v"/>
            </a:pPr>
            <a:r>
              <a:rPr lang="en-US" altLang="en-US" sz="2800" dirty="0" smtClean="0">
                <a:latin typeface="Times New Roman" panose="02020603050405020304" pitchFamily="18" charset="0"/>
                <a:cs typeface="Times New Roman" panose="02020603050405020304" pitchFamily="18" charset="0"/>
              </a:rPr>
              <a:t>T</a:t>
            </a:r>
            <a:r>
              <a:rPr lang="vi-VN" altLang="en-US" sz="2800" dirty="0" smtClean="0">
                <a:latin typeface="Times New Roman" panose="02020603050405020304" pitchFamily="18" charset="0"/>
                <a:cs typeface="Times New Roman" panose="02020603050405020304" pitchFamily="18" charset="0"/>
              </a:rPr>
              <a:t>hiết lập và bảo đảm tính toàn vẹn của các sản phẩm trung gian cũng như các sản phẩm sau cùng của một dự án phần mềm, xuyên suốt chu kỳ sống của dự án đó</a:t>
            </a:r>
            <a:r>
              <a:rPr lang="en-US" altLang="en-US" sz="2800" dirty="0" smtClean="0">
                <a:latin typeface="Times New Roman" panose="02020603050405020304" pitchFamily="18" charset="0"/>
                <a:cs typeface="Times New Roman" panose="02020603050405020304" pitchFamily="18" charset="0"/>
              </a:rPr>
              <a:t>.</a:t>
            </a:r>
          </a:p>
          <a:p>
            <a:pPr algn="just">
              <a:lnSpc>
                <a:spcPct val="150000"/>
              </a:lnSpc>
              <a:buClrTx/>
              <a:buSzPct val="100000"/>
              <a:buFont typeface="Wingdings" panose="05000000000000000000" pitchFamily="2" charset="2"/>
              <a:buChar char="v"/>
            </a:pPr>
            <a:r>
              <a:rPr lang="en-US" altLang="en-US" sz="2800" dirty="0" smtClean="0">
                <a:latin typeface="Times New Roman" panose="02020603050405020304" pitchFamily="18" charset="0"/>
                <a:cs typeface="Times New Roman" panose="02020603050405020304" pitchFamily="18" charset="0"/>
              </a:rPr>
              <a:t>T</a:t>
            </a:r>
            <a:r>
              <a:rPr lang="vi-VN" altLang="en-US" sz="2800" dirty="0" smtClean="0">
                <a:latin typeface="Times New Roman" panose="02020603050405020304" pitchFamily="18" charset="0"/>
                <a:cs typeface="Times New Roman" panose="02020603050405020304" pitchFamily="18" charset="0"/>
              </a:rPr>
              <a:t>ổ chức, quản lý </a:t>
            </a:r>
            <a:r>
              <a:rPr lang="vi-VN" altLang="en-US" sz="2800" dirty="0" smtClean="0">
                <a:solidFill>
                  <a:srgbClr val="FF0000"/>
                </a:solidFill>
                <a:latin typeface="Times New Roman" panose="02020603050405020304" pitchFamily="18" charset="0"/>
                <a:cs typeface="Times New Roman" panose="02020603050405020304" pitchFamily="18" charset="0"/>
              </a:rPr>
              <a:t>các thay đổi</a:t>
            </a:r>
            <a:r>
              <a:rPr lang="vi-VN" altLang="en-US" sz="2800" dirty="0" smtClean="0">
                <a:latin typeface="Times New Roman" panose="02020603050405020304" pitchFamily="18" charset="0"/>
                <a:cs typeface="Times New Roman" panose="02020603050405020304" pitchFamily="18" charset="0"/>
              </a:rPr>
              <a:t> đối v</a:t>
            </a:r>
            <a:r>
              <a:rPr lang="en-US" altLang="en-US" sz="2800" dirty="0" err="1" smtClean="0">
                <a:latin typeface="Times New Roman" panose="02020603050405020304" pitchFamily="18" charset="0"/>
                <a:cs typeface="Times New Roman" panose="02020603050405020304" pitchFamily="18" charset="0"/>
              </a:rPr>
              <a:t>ới</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phần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mềm</a:t>
            </a:r>
            <a:r>
              <a:rPr lang="vi-VN" altLang="en-US" sz="2800" dirty="0" smtClean="0">
                <a:latin typeface="Times New Roman" panose="02020603050405020304" pitchFamily="18" charset="0"/>
                <a:cs typeface="Times New Roman" panose="02020603050405020304" pitchFamily="18" charset="0"/>
              </a:rPr>
              <a:t> đang được xây dựng bởi một nhóm lập trình viên</a:t>
            </a:r>
            <a:r>
              <a:rPr lang="en-US" altLang="en-US" sz="2800" dirty="0" smtClean="0">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EDBAD9F7-4B6C-41A4-A7D1-679AE40D0568}" type="slidenum">
              <a:rPr lang="en-GB" smtClean="0"/>
              <a:t>5</a:t>
            </a:fld>
            <a:endParaRPr lang="en-GB"/>
          </a:p>
        </p:txBody>
      </p:sp>
    </p:spTree>
    <p:extLst>
      <p:ext uri="{BB962C8B-B14F-4D97-AF65-F5344CB8AC3E}">
        <p14:creationId xmlns:p14="http://schemas.microsoft.com/office/powerpoint/2010/main" val="3354048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a:t>
            </a:r>
            <a:endParaRPr lang="en-GB" sz="28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95356" y="1083213"/>
            <a:ext cx="8578788" cy="4678204"/>
          </a:xfrm>
          <a:prstGeom prst="rect">
            <a:avLst/>
          </a:prstGeom>
          <a:noFill/>
        </p:spPr>
        <p:txBody>
          <a:bodyPr wrap="square" rtlCol="0">
            <a:spAutoFit/>
          </a:bodyPr>
          <a:lstStyle/>
          <a:p>
            <a:pPr marL="457200" indent="-457200">
              <a:buSzPct val="100000"/>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Software Configuration Item:</a:t>
            </a:r>
          </a:p>
          <a:p>
            <a:pPr defTabSz="717550"/>
            <a:r>
              <a:rPr lang="vi-VN" altLang="en-US" sz="2800" dirty="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Đối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tượng</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được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quản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lý</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bởi</a:t>
            </a:r>
            <a:r>
              <a:rPr lang="en-US" altLang="en-US" sz="2800" dirty="0" smtClean="0">
                <a:solidFill>
                  <a:srgbClr val="1C1C1C"/>
                </a:solidFill>
                <a:latin typeface="Times New Roman" panose="02020603050405020304" pitchFamily="18" charset="0"/>
                <a:cs typeface="Times New Roman" panose="02020603050405020304" pitchFamily="18" charset="0"/>
              </a:rPr>
              <a:t> QLCH</a:t>
            </a:r>
          </a:p>
          <a:p>
            <a:pPr marL="457200" indent="-457200">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Delivery:</a:t>
            </a:r>
          </a:p>
          <a:p>
            <a:pPr defTabSz="717550"/>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Tập</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hợp</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các</a:t>
            </a:r>
            <a:r>
              <a:rPr lang="en-US" altLang="en-US" sz="2800" dirty="0" smtClean="0">
                <a:solidFill>
                  <a:srgbClr val="1C1C1C"/>
                </a:solidFill>
                <a:latin typeface="Times New Roman" panose="02020603050405020304" pitchFamily="18" charset="0"/>
                <a:cs typeface="Times New Roman" panose="02020603050405020304" pitchFamily="18" charset="0"/>
              </a:rPr>
              <a:t> m</a:t>
            </a:r>
            <a:r>
              <a:rPr lang="vi-VN" altLang="en-US" sz="2800" dirty="0" smtClean="0">
                <a:solidFill>
                  <a:srgbClr val="1C1C1C"/>
                </a:solidFill>
                <a:latin typeface="Times New Roman" panose="02020603050405020304" pitchFamily="18" charset="0"/>
                <a:cs typeface="Times New Roman" panose="02020603050405020304" pitchFamily="18" charset="0"/>
              </a:rPr>
              <a:t>ẫ</a:t>
            </a:r>
            <a:r>
              <a:rPr lang="en-US" altLang="en-US" sz="2800" dirty="0" smtClean="0">
                <a:solidFill>
                  <a:srgbClr val="1C1C1C"/>
                </a:solidFill>
                <a:latin typeface="Times New Roman" panose="02020603050405020304" pitchFamily="18" charset="0"/>
                <a:cs typeface="Times New Roman" panose="02020603050405020304" pitchFamily="18" charset="0"/>
              </a:rPr>
              <a:t>u </a:t>
            </a:r>
            <a:r>
              <a:rPr lang="en-US" altLang="en-US" sz="2800" dirty="0" err="1" smtClean="0">
                <a:solidFill>
                  <a:srgbClr val="1C1C1C"/>
                </a:solidFill>
                <a:latin typeface="Times New Roman" panose="02020603050405020304" pitchFamily="18" charset="0"/>
                <a:cs typeface="Times New Roman" panose="02020603050405020304" pitchFamily="18" charset="0"/>
              </a:rPr>
              <a:t>cấu</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hình</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được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bàn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giao</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cho</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khách</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vi-VN" altLang="en-US" sz="2800" smtClean="0">
                <a:solidFill>
                  <a:srgbClr val="1C1C1C"/>
                </a:solidFill>
                <a:latin typeface="Times New Roman" panose="02020603050405020304" pitchFamily="18" charset="0"/>
                <a:cs typeface="Times New Roman" panose="02020603050405020304" pitchFamily="18" charset="0"/>
              </a:rPr>
              <a:t>	</a:t>
            </a:r>
            <a:r>
              <a:rPr lang="vi-VN" altLang="en-US" sz="2800" smtClean="0">
                <a:solidFill>
                  <a:srgbClr val="1C1C1C"/>
                </a:solidFill>
                <a:latin typeface="Times New Roman" panose="02020603050405020304" pitchFamily="18" charset="0"/>
                <a:cs typeface="Times New Roman" panose="02020603050405020304" pitchFamily="18" charset="0"/>
              </a:rPr>
              <a:t> </a:t>
            </a:r>
            <a:r>
              <a:rPr lang="en-US" altLang="en-US" sz="2800" smtClean="0">
                <a:solidFill>
                  <a:srgbClr val="1C1C1C"/>
                </a:solidFill>
                <a:latin typeface="Times New Roman" panose="02020603050405020304" pitchFamily="18" charset="0"/>
                <a:cs typeface="Times New Roman" panose="02020603050405020304" pitchFamily="18" charset="0"/>
              </a:rPr>
              <a:t>hàng</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hoặc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những</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bộ</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phận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khác</a:t>
            </a:r>
            <a:r>
              <a:rPr lang="en-US" altLang="en-US" sz="2800" dirty="0" smtClean="0">
                <a:solidFill>
                  <a:srgbClr val="1C1C1C"/>
                </a:solidFill>
                <a:latin typeface="Times New Roman" panose="02020603050405020304" pitchFamily="18" charset="0"/>
                <a:cs typeface="Times New Roman" panose="02020603050405020304" pitchFamily="18" charset="0"/>
              </a:rPr>
              <a:t> (developer, </a:t>
            </a:r>
            <a:r>
              <a:rPr lang="en-US" altLang="en-US" sz="2800" dirty="0" err="1" smtClean="0">
                <a:solidFill>
                  <a:srgbClr val="1C1C1C"/>
                </a:solidFill>
                <a:latin typeface="Times New Roman" panose="02020603050405020304" pitchFamily="18" charset="0"/>
                <a:cs typeface="Times New Roman" panose="02020603050405020304" pitchFamily="18" charset="0"/>
              </a:rPr>
              <a:t>tes</a:t>
            </a:r>
            <a:r>
              <a:rPr lang="vi-VN" altLang="en-US" sz="2800" dirty="0" smtClean="0">
                <a:solidFill>
                  <a:srgbClr val="1C1C1C"/>
                </a:solidFill>
                <a:latin typeface="Times New Roman" panose="02020603050405020304" pitchFamily="18" charset="0"/>
                <a:cs typeface="Times New Roman" panose="02020603050405020304" pitchFamily="18" charset="0"/>
              </a:rPr>
              <a:t>t</a:t>
            </a:r>
            <a:r>
              <a:rPr lang="en-US" altLang="en-US" sz="2800" dirty="0" err="1" smtClean="0">
                <a:solidFill>
                  <a:srgbClr val="1C1C1C"/>
                </a:solidFill>
                <a:latin typeface="Times New Roman" panose="02020603050405020304" pitchFamily="18" charset="0"/>
                <a:cs typeface="Times New Roman" panose="02020603050405020304" pitchFamily="18" charset="0"/>
              </a:rPr>
              <a:t>er</a:t>
            </a:r>
            <a:r>
              <a:rPr lang="en-US" altLang="en-US" sz="2800" dirty="0" smtClean="0">
                <a:solidFill>
                  <a:srgbClr val="1C1C1C"/>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Baseline / Milestone:</a:t>
            </a:r>
          </a:p>
          <a:p>
            <a:pPr defTabSz="717550"/>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Mốc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thời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gian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mà</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tại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đó</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đạt</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được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những</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kết</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quả</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nhất</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định</a:t>
            </a:r>
            <a:r>
              <a:rPr lang="en-US" altLang="en-US" sz="2800" dirty="0" smtClean="0">
                <a:solidFill>
                  <a:srgbClr val="1C1C1C"/>
                </a:solidFill>
                <a:latin typeface="Times New Roman" panose="02020603050405020304" pitchFamily="18" charset="0"/>
                <a:cs typeface="Times New Roman" panose="02020603050405020304" pitchFamily="18" charset="0"/>
              </a:rPr>
              <a:t>. V</a:t>
            </a:r>
            <a:r>
              <a:rPr lang="vi-VN" altLang="en-US" sz="2800" dirty="0" smtClean="0">
                <a:solidFill>
                  <a:srgbClr val="1C1C1C"/>
                </a:solidFill>
                <a:latin typeface="Times New Roman" panose="02020603050405020304" pitchFamily="18" charset="0"/>
                <a:cs typeface="Times New Roman" panose="02020603050405020304" pitchFamily="18" charset="0"/>
              </a:rPr>
              <a:t>D</a:t>
            </a:r>
            <a:r>
              <a:rPr lang="en-US" altLang="en-US" sz="2800" dirty="0" smtClean="0">
                <a:solidFill>
                  <a:srgbClr val="1C1C1C"/>
                </a:solidFill>
                <a:latin typeface="Times New Roman" panose="02020603050405020304" pitchFamily="18" charset="0"/>
                <a:cs typeface="Times New Roman" panose="02020603050405020304" pitchFamily="18" charset="0"/>
              </a:rPr>
              <a:t>:</a:t>
            </a:r>
          </a:p>
          <a:p>
            <a:pPr marL="1828800" lvl="3" indent="-457200">
              <a:buFont typeface="Arial" panose="020B0604020202020204" pitchFamily="34" charset="0"/>
              <a:buChar char="•"/>
            </a:pPr>
            <a:r>
              <a:rPr lang="en-US" altLang="en-US" sz="2800" dirty="0" err="1" smtClean="0">
                <a:solidFill>
                  <a:srgbClr val="1C1C1C"/>
                </a:solidFill>
                <a:latin typeface="Times New Roman" panose="02020603050405020304" pitchFamily="18" charset="0"/>
                <a:cs typeface="Times New Roman" panose="02020603050405020304" pitchFamily="18" charset="0"/>
              </a:rPr>
              <a:t>Duyệt</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a:solidFill>
                  <a:srgbClr val="1C1C1C"/>
                </a:solidFill>
                <a:latin typeface="Times New Roman" panose="02020603050405020304" pitchFamily="18" charset="0"/>
                <a:cs typeface="Times New Roman" panose="02020603050405020304" pitchFamily="18" charset="0"/>
              </a:rPr>
              <a:t>đặc</a:t>
            </a:r>
            <a:r>
              <a:rPr lang="en-US" altLang="en-US" sz="2800" dirty="0">
                <a:solidFill>
                  <a:srgbClr val="1C1C1C"/>
                </a:solidFill>
                <a:latin typeface="Times New Roman" panose="02020603050405020304" pitchFamily="18" charset="0"/>
                <a:cs typeface="Times New Roman" panose="02020603050405020304" pitchFamily="18" charset="0"/>
              </a:rPr>
              <a:t> </a:t>
            </a:r>
            <a:r>
              <a:rPr lang="en-US" altLang="en-US" sz="2800" dirty="0" err="1">
                <a:solidFill>
                  <a:srgbClr val="1C1C1C"/>
                </a:solidFill>
                <a:latin typeface="Times New Roman" panose="02020603050405020304" pitchFamily="18" charset="0"/>
                <a:cs typeface="Times New Roman" panose="02020603050405020304" pitchFamily="18" charset="0"/>
              </a:rPr>
              <a:t>tả</a:t>
            </a:r>
            <a:r>
              <a:rPr lang="en-US" altLang="en-US" sz="2800" dirty="0">
                <a:solidFill>
                  <a:srgbClr val="1C1C1C"/>
                </a:solidFill>
                <a:latin typeface="Times New Roman" panose="02020603050405020304" pitchFamily="18" charset="0"/>
                <a:cs typeface="Times New Roman" panose="02020603050405020304" pitchFamily="18" charset="0"/>
              </a:rPr>
              <a:t> </a:t>
            </a:r>
            <a:r>
              <a:rPr lang="en-US" altLang="en-US" sz="2800" dirty="0" err="1">
                <a:solidFill>
                  <a:srgbClr val="1C1C1C"/>
                </a:solidFill>
                <a:latin typeface="Times New Roman" panose="02020603050405020304" pitchFamily="18" charset="0"/>
                <a:cs typeface="Times New Roman" panose="02020603050405020304" pitchFamily="18" charset="0"/>
              </a:rPr>
              <a:t>yêu</a:t>
            </a:r>
            <a:r>
              <a:rPr lang="en-US" altLang="en-US" sz="2800" dirty="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cầu</a:t>
            </a:r>
            <a:r>
              <a:rPr lang="en-US" altLang="en-US" sz="2800" dirty="0">
                <a:solidFill>
                  <a:srgbClr val="1C1C1C"/>
                </a:solidFill>
                <a:latin typeface="Times New Roman" panose="02020603050405020304" pitchFamily="18" charset="0"/>
                <a:cs typeface="Times New Roman" panose="02020603050405020304" pitchFamily="18" charset="0"/>
              </a:rPr>
              <a:t>.</a:t>
            </a:r>
          </a:p>
          <a:p>
            <a:pPr marL="1828800" lvl="3" indent="-457200">
              <a:buFont typeface="Arial" panose="020B0604020202020204" pitchFamily="34" charset="0"/>
              <a:buChar char="•"/>
            </a:pPr>
            <a:r>
              <a:rPr lang="en-US" altLang="en-US" sz="2800" dirty="0" err="1" smtClean="0">
                <a:solidFill>
                  <a:srgbClr val="1C1C1C"/>
                </a:solidFill>
                <a:latin typeface="Times New Roman" panose="02020603050405020304" pitchFamily="18" charset="0"/>
                <a:cs typeface="Times New Roman" panose="02020603050405020304" pitchFamily="18" charset="0"/>
              </a:rPr>
              <a:t>Phát</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a:solidFill>
                  <a:srgbClr val="1C1C1C"/>
                </a:solidFill>
                <a:latin typeface="Times New Roman" panose="02020603050405020304" pitchFamily="18" charset="0"/>
                <a:cs typeface="Times New Roman" panose="02020603050405020304" pitchFamily="18" charset="0"/>
              </a:rPr>
              <a:t>hành</a:t>
            </a:r>
            <a:r>
              <a:rPr lang="en-US" altLang="en-US" sz="2800" dirty="0">
                <a:solidFill>
                  <a:srgbClr val="1C1C1C"/>
                </a:solidFill>
                <a:latin typeface="Times New Roman" panose="02020603050405020304" pitchFamily="18" charset="0"/>
                <a:cs typeface="Times New Roman" panose="02020603050405020304" pitchFamily="18" charset="0"/>
              </a:rPr>
              <a:t> </a:t>
            </a:r>
            <a:r>
              <a:rPr lang="en-US" altLang="en-US" sz="2800" dirty="0" err="1">
                <a:solidFill>
                  <a:srgbClr val="1C1C1C"/>
                </a:solidFill>
                <a:latin typeface="Times New Roman" panose="02020603050405020304" pitchFamily="18" charset="0"/>
                <a:cs typeface="Times New Roman" panose="02020603050405020304" pitchFamily="18" charset="0"/>
              </a:rPr>
              <a:t>bản</a:t>
            </a:r>
            <a:r>
              <a:rPr lang="en-US" altLang="en-US" sz="2800" dirty="0">
                <a:solidFill>
                  <a:srgbClr val="1C1C1C"/>
                </a:solidFill>
                <a:latin typeface="Times New Roman" panose="02020603050405020304" pitchFamily="18" charset="0"/>
                <a:cs typeface="Times New Roman" panose="02020603050405020304" pitchFamily="18" charset="0"/>
              </a:rPr>
              <a:t> </a:t>
            </a:r>
            <a:r>
              <a:rPr lang="en-US" altLang="en-US" sz="2800" dirty="0" smtClean="0">
                <a:solidFill>
                  <a:srgbClr val="1C1C1C"/>
                </a:solidFill>
                <a:latin typeface="Times New Roman" panose="02020603050405020304" pitchFamily="18" charset="0"/>
                <a:cs typeface="Times New Roman" panose="02020603050405020304" pitchFamily="18" charset="0"/>
              </a:rPr>
              <a:t>beta</a:t>
            </a:r>
            <a:r>
              <a:rPr lang="vi-VN" altLang="en-US" sz="2800" dirty="0" smtClean="0">
                <a:solidFill>
                  <a:srgbClr val="1C1C1C"/>
                </a:solidFill>
                <a:latin typeface="Times New Roman" panose="02020603050405020304" pitchFamily="18" charset="0"/>
                <a:cs typeface="Times New Roman" panose="02020603050405020304" pitchFamily="18" charset="0"/>
              </a:rPr>
              <a:t>.</a:t>
            </a:r>
            <a:endParaRPr lang="en-US" altLang="en-US" sz="2800" dirty="0">
              <a:solidFill>
                <a:srgbClr val="1C1C1C"/>
              </a:solidFill>
              <a:latin typeface="Times New Roman" panose="02020603050405020304" pitchFamily="18" charset="0"/>
              <a:cs typeface="Times New Roman" panose="02020603050405020304" pitchFamily="18" charset="0"/>
            </a:endParaRPr>
          </a:p>
          <a:p>
            <a:endParaRPr lang="en-GB" dirty="0"/>
          </a:p>
        </p:txBody>
      </p:sp>
      <p:sp>
        <p:nvSpPr>
          <p:cNvPr id="2" name="Slide Number Placeholder 1"/>
          <p:cNvSpPr>
            <a:spLocks noGrp="1"/>
          </p:cNvSpPr>
          <p:nvPr>
            <p:ph type="sldNum" sz="quarter" idx="12"/>
          </p:nvPr>
        </p:nvSpPr>
        <p:spPr/>
        <p:txBody>
          <a:bodyPr/>
          <a:lstStyle/>
          <a:p>
            <a:fld id="{EDBAD9F7-4B6C-41A4-A7D1-679AE40D0568}" type="slidenum">
              <a:rPr lang="en-GB" smtClean="0"/>
              <a:t>6</a:t>
            </a:fld>
            <a:endParaRPr lang="en-GB"/>
          </a:p>
        </p:txBody>
      </p:sp>
    </p:spTree>
    <p:extLst>
      <p:ext uri="{BB962C8B-B14F-4D97-AF65-F5344CB8AC3E}">
        <p14:creationId xmlns:p14="http://schemas.microsoft.com/office/powerpoint/2010/main" val="805690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 (tt)</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8" y="1252023"/>
            <a:ext cx="5202057" cy="4247317"/>
          </a:xfrm>
          <a:prstGeom prst="rect">
            <a:avLst/>
          </a:prstGeom>
          <a:noFill/>
        </p:spPr>
        <p:txBody>
          <a:bodyPr wrap="square" rtlCol="0">
            <a:spAutoFit/>
          </a:bodyPr>
          <a:lstStyle/>
          <a:p>
            <a:pPr marL="457200" indent="-457200" algn="just">
              <a:lnSpc>
                <a:spcPct val="150000"/>
              </a:lnSpc>
              <a:spcBef>
                <a:spcPct val="0"/>
              </a:spcBef>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Repository:</a:t>
            </a:r>
            <a:endParaRPr lang="vi-VN" altLang="en-US" sz="2800" b="1" dirty="0" smtClean="0">
              <a:solidFill>
                <a:srgbClr val="1C1C1C"/>
              </a:solidFill>
              <a:latin typeface="Times New Roman" panose="02020603050405020304" pitchFamily="18" charset="0"/>
              <a:cs typeface="Times New Roman" panose="02020603050405020304" pitchFamily="18" charset="0"/>
            </a:endParaRPr>
          </a:p>
          <a:p>
            <a:pPr algn="just" defTabSz="717550">
              <a:lnSpc>
                <a:spcPct val="150000"/>
              </a:lnSpc>
              <a:spcBef>
                <a:spcPct val="0"/>
              </a:spcBef>
            </a:pP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Nơi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chứa</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tất</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cả</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các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tài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nguyên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smtClean="0">
                <a:solidFill>
                  <a:srgbClr val="1C1C1C"/>
                </a:solidFill>
                <a:latin typeface="Times New Roman" panose="02020603050405020304" pitchFamily="18" charset="0"/>
                <a:cs typeface="Times New Roman" panose="02020603050405020304" pitchFamily="18" charset="0"/>
              </a:rPr>
              <a:t>(</a:t>
            </a:r>
            <a:r>
              <a:rPr lang="en-US" altLang="en-US" sz="2800" dirty="0" err="1" smtClean="0">
                <a:solidFill>
                  <a:srgbClr val="1C1C1C"/>
                </a:solidFill>
                <a:latin typeface="Times New Roman" panose="02020603050405020304" pitchFamily="18" charset="0"/>
                <a:cs typeface="Times New Roman" panose="02020603050405020304" pitchFamily="18" charset="0"/>
              </a:rPr>
              <a:t>tập</a:t>
            </a:r>
            <a:r>
              <a:rPr lang="en-US" altLang="en-US" sz="2800" dirty="0" smtClean="0">
                <a:solidFill>
                  <a:srgbClr val="1C1C1C"/>
                </a:solidFill>
                <a:latin typeface="Times New Roman" panose="02020603050405020304" pitchFamily="18" charset="0"/>
                <a:cs typeface="Times New Roman" panose="02020603050405020304" pitchFamily="18" charset="0"/>
              </a:rPr>
              <a:t> tin) </a:t>
            </a:r>
            <a:r>
              <a:rPr lang="en-US" altLang="en-US" sz="2800" dirty="0" err="1" smtClean="0">
                <a:solidFill>
                  <a:srgbClr val="1C1C1C"/>
                </a:solidFill>
                <a:latin typeface="Times New Roman" panose="02020603050405020304" pitchFamily="18" charset="0"/>
                <a:cs typeface="Times New Roman" panose="02020603050405020304" pitchFamily="18" charset="0"/>
              </a:rPr>
              <a:t>được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quản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lý</a:t>
            </a:r>
            <a:r>
              <a:rPr lang="en-US" altLang="en-US" sz="2800" dirty="0" smtClean="0">
                <a:solidFill>
                  <a:srgbClr val="1C1C1C"/>
                </a:solidFill>
                <a:latin typeface="Times New Roman" panose="02020603050405020304" pitchFamily="18" charset="0"/>
                <a:cs typeface="Times New Roman" panose="02020603050405020304" pitchFamily="18" charset="0"/>
              </a:rPr>
              <a:t>.</a:t>
            </a:r>
          </a:p>
          <a:p>
            <a:pPr marL="457200" indent="-457200" algn="just">
              <a:lnSpc>
                <a:spcPct val="150000"/>
              </a:lnSpc>
              <a:spcBef>
                <a:spcPct val="0"/>
              </a:spcBef>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Working copy:</a:t>
            </a:r>
          </a:p>
          <a:p>
            <a:pPr algn="just" defTabSz="717550">
              <a:lnSpc>
                <a:spcPct val="150000"/>
              </a:lnSpc>
              <a:spcBef>
                <a:spcPct val="0"/>
              </a:spcBef>
            </a:pP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Bản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sao</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dùng</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để</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làm</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việc</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của</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tập</a:t>
            </a:r>
            <a:r>
              <a:rPr lang="en-US" altLang="en-US" sz="2800" dirty="0" smtClean="0">
                <a:solidFill>
                  <a:srgbClr val="1C1C1C"/>
                </a:solidFill>
                <a:latin typeface="Times New Roman" panose="02020603050405020304" pitchFamily="18" charset="0"/>
                <a:cs typeface="Times New Roman" panose="02020603050405020304" pitchFamily="18" charset="0"/>
              </a:rPr>
              <a:t> tin </a:t>
            </a:r>
            <a:r>
              <a:rPr lang="en-US" altLang="en-US" sz="2800" dirty="0" err="1" smtClean="0">
                <a:solidFill>
                  <a:srgbClr val="1C1C1C"/>
                </a:solidFill>
                <a:latin typeface="Times New Roman" panose="02020603050405020304" pitchFamily="18" charset="0"/>
                <a:cs typeface="Times New Roman" panose="02020603050405020304" pitchFamily="18" charset="0"/>
              </a:rPr>
              <a:t>trên</a:t>
            </a:r>
            <a:r>
              <a:rPr lang="en-US" altLang="en-US" sz="2800" dirty="0" smtClean="0">
                <a:solidFill>
                  <a:srgbClr val="1C1C1C"/>
                </a:solidFill>
                <a:latin typeface="Times New Roman" panose="02020603050405020304" pitchFamily="18" charset="0"/>
                <a:cs typeface="Times New Roman" panose="02020603050405020304" pitchFamily="18" charset="0"/>
              </a:rPr>
              <a:t> repository.</a:t>
            </a:r>
          </a:p>
          <a:p>
            <a:pPr algn="just">
              <a:spcBef>
                <a:spcPct val="0"/>
              </a:spcBef>
              <a:buFontTx/>
              <a:buNone/>
            </a:pPr>
            <a:endParaRPr lang="en-US" altLang="en-US" b="1" dirty="0">
              <a:solidFill>
                <a:srgbClr val="1C1C1C"/>
              </a:solidFill>
            </a:endParaRPr>
          </a:p>
        </p:txBody>
      </p:sp>
      <p:grpSp>
        <p:nvGrpSpPr>
          <p:cNvPr id="7" name="Group 13"/>
          <p:cNvGrpSpPr>
            <a:grpSpLocks/>
          </p:cNvGrpSpPr>
          <p:nvPr/>
        </p:nvGrpSpPr>
        <p:grpSpPr bwMode="auto">
          <a:xfrm>
            <a:off x="5838092" y="1546881"/>
            <a:ext cx="3810000" cy="3657600"/>
            <a:chOff x="4724400" y="1828800"/>
            <a:chExt cx="3810000" cy="365760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l="14133" t="14087" r="48306" b="9546"/>
            <a:stretch>
              <a:fillRect/>
            </a:stretch>
          </p:blipFill>
          <p:spPr bwMode="auto">
            <a:xfrm>
              <a:off x="4724400" y="1828800"/>
              <a:ext cx="3810000" cy="365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5181600" y="26670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err="1"/>
                <a:t>j</a:t>
              </a:r>
              <a:r>
                <a:rPr lang="en-US" sz="1600" dirty="0" err="1">
                  <a:solidFill>
                    <a:schemeClr val="tx1"/>
                  </a:solidFill>
                </a:rPr>
                <a:t>Working</a:t>
              </a:r>
              <a:r>
                <a:rPr lang="en-US" sz="1600" dirty="0">
                  <a:solidFill>
                    <a:schemeClr val="tx1"/>
                  </a:solidFill>
                </a:rPr>
                <a:t> copy</a:t>
              </a:r>
              <a:endParaRPr lang="en-US" dirty="0">
                <a:solidFill>
                  <a:schemeClr val="tx1"/>
                </a:solidFill>
              </a:endParaRPr>
            </a:p>
          </p:txBody>
        </p:sp>
      </p:grpSp>
      <p:sp>
        <p:nvSpPr>
          <p:cNvPr id="2" name="Slide Number Placeholder 1"/>
          <p:cNvSpPr>
            <a:spLocks noGrp="1"/>
          </p:cNvSpPr>
          <p:nvPr>
            <p:ph type="sldNum" sz="quarter" idx="12"/>
          </p:nvPr>
        </p:nvSpPr>
        <p:spPr/>
        <p:txBody>
          <a:bodyPr/>
          <a:lstStyle/>
          <a:p>
            <a:fld id="{EDBAD9F7-4B6C-41A4-A7D1-679AE40D0568}" type="slidenum">
              <a:rPr lang="en-GB" smtClean="0"/>
              <a:t>7</a:t>
            </a:fld>
            <a:endParaRPr lang="en-GB"/>
          </a:p>
        </p:txBody>
      </p:sp>
    </p:spTree>
    <p:extLst>
      <p:ext uri="{BB962C8B-B14F-4D97-AF65-F5344CB8AC3E}">
        <p14:creationId xmlns:p14="http://schemas.microsoft.com/office/powerpoint/2010/main" val="4216124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56" y="1069145"/>
            <a:ext cx="8578788" cy="203132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Revision</a:t>
            </a:r>
            <a:r>
              <a:rPr lang="vi-VN" altLang="en-US" sz="2800" dirty="0" smtClean="0">
                <a:latin typeface="Times New Roman" panose="02020603050405020304" pitchFamily="18" charset="0"/>
                <a:cs typeface="Times New Roman" panose="02020603050405020304" pitchFamily="18" charset="0"/>
              </a:rPr>
              <a:t>:</a:t>
            </a:r>
          </a:p>
          <a:p>
            <a:pPr defTabSz="717550">
              <a:lnSpc>
                <a:spcPct val="150000"/>
              </a:lnSpc>
            </a:pP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Mỗi</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FF0000"/>
                </a:solidFill>
                <a:latin typeface="Times New Roman" panose="02020603050405020304" pitchFamily="18" charset="0"/>
                <a:cs typeface="Times New Roman" panose="02020603050405020304" pitchFamily="18" charset="0"/>
              </a:rPr>
              <a:t>thay</a:t>
            </a:r>
            <a:r>
              <a:rPr lang="en-US" altLang="en-US" sz="2800" dirty="0" smtClean="0">
                <a:solidFill>
                  <a:srgbClr val="FF0000"/>
                </a:solidFill>
                <a:latin typeface="Times New Roman" panose="02020603050405020304" pitchFamily="18" charset="0"/>
                <a:cs typeface="Times New Roman" panose="02020603050405020304" pitchFamily="18" charset="0"/>
              </a:rPr>
              <a:t> </a:t>
            </a:r>
            <a:r>
              <a:rPr lang="en-US" altLang="en-US" sz="2800" dirty="0" err="1" smtClean="0">
                <a:solidFill>
                  <a:srgbClr val="FF0000"/>
                </a:solidFill>
                <a:latin typeface="Times New Roman" panose="02020603050405020304" pitchFamily="18" charset="0"/>
                <a:cs typeface="Times New Roman" panose="02020603050405020304" pitchFamily="18" charset="0"/>
              </a:rPr>
              <a:t>đổi</a:t>
            </a:r>
            <a:r>
              <a:rPr lang="en-US" altLang="en-US" sz="2800" dirty="0" smtClean="0">
                <a:solidFill>
                  <a:srgbClr val="FF0000"/>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liên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quan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đến</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một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tập</a:t>
            </a:r>
            <a:r>
              <a:rPr lang="en-US" altLang="en-US" sz="2800" dirty="0" smtClean="0">
                <a:latin typeface="Times New Roman" panose="02020603050405020304" pitchFamily="18" charset="0"/>
                <a:cs typeface="Times New Roman" panose="02020603050405020304" pitchFamily="18" charset="0"/>
              </a:rPr>
              <a:t> tin </a:t>
            </a:r>
            <a:r>
              <a:rPr lang="en-US" altLang="en-US" sz="2800" dirty="0" err="1" smtClean="0">
                <a:latin typeface="Times New Roman" panose="02020603050405020304" pitchFamily="18" charset="0"/>
                <a:cs typeface="Times New Roman" panose="02020603050405020304" pitchFamily="18" charset="0"/>
              </a:rPr>
              <a:t>nào</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đó</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sẽ</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tạo</a:t>
            </a:r>
            <a:r>
              <a:rPr lang="en-US" altLang="en-US" sz="2800" dirty="0" smtClean="0">
                <a:latin typeface="Times New Roman" panose="02020603050405020304" pitchFamily="18" charset="0"/>
                <a:cs typeface="Times New Roman" panose="02020603050405020304" pitchFamily="18" charset="0"/>
              </a:rPr>
              <a:t> </a:t>
            </a:r>
            <a:r>
              <a:rPr lang="vi-VN"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ra</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một</a:t>
            </a:r>
            <a:r>
              <a:rPr lang="en-US" altLang="en-US" sz="2800" dirty="0" smtClean="0">
                <a:latin typeface="Times New Roman" panose="02020603050405020304" pitchFamily="18" charset="0"/>
                <a:cs typeface="Times New Roman" panose="02020603050405020304" pitchFamily="18" charset="0"/>
              </a:rPr>
              <a:t> revision </a:t>
            </a:r>
            <a:r>
              <a:rPr lang="en-US" altLang="en-US" sz="2800" dirty="0" err="1" smtClean="0">
                <a:latin typeface="Times New Roman" panose="02020603050405020304" pitchFamily="18" charset="0"/>
                <a:cs typeface="Times New Roman" panose="02020603050405020304" pitchFamily="18" charset="0"/>
              </a:rPr>
              <a:t>mới</a:t>
            </a:r>
            <a:r>
              <a:rPr lang="en-US" altLang="en-US" sz="2800" dirty="0" smtClean="0">
                <a:latin typeface="Times New Roman" panose="02020603050405020304" pitchFamily="18" charset="0"/>
                <a:cs typeface="Times New Roman" panose="02020603050405020304" pitchFamily="18" charset="0"/>
              </a:rPr>
              <a:t>.</a:t>
            </a:r>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 (tt)</a:t>
            </a:r>
            <a:endParaRPr lang="en-GB" sz="2800" b="1"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1981200" y="3429000"/>
            <a:ext cx="5486400" cy="2743200"/>
            <a:chOff x="1981200" y="3429000"/>
            <a:chExt cx="5486400" cy="2743200"/>
          </a:xfrm>
        </p:grpSpPr>
        <p:sp>
          <p:nvSpPr>
            <p:cNvPr id="7" name="Rectangle 6"/>
            <p:cNvSpPr/>
            <p:nvPr/>
          </p:nvSpPr>
          <p:spPr>
            <a:xfrm>
              <a:off x="1981200" y="3429000"/>
              <a:ext cx="16002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200" b="1" dirty="0">
                  <a:solidFill>
                    <a:schemeClr val="tx1"/>
                  </a:solidFill>
                </a:rPr>
                <a:t>r20</a:t>
              </a:r>
            </a:p>
          </p:txBody>
        </p:sp>
        <p:sp>
          <p:nvSpPr>
            <p:cNvPr id="8" name="Rectangle 7"/>
            <p:cNvSpPr/>
            <p:nvPr/>
          </p:nvSpPr>
          <p:spPr>
            <a:xfrm>
              <a:off x="5867400" y="3429000"/>
              <a:ext cx="16002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200" b="1" dirty="0">
                  <a:solidFill>
                    <a:schemeClr val="tx1"/>
                  </a:solidFill>
                </a:rPr>
                <a:t>r21</a:t>
              </a:r>
            </a:p>
          </p:txBody>
        </p:sp>
        <p:sp>
          <p:nvSpPr>
            <p:cNvPr id="9" name="Curved Up Arrow 8"/>
            <p:cNvSpPr/>
            <p:nvPr/>
          </p:nvSpPr>
          <p:spPr>
            <a:xfrm>
              <a:off x="2819400" y="4876800"/>
              <a:ext cx="3657600" cy="1143000"/>
            </a:xfrm>
            <a:prstGeom prst="curved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10" name="Rectangle 9"/>
            <p:cNvSpPr/>
            <p:nvPr/>
          </p:nvSpPr>
          <p:spPr>
            <a:xfrm>
              <a:off x="3886200" y="5105400"/>
              <a:ext cx="1600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u="sng" dirty="0">
                  <a:solidFill>
                    <a:schemeClr val="tx1"/>
                  </a:solidFill>
                </a:rPr>
                <a:t>+</a:t>
              </a:r>
              <a:r>
                <a:rPr lang="en-US" sz="2800" b="1" dirty="0">
                  <a:solidFill>
                    <a:schemeClr val="tx1"/>
                  </a:solidFill>
                </a:rPr>
                <a:t>delta</a:t>
              </a:r>
              <a:endParaRPr lang="en-US" sz="3200" b="1" u="sng" dirty="0">
                <a:solidFill>
                  <a:schemeClr val="tx1"/>
                </a:solidFill>
              </a:endParaRPr>
            </a:p>
          </p:txBody>
        </p:sp>
      </p:grpSp>
      <p:sp>
        <p:nvSpPr>
          <p:cNvPr id="2" name="Slide Number Placeholder 1"/>
          <p:cNvSpPr>
            <a:spLocks noGrp="1"/>
          </p:cNvSpPr>
          <p:nvPr>
            <p:ph type="sldNum" sz="quarter" idx="12"/>
          </p:nvPr>
        </p:nvSpPr>
        <p:spPr/>
        <p:txBody>
          <a:bodyPr/>
          <a:lstStyle/>
          <a:p>
            <a:fld id="{EDBAD9F7-4B6C-41A4-A7D1-679AE40D0568}" type="slidenum">
              <a:rPr lang="en-GB" smtClean="0"/>
              <a:t>8</a:t>
            </a:fld>
            <a:endParaRPr lang="en-GB"/>
          </a:p>
        </p:txBody>
      </p:sp>
    </p:spTree>
    <p:extLst>
      <p:ext uri="{BB962C8B-B14F-4D97-AF65-F5344CB8AC3E}">
        <p14:creationId xmlns:p14="http://schemas.microsoft.com/office/powerpoint/2010/main" val="864393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5" name="TextBox 4"/>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khái niệm (tt)</a:t>
            </a:r>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5356" y="956603"/>
            <a:ext cx="8578788" cy="1661993"/>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altLang="en-US" sz="2800" b="1" dirty="0" smtClean="0">
                <a:solidFill>
                  <a:srgbClr val="1C1C1C"/>
                </a:solidFill>
                <a:latin typeface="Times New Roman" panose="02020603050405020304" pitchFamily="18" charset="0"/>
                <a:cs typeface="Times New Roman" panose="02020603050405020304" pitchFamily="18" charset="0"/>
              </a:rPr>
              <a:t>Check out (update):</a:t>
            </a:r>
          </a:p>
          <a:p>
            <a:pPr defTabSz="534988">
              <a:lnSpc>
                <a:spcPct val="150000"/>
              </a:lnSpc>
            </a:pPr>
            <a:r>
              <a:rPr lang="vi-VN"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Tạo</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bản</a:t>
            </a:r>
            <a:r>
              <a:rPr lang="en-US" altLang="en-US" sz="2800" dirty="0" smtClean="0">
                <a:solidFill>
                  <a:srgbClr val="1C1C1C"/>
                </a:solidFill>
                <a:latin typeface="Times New Roman" panose="02020603050405020304" pitchFamily="18" charset="0"/>
                <a:cs typeface="Times New Roman" panose="02020603050405020304" pitchFamily="18" charset="0"/>
              </a:rPr>
              <a:t> copy </a:t>
            </a:r>
            <a:r>
              <a:rPr lang="en-US" altLang="en-US" sz="2800" dirty="0" err="1" smtClean="0">
                <a:solidFill>
                  <a:srgbClr val="1C1C1C"/>
                </a:solidFill>
                <a:latin typeface="Times New Roman" panose="02020603050405020304" pitchFamily="18" charset="0"/>
                <a:cs typeface="Times New Roman" panose="02020603050405020304" pitchFamily="18" charset="0"/>
              </a:rPr>
              <a:t>từ</a:t>
            </a:r>
            <a:r>
              <a:rPr lang="en-US" altLang="en-US" sz="2800" dirty="0" smtClean="0">
                <a:solidFill>
                  <a:srgbClr val="1C1C1C"/>
                </a:solidFill>
                <a:latin typeface="Times New Roman" panose="02020603050405020304" pitchFamily="18" charset="0"/>
                <a:cs typeface="Times New Roman" panose="02020603050405020304" pitchFamily="18" charset="0"/>
              </a:rPr>
              <a:t> repository </a:t>
            </a:r>
            <a:r>
              <a:rPr lang="en-US" altLang="en-US" sz="2800" dirty="0" err="1" smtClean="0">
                <a:solidFill>
                  <a:srgbClr val="1C1C1C"/>
                </a:solidFill>
                <a:latin typeface="Times New Roman" panose="02020603050405020304" pitchFamily="18" charset="0"/>
                <a:cs typeface="Times New Roman" panose="02020603050405020304" pitchFamily="18" charset="0"/>
              </a:rPr>
              <a:t>về</a:t>
            </a:r>
            <a:r>
              <a:rPr lang="en-US" altLang="en-US" sz="2800" dirty="0" smtClean="0">
                <a:solidFill>
                  <a:srgbClr val="1C1C1C"/>
                </a:solidFill>
                <a:latin typeface="Times New Roman" panose="02020603050405020304" pitchFamily="18" charset="0"/>
                <a:cs typeface="Times New Roman" panose="02020603050405020304" pitchFamily="18" charset="0"/>
              </a:rPr>
              <a:t> workspace </a:t>
            </a:r>
            <a:r>
              <a:rPr lang="en-US" altLang="en-US" sz="2800" dirty="0" err="1" smtClean="0">
                <a:solidFill>
                  <a:srgbClr val="1C1C1C"/>
                </a:solidFill>
                <a:latin typeface="Times New Roman" panose="02020603050405020304" pitchFamily="18" charset="0"/>
                <a:cs typeface="Times New Roman" panose="02020603050405020304" pitchFamily="18" charset="0"/>
              </a:rPr>
              <a:t>để</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chỉnh</a:t>
            </a:r>
            <a:r>
              <a:rPr lang="en-US" altLang="en-US" sz="2800" dirty="0" smtClean="0">
                <a:solidFill>
                  <a:srgbClr val="1C1C1C"/>
                </a:solidFill>
                <a:latin typeface="Times New Roman" panose="02020603050405020304" pitchFamily="18" charset="0"/>
                <a:cs typeface="Times New Roman" panose="02020603050405020304" pitchFamily="18" charset="0"/>
              </a:rPr>
              <a:t> </a:t>
            </a:r>
            <a:r>
              <a:rPr lang="en-US" altLang="en-US" sz="2800" dirty="0" err="1" smtClean="0">
                <a:solidFill>
                  <a:srgbClr val="1C1C1C"/>
                </a:solidFill>
                <a:latin typeface="Times New Roman" panose="02020603050405020304" pitchFamily="18" charset="0"/>
                <a:cs typeface="Times New Roman" panose="02020603050405020304" pitchFamily="18" charset="0"/>
              </a:rPr>
              <a:t>sửa</a:t>
            </a:r>
            <a:r>
              <a:rPr lang="en-US" altLang="en-US" dirty="0" smtClean="0">
                <a:solidFill>
                  <a:srgbClr val="1C1C1C"/>
                </a:solidFill>
              </a:rPr>
              <a:t>.</a:t>
            </a:r>
          </a:p>
          <a:p>
            <a:endParaRPr lang="en-GB"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21669" t="37549" r="46121" b="27371"/>
          <a:stretch>
            <a:fillRect/>
          </a:stretch>
        </p:blipFill>
        <p:spPr bwMode="auto">
          <a:xfrm>
            <a:off x="1833489" y="2674601"/>
            <a:ext cx="6553200" cy="3227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EDBAD9F7-4B6C-41A4-A7D1-679AE40D0568}" type="slidenum">
              <a:rPr lang="en-GB" smtClean="0"/>
              <a:t>9</a:t>
            </a:fld>
            <a:endParaRPr lang="en-GB"/>
          </a:p>
        </p:txBody>
      </p:sp>
    </p:spTree>
    <p:extLst>
      <p:ext uri="{BB962C8B-B14F-4D97-AF65-F5344CB8AC3E}">
        <p14:creationId xmlns:p14="http://schemas.microsoft.com/office/powerpoint/2010/main" val="3710635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221</TotalTime>
  <Words>1212</Words>
  <Application>Microsoft Office PowerPoint</Application>
  <PresentationFormat>Widescreen</PresentationFormat>
  <Paragraphs>278</Paragraphs>
  <Slides>41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Bien Phan</dc:creator>
  <cp:lastModifiedBy>Bien Phan</cp:lastModifiedBy>
  <cp:revision>29</cp:revision>
  <dcterms:created xsi:type="dcterms:W3CDTF">2016-03-21T12:50:27Z</dcterms:created>
  <dcterms:modified xsi:type="dcterms:W3CDTF">2016-03-22T01:03:45Z</dcterms:modified>
</cp:coreProperties>
</file>