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4" r:id="rId9"/>
    <p:sldMasterId id="2147483676" r:id="rId10"/>
    <p:sldMasterId id="2147483678" r:id="rId11"/>
    <p:sldMasterId id="2147483680" r:id="rId12"/>
    <p:sldMasterId id="2147483682" r:id="rId13"/>
    <p:sldMasterId id="2147483684" r:id="rId14"/>
    <p:sldMasterId id="2147483686" r:id="rId15"/>
    <p:sldMasterId id="2147483688" r:id="rId16"/>
  </p:sldMasterIdLst>
  <p:notesMasterIdLst>
    <p:notesMasterId r:id="rId37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71" r:id="rId23"/>
    <p:sldId id="275" r:id="rId24"/>
    <p:sldId id="262" r:id="rId25"/>
    <p:sldId id="273" r:id="rId26"/>
    <p:sldId id="272" r:id="rId27"/>
    <p:sldId id="274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viewProps" Target="viewProps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A79F5-70FD-4338-A738-EF48CF6FC1D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BB897-0ED8-49FB-B445-FA936B169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7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EEC7B-E5BF-461A-972C-654485B51F3E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1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9CEFE-B971-44C5-88CB-16F76FDFEDC6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3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664D-4956-4BE5-885A-0C74F24AEC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D3E8-29BD-4862-B90D-56A3682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6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664D-4956-4BE5-885A-0C74F24AEC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D3E8-29BD-4862-B90D-56A3682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3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664D-4956-4BE5-885A-0C74F24AEC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D3E8-29BD-4862-B90D-56A3682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96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653E-FA63-40A0-90C3-D4D86838061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9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34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6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83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20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01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8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664D-4956-4BE5-885A-0C74F24AEC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D3E8-29BD-4862-B90D-56A3682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09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46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33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41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38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36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52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923-5AD4-4705-A2F8-EE728EE4D6D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9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664D-4956-4BE5-885A-0C74F24AEC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D3E8-29BD-4862-B90D-56A3682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664D-4956-4BE5-885A-0C74F24AEC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D3E8-29BD-4862-B90D-56A3682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664D-4956-4BE5-885A-0C74F24AEC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D3E8-29BD-4862-B90D-56A3682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664D-4956-4BE5-885A-0C74F24AEC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D3E8-29BD-4862-B90D-56A3682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664D-4956-4BE5-885A-0C74F24AEC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D3E8-29BD-4862-B90D-56A3682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0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664D-4956-4BE5-885A-0C74F24AEC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D3E8-29BD-4862-B90D-56A3682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664D-4956-4BE5-885A-0C74F24AEC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D3E8-29BD-4862-B90D-56A3682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4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D664D-4956-4BE5-885A-0C74F24AEC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D3E8-29BD-4862-B90D-56A36829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1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8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7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1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4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6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4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6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5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3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5B83-27B6-49DF-A0CD-97EEF3281D3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13/12/2016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‹#›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29234" y="121420"/>
            <a:ext cx="5704631" cy="728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  <a:endParaRPr lang="vi-VN" sz="20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0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TP.HCM</a:t>
            </a:r>
            <a:endParaRPr lang="en-US" sz="20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09" y="850216"/>
            <a:ext cx="942487" cy="79906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76035" y="2603500"/>
            <a:ext cx="6125227" cy="1106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3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1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3059316" y="4049225"/>
            <a:ext cx="514425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ảng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iên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ẫn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Th.S </a:t>
            </a:r>
            <a:r>
              <a:rPr lang="en-GB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Hoan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ên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thực hiện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Nhóm </a:t>
            </a: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1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2520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026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 Y Biển </a:t>
            </a:r>
          </a:p>
          <a:p>
            <a:pPr>
              <a:spcAft>
                <a:spcPts val="600"/>
              </a:spcAft>
            </a:pP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12520</a:t>
            </a: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034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vi-VN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12520</a:t>
            </a: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263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125203</a:t>
            </a: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GB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GB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vi-V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68825" y="1660490"/>
            <a:ext cx="6125227" cy="553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08635" y="1690296"/>
            <a:ext cx="6384637" cy="6056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rgbClr val="2E83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COMPUTER INTERACTION</a:t>
            </a:r>
          </a:p>
        </p:txBody>
      </p:sp>
    </p:spTree>
    <p:extLst>
      <p:ext uri="{BB962C8B-B14F-4D97-AF65-F5344CB8AC3E}">
        <p14:creationId xmlns:p14="http://schemas.microsoft.com/office/powerpoint/2010/main" val="1326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6" y="282370"/>
            <a:ext cx="520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10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610" y="976147"/>
            <a:ext cx="2521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bongda.com.vn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71047" y="1815969"/>
          <a:ext cx="8128000" cy="3901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/>
                <a:gridCol w="4064000"/>
              </a:tblGrid>
              <a:tr h="306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mạnh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button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vi-V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Bố cục rõ ràng, đơn giản,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mắt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nhìn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menu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tiện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vi-V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 dài khiến người dùng phải cuộn nhiều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gũi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chia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nhỏ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quen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trắng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gây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chịu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Tốc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article,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hông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button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ó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button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9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6" y="282370"/>
            <a:ext cx="537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11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610" y="976147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bongda24h.vn</a:t>
            </a:r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37" y="1114864"/>
            <a:ext cx="3473904" cy="517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6" y="282370"/>
            <a:ext cx="537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12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610" y="976147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bongda24h.vn</a:t>
            </a:r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20753" y="1625964"/>
          <a:ext cx="8128000" cy="420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/>
                <a:gridCol w="4064000"/>
              </a:tblGrid>
              <a:tr h="306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mạnh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button: Home page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vi-V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Bố cục rõ ràng, đơn giản,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mắt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nhìn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chậm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gũi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chia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nhỏ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quen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 show "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Ngôi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Sao" auto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ấn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Ngăn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rõ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rang,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biết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vi-V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 dài khiến người dùng khi cần xem đến chuyên mục mình quan tâm phải cuộn nhiều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2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6" y="282370"/>
            <a:ext cx="433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13</a:t>
            </a:fld>
            <a:endParaRPr lang="en-GB">
              <a:solidFill>
                <a:srgbClr val="5FCBE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1" y="1031442"/>
            <a:ext cx="3506799" cy="5255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31" y="1031442"/>
            <a:ext cx="3494960" cy="52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6" y="282370"/>
            <a:ext cx="433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14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59" y="1070456"/>
            <a:ext cx="85787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44" indent="-39686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Header: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Website, menu,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1344" indent="-39686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Body: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1344" indent="-39686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Footer: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9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6" y="282370"/>
            <a:ext cx="433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15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59" y="1070457"/>
            <a:ext cx="857878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6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6" y="282370"/>
            <a:ext cx="433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16</a:t>
            </a:fld>
            <a:endParaRPr lang="en-GB">
              <a:solidFill>
                <a:srgbClr val="5FCB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37" y="1158349"/>
            <a:ext cx="3269867" cy="48675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50" y="1158349"/>
            <a:ext cx="3275284" cy="48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6" y="282370"/>
            <a:ext cx="511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17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59" y="1070456"/>
            <a:ext cx="85787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44" indent="-39686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Header: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Website, menu,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44" indent="-39686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Body: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1344" indent="-39686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Footer: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endParaRPr lang="en-US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71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6" y="282370"/>
            <a:ext cx="433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18</a:t>
            </a:fld>
            <a:endParaRPr lang="en-GB">
              <a:solidFill>
                <a:srgbClr val="5FCB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75" y="1059780"/>
            <a:ext cx="3452468" cy="4913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68" y="1059780"/>
            <a:ext cx="3319681" cy="491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8" y="282370"/>
            <a:ext cx="458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19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59" y="1070454"/>
            <a:ext cx="85787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44" indent="-39686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Header: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Website, menu,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44" indent="-39686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Body: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1344" indent="-39686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Footer: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Chia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0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901798" y="1049068"/>
            <a:ext cx="6397271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2E83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1822421" y="1031605"/>
            <a:ext cx="523875" cy="527051"/>
            <a:chOff x="720" y="1488"/>
            <a:chExt cx="806" cy="808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gray">
            <a:xfrm>
              <a:off x="720" y="1490"/>
              <a:ext cx="806" cy="80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9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721" y="1488"/>
              <a:ext cx="800" cy="800"/>
            </a:xfrm>
            <a:prstGeom prst="rect">
              <a:avLst/>
            </a:prstGeom>
            <a:noFill/>
          </p:spPr>
        </p:pic>
      </p:grpSp>
      <p:sp>
        <p:nvSpPr>
          <p:cNvPr id="29" name="TextBox 28"/>
          <p:cNvSpPr txBox="1"/>
          <p:nvPr/>
        </p:nvSpPr>
        <p:spPr>
          <a:xfrm>
            <a:off x="2343049" y="1025255"/>
            <a:ext cx="497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1952" y="371215"/>
            <a:ext cx="2402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rgbClr val="2E83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GB" sz="2800" b="1">
              <a:solidFill>
                <a:srgbClr val="2E83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1796" y="999139"/>
            <a:ext cx="28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79449" y="5991434"/>
            <a:ext cx="674860" cy="365125"/>
          </a:xfrm>
        </p:spPr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2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gray">
          <a:xfrm>
            <a:off x="1901798" y="1722406"/>
            <a:ext cx="6397271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2E83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7"/>
          <p:cNvGrpSpPr>
            <a:grpSpLocks/>
          </p:cNvGrpSpPr>
          <p:nvPr/>
        </p:nvGrpSpPr>
        <p:grpSpPr bwMode="auto">
          <a:xfrm>
            <a:off x="1822421" y="1704941"/>
            <a:ext cx="523875" cy="527051"/>
            <a:chOff x="720" y="1488"/>
            <a:chExt cx="806" cy="808"/>
          </a:xfrm>
        </p:grpSpPr>
        <p:sp>
          <p:nvSpPr>
            <p:cNvPr id="63" name="Oval 8"/>
            <p:cNvSpPr>
              <a:spLocks noChangeArrowheads="1"/>
            </p:cNvSpPr>
            <p:nvPr/>
          </p:nvSpPr>
          <p:spPr bwMode="gray">
            <a:xfrm>
              <a:off x="720" y="1490"/>
              <a:ext cx="806" cy="80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4" name="Picture 9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721" y="1488"/>
              <a:ext cx="800" cy="800"/>
            </a:xfrm>
            <a:prstGeom prst="rect">
              <a:avLst/>
            </a:prstGeom>
            <a:noFill/>
          </p:spPr>
        </p:pic>
      </p:grpSp>
      <p:sp>
        <p:nvSpPr>
          <p:cNvPr id="65" name="TextBox 64"/>
          <p:cNvSpPr txBox="1"/>
          <p:nvPr/>
        </p:nvSpPr>
        <p:spPr>
          <a:xfrm>
            <a:off x="2343049" y="1698593"/>
            <a:ext cx="497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1796" y="1684959"/>
            <a:ext cx="28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AutoShape 5"/>
          <p:cNvSpPr>
            <a:spLocks noChangeArrowheads="1"/>
          </p:cNvSpPr>
          <p:nvPr/>
        </p:nvSpPr>
        <p:spPr bwMode="gray">
          <a:xfrm>
            <a:off x="1901798" y="2413884"/>
            <a:ext cx="6397271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2E83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7"/>
          <p:cNvGrpSpPr>
            <a:grpSpLocks/>
          </p:cNvGrpSpPr>
          <p:nvPr/>
        </p:nvGrpSpPr>
        <p:grpSpPr bwMode="auto">
          <a:xfrm>
            <a:off x="1822421" y="2396421"/>
            <a:ext cx="523875" cy="527051"/>
            <a:chOff x="720" y="1488"/>
            <a:chExt cx="806" cy="808"/>
          </a:xfrm>
        </p:grpSpPr>
        <p:sp>
          <p:nvSpPr>
            <p:cNvPr id="105" name="Oval 8"/>
            <p:cNvSpPr>
              <a:spLocks noChangeArrowheads="1"/>
            </p:cNvSpPr>
            <p:nvPr/>
          </p:nvSpPr>
          <p:spPr bwMode="gray">
            <a:xfrm>
              <a:off x="720" y="1490"/>
              <a:ext cx="806" cy="80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6" name="Picture 9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721" y="1488"/>
              <a:ext cx="800" cy="800"/>
            </a:xfrm>
            <a:prstGeom prst="rect">
              <a:avLst/>
            </a:prstGeom>
            <a:noFill/>
          </p:spPr>
        </p:pic>
      </p:grpSp>
      <p:sp>
        <p:nvSpPr>
          <p:cNvPr id="107" name="TextBox 106"/>
          <p:cNvSpPr txBox="1"/>
          <p:nvPr/>
        </p:nvSpPr>
        <p:spPr>
          <a:xfrm>
            <a:off x="2343049" y="2390071"/>
            <a:ext cx="497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901796" y="2389007"/>
            <a:ext cx="28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AutoShape 5"/>
          <p:cNvSpPr>
            <a:spLocks noChangeArrowheads="1"/>
          </p:cNvSpPr>
          <p:nvPr/>
        </p:nvSpPr>
        <p:spPr bwMode="gray">
          <a:xfrm>
            <a:off x="1901798" y="3087222"/>
            <a:ext cx="6397271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2E83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Group 7"/>
          <p:cNvGrpSpPr>
            <a:grpSpLocks/>
          </p:cNvGrpSpPr>
          <p:nvPr/>
        </p:nvGrpSpPr>
        <p:grpSpPr bwMode="auto">
          <a:xfrm>
            <a:off x="1822421" y="3069757"/>
            <a:ext cx="523875" cy="527051"/>
            <a:chOff x="720" y="1488"/>
            <a:chExt cx="806" cy="808"/>
          </a:xfrm>
        </p:grpSpPr>
        <p:sp>
          <p:nvSpPr>
            <p:cNvPr id="111" name="Oval 8"/>
            <p:cNvSpPr>
              <a:spLocks noChangeArrowheads="1"/>
            </p:cNvSpPr>
            <p:nvPr/>
          </p:nvSpPr>
          <p:spPr bwMode="gray">
            <a:xfrm>
              <a:off x="720" y="1490"/>
              <a:ext cx="806" cy="80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2" name="Picture 9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721" y="1488"/>
              <a:ext cx="800" cy="800"/>
            </a:xfrm>
            <a:prstGeom prst="rect">
              <a:avLst/>
            </a:prstGeom>
            <a:noFill/>
          </p:spPr>
        </p:pic>
      </p:grpSp>
      <p:sp>
        <p:nvSpPr>
          <p:cNvPr id="113" name="TextBox 112"/>
          <p:cNvSpPr txBox="1"/>
          <p:nvPr/>
        </p:nvSpPr>
        <p:spPr>
          <a:xfrm>
            <a:off x="2343049" y="3063409"/>
            <a:ext cx="497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889269" y="3062344"/>
            <a:ext cx="28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AutoShape 5"/>
          <p:cNvSpPr>
            <a:spLocks noChangeArrowheads="1"/>
          </p:cNvSpPr>
          <p:nvPr/>
        </p:nvSpPr>
        <p:spPr bwMode="gray">
          <a:xfrm>
            <a:off x="1901798" y="3782844"/>
            <a:ext cx="6397271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2E83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6" name="Group 7"/>
          <p:cNvGrpSpPr>
            <a:grpSpLocks/>
          </p:cNvGrpSpPr>
          <p:nvPr/>
        </p:nvGrpSpPr>
        <p:grpSpPr bwMode="auto">
          <a:xfrm>
            <a:off x="1822421" y="3765381"/>
            <a:ext cx="523875" cy="527051"/>
            <a:chOff x="720" y="1488"/>
            <a:chExt cx="806" cy="808"/>
          </a:xfrm>
        </p:grpSpPr>
        <p:sp>
          <p:nvSpPr>
            <p:cNvPr id="117" name="Oval 8"/>
            <p:cNvSpPr>
              <a:spLocks noChangeArrowheads="1"/>
            </p:cNvSpPr>
            <p:nvPr/>
          </p:nvSpPr>
          <p:spPr bwMode="gray">
            <a:xfrm>
              <a:off x="720" y="1490"/>
              <a:ext cx="806" cy="80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8" name="Picture 9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721" y="1488"/>
              <a:ext cx="800" cy="800"/>
            </a:xfrm>
            <a:prstGeom prst="rect">
              <a:avLst/>
            </a:prstGeom>
            <a:noFill/>
          </p:spPr>
        </p:pic>
      </p:grpSp>
      <p:sp>
        <p:nvSpPr>
          <p:cNvPr id="119" name="TextBox 118"/>
          <p:cNvSpPr txBox="1"/>
          <p:nvPr/>
        </p:nvSpPr>
        <p:spPr>
          <a:xfrm>
            <a:off x="2343049" y="3759031"/>
            <a:ext cx="497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01796" y="3770493"/>
            <a:ext cx="28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AutoShape 5"/>
          <p:cNvSpPr>
            <a:spLocks noChangeArrowheads="1"/>
          </p:cNvSpPr>
          <p:nvPr/>
        </p:nvSpPr>
        <p:spPr bwMode="gray">
          <a:xfrm>
            <a:off x="1901798" y="4456182"/>
            <a:ext cx="6397271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2E83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2" name="Group 7"/>
          <p:cNvGrpSpPr>
            <a:grpSpLocks/>
          </p:cNvGrpSpPr>
          <p:nvPr/>
        </p:nvGrpSpPr>
        <p:grpSpPr bwMode="auto">
          <a:xfrm>
            <a:off x="1822421" y="4438717"/>
            <a:ext cx="523875" cy="527051"/>
            <a:chOff x="720" y="1488"/>
            <a:chExt cx="806" cy="808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gray">
            <a:xfrm>
              <a:off x="720" y="1490"/>
              <a:ext cx="806" cy="80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4" name="Picture 9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721" y="1488"/>
              <a:ext cx="800" cy="800"/>
            </a:xfrm>
            <a:prstGeom prst="rect">
              <a:avLst/>
            </a:prstGeom>
            <a:noFill/>
          </p:spPr>
        </p:pic>
      </p:grpSp>
      <p:sp>
        <p:nvSpPr>
          <p:cNvPr id="125" name="TextBox 124"/>
          <p:cNvSpPr txBox="1"/>
          <p:nvPr/>
        </p:nvSpPr>
        <p:spPr>
          <a:xfrm>
            <a:off x="2343049" y="4432368"/>
            <a:ext cx="497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889269" y="4431304"/>
            <a:ext cx="28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AutoShape 5"/>
          <p:cNvSpPr>
            <a:spLocks noChangeArrowheads="1"/>
          </p:cNvSpPr>
          <p:nvPr/>
        </p:nvSpPr>
        <p:spPr bwMode="gray">
          <a:xfrm>
            <a:off x="1901798" y="5147660"/>
            <a:ext cx="6397271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2E83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" name="Group 7"/>
          <p:cNvGrpSpPr>
            <a:grpSpLocks/>
          </p:cNvGrpSpPr>
          <p:nvPr/>
        </p:nvGrpSpPr>
        <p:grpSpPr bwMode="auto">
          <a:xfrm>
            <a:off x="1822421" y="5130197"/>
            <a:ext cx="523875" cy="527051"/>
            <a:chOff x="720" y="1488"/>
            <a:chExt cx="806" cy="808"/>
          </a:xfrm>
        </p:grpSpPr>
        <p:sp>
          <p:nvSpPr>
            <p:cNvPr id="129" name="Oval 8"/>
            <p:cNvSpPr>
              <a:spLocks noChangeArrowheads="1"/>
            </p:cNvSpPr>
            <p:nvPr/>
          </p:nvSpPr>
          <p:spPr bwMode="gray">
            <a:xfrm>
              <a:off x="720" y="1490"/>
              <a:ext cx="806" cy="80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0" name="Picture 9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721" y="1488"/>
              <a:ext cx="800" cy="800"/>
            </a:xfrm>
            <a:prstGeom prst="rect">
              <a:avLst/>
            </a:prstGeom>
            <a:noFill/>
          </p:spPr>
        </p:pic>
      </p:grpSp>
      <p:sp>
        <p:nvSpPr>
          <p:cNvPr id="131" name="TextBox 130"/>
          <p:cNvSpPr txBox="1"/>
          <p:nvPr/>
        </p:nvSpPr>
        <p:spPr>
          <a:xfrm>
            <a:off x="2343049" y="5123847"/>
            <a:ext cx="497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901796" y="5135309"/>
            <a:ext cx="28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AutoShape 5"/>
          <p:cNvSpPr>
            <a:spLocks noChangeArrowheads="1"/>
          </p:cNvSpPr>
          <p:nvPr/>
        </p:nvSpPr>
        <p:spPr bwMode="gray">
          <a:xfrm>
            <a:off x="1901798" y="5820998"/>
            <a:ext cx="6397271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2E83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4" name="Group 7"/>
          <p:cNvGrpSpPr>
            <a:grpSpLocks/>
          </p:cNvGrpSpPr>
          <p:nvPr/>
        </p:nvGrpSpPr>
        <p:grpSpPr bwMode="auto">
          <a:xfrm>
            <a:off x="1822421" y="5803533"/>
            <a:ext cx="523875" cy="527051"/>
            <a:chOff x="720" y="1488"/>
            <a:chExt cx="806" cy="808"/>
          </a:xfrm>
        </p:grpSpPr>
        <p:sp>
          <p:nvSpPr>
            <p:cNvPr id="135" name="Oval 8"/>
            <p:cNvSpPr>
              <a:spLocks noChangeArrowheads="1"/>
            </p:cNvSpPr>
            <p:nvPr/>
          </p:nvSpPr>
          <p:spPr bwMode="gray">
            <a:xfrm>
              <a:off x="720" y="1490"/>
              <a:ext cx="806" cy="80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6" name="Picture 9" descr="dr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721" y="1488"/>
              <a:ext cx="800" cy="800"/>
            </a:xfrm>
            <a:prstGeom prst="rect">
              <a:avLst/>
            </a:prstGeom>
            <a:noFill/>
          </p:spPr>
        </p:pic>
      </p:grpSp>
      <p:sp>
        <p:nvSpPr>
          <p:cNvPr id="137" name="TextBox 136"/>
          <p:cNvSpPr txBox="1"/>
          <p:nvPr/>
        </p:nvSpPr>
        <p:spPr>
          <a:xfrm>
            <a:off x="2343049" y="5797184"/>
            <a:ext cx="497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901796" y="5796120"/>
            <a:ext cx="28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GB" sz="28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975273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D9F7-4B6C-41A4-A7D1-679AE40D0568}" type="slidenum">
              <a:rPr lang="en-GB" smtClean="0">
                <a:solidFill>
                  <a:srgbClr val="5FCBEF"/>
                </a:solidFill>
              </a:rPr>
              <a:pPr/>
              <a:t>20</a:t>
            </a:fld>
            <a:endParaRPr lang="en-GB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9" y="282369"/>
            <a:ext cx="3390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3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59" y="1070456"/>
            <a:ext cx="85787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tin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lông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tennis, …).</a:t>
            </a:r>
          </a:p>
          <a:p>
            <a:pPr marL="285744" indent="-285744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6" y="282370"/>
            <a:ext cx="4953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4</a:t>
            </a:fld>
            <a:endParaRPr lang="en-GB">
              <a:solidFill>
                <a:srgbClr val="5FCB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45" y="1527386"/>
            <a:ext cx="8544602" cy="36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6" y="282369"/>
            <a:ext cx="433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Ý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5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59" y="1070454"/>
            <a:ext cx="8578788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gàng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8" y="282370"/>
            <a:ext cx="550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6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59" y="1070454"/>
            <a:ext cx="8578788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 hay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,…).</a:t>
            </a:r>
          </a:p>
          <a:p>
            <a:pPr marL="342891" indent="-34289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891" indent="-34289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6" y="282370"/>
            <a:ext cx="433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7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610" y="976147"/>
            <a:ext cx="2433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ongdaplus.vn</a:t>
            </a:r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18" y="1110101"/>
            <a:ext cx="3418264" cy="51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6" y="282370"/>
            <a:ext cx="504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8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610" y="976147"/>
            <a:ext cx="2433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ongdaplus.vn</a:t>
            </a:r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20753" y="1625964"/>
          <a:ext cx="8128000" cy="460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/>
                <a:gridCol w="4064000"/>
              </a:tblGrid>
              <a:tr h="306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mạnh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button: Home page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vi-V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Bố cục rõ ràng, đơn giản,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mắt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nhìn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quảng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lâu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gũi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chia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nhỏ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quen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 show "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Ngôi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Sao" auto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Quảng cáo chèn quá nhiều khiến người dùng khó chịu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button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vi-V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 dài khiến người dùng khi cần xem đến chuyên mục mình quan tâm phải cuộn nhiều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9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5359" y="271898"/>
            <a:ext cx="8578788" cy="566268"/>
          </a:xfrm>
          <a:prstGeom prst="round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495356" y="282370"/>
            <a:ext cx="520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48B8-A9CB-4A95-8777-FAD3597FCB9E}" type="slidenum">
              <a:rPr lang="en-GB" smtClean="0">
                <a:solidFill>
                  <a:srgbClr val="5FCBEF"/>
                </a:solidFill>
              </a:rPr>
              <a:pPr/>
              <a:t>9</a:t>
            </a:fld>
            <a:endParaRPr lang="en-GB">
              <a:solidFill>
                <a:srgbClr val="5FCBE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610" y="976147"/>
            <a:ext cx="2521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bongda.com.vn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20" y="1096847"/>
            <a:ext cx="3418282" cy="51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1.xml><?xml version="1.0" encoding="utf-8"?>
<a:theme xmlns:a="http://schemas.openxmlformats.org/drawingml/2006/main" name="9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2.xml><?xml version="1.0" encoding="utf-8"?>
<a:theme xmlns:a="http://schemas.openxmlformats.org/drawingml/2006/main" name="10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3.xml><?xml version="1.0" encoding="utf-8"?>
<a:theme xmlns:a="http://schemas.openxmlformats.org/drawingml/2006/main" name="1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4.xml><?xml version="1.0" encoding="utf-8"?>
<a:theme xmlns:a="http://schemas.openxmlformats.org/drawingml/2006/main" name="1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5.xml><?xml version="1.0" encoding="utf-8"?>
<a:theme xmlns:a="http://schemas.openxmlformats.org/drawingml/2006/main" name="1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6.xml><?xml version="1.0" encoding="utf-8"?>
<a:theme xmlns:a="http://schemas.openxmlformats.org/drawingml/2006/main" name="1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5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7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8.xml><?xml version="1.0" encoding="utf-8"?>
<a:theme xmlns:a="http://schemas.openxmlformats.org/drawingml/2006/main" name="6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9.xml><?xml version="1.0" encoding="utf-8"?>
<a:theme xmlns:a="http://schemas.openxmlformats.org/drawingml/2006/main" name="7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1073</Words>
  <Application>Microsoft Office PowerPoint</Application>
  <PresentationFormat>Widescreen</PresentationFormat>
  <Paragraphs>141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20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Office Theme</vt:lpstr>
      <vt:lpstr>Facet</vt:lpstr>
      <vt:lpstr>1_Facet</vt:lpstr>
      <vt:lpstr>2_Facet</vt:lpstr>
      <vt:lpstr>3_Facet</vt:lpstr>
      <vt:lpstr>4_Facet</vt:lpstr>
      <vt:lpstr>5_Facet</vt:lpstr>
      <vt:lpstr>6_Facet</vt:lpstr>
      <vt:lpstr>7_Facet</vt:lpstr>
      <vt:lpstr>8_Facet</vt:lpstr>
      <vt:lpstr>9_Facet</vt:lpstr>
      <vt:lpstr>10_Facet</vt:lpstr>
      <vt:lpstr>11_Facet</vt:lpstr>
      <vt:lpstr>12_Facet</vt:lpstr>
      <vt:lpstr>13_Facet</vt:lpstr>
      <vt:lpstr>14_Facet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Canh Nguyen Van</dc:creator>
  <cp:lastModifiedBy>Biển Phan Y</cp:lastModifiedBy>
  <cp:revision>12</cp:revision>
  <dcterms:created xsi:type="dcterms:W3CDTF">2016-12-11T19:15:37Z</dcterms:created>
  <dcterms:modified xsi:type="dcterms:W3CDTF">2016-12-13T01:16:42Z</dcterms:modified>
</cp:coreProperties>
</file>