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312" r:id="rId4"/>
    <p:sldId id="273" r:id="rId5"/>
    <p:sldId id="258" r:id="rId6"/>
    <p:sldId id="317" r:id="rId7"/>
    <p:sldId id="313" r:id="rId8"/>
    <p:sldId id="314" r:id="rId9"/>
    <p:sldId id="315" r:id="rId10"/>
    <p:sldId id="316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51060" autoAdjust="0"/>
  </p:normalViewPr>
  <p:slideViewPr>
    <p:cSldViewPr snapToGrid="0">
      <p:cViewPr>
        <p:scale>
          <a:sx n="50" d="100"/>
          <a:sy n="50" d="100"/>
        </p:scale>
        <p:origin x="1434" y="618"/>
      </p:cViewPr>
      <p:guideLst/>
    </p:cSldViewPr>
  </p:slideViewPr>
  <p:outlineViewPr>
    <p:cViewPr>
      <p:scale>
        <a:sx n="33" d="100"/>
        <a:sy n="33" d="100"/>
      </p:scale>
      <p:origin x="0" y="-221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0CA4D-78AD-48CB-B27E-39D778398E1E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3E3D0-16FC-4C7D-8110-C9B77FCC1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26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FD1-5300-4CF2-A732-A394FC6CA31F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EEC7B-E5BF-461A-972C-654485B51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3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17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1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4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85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18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5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9CEFE-B971-44C5-88CB-16F76FDFED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3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653E-FA63-40A0-90C3-D4D868380619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1CD-BB26-4BB0-B42B-8D89C2ED1FD8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B9BE-1E6D-471D-B3A0-5F5170FB467A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11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842-01C0-4FDD-8C1C-DD707E7DF152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36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58B-B560-4906-8216-11269F77C4E9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FBC-155A-4299-A123-552B25CE5735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4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33A-B12A-472E-B8DF-125C908DEE6D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C9EC-D194-4D92-8445-44244B6C06A3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7963-9DD8-460B-9194-E43207086A48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28EC-7D7C-4715-B828-1CB91A069A0B}" type="datetime1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3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0DA8-BD12-4C30-8A4F-866D92C881EF}" type="datetime1">
              <a:rPr lang="en-GB" smtClean="0"/>
              <a:t>30/09/2016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60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A570-7F8D-472B-8151-27CF57D35835}" type="datetime1">
              <a:rPr lang="en-GB" smtClean="0"/>
              <a:t>30/09/2016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42B1-FD83-4F59-9790-D41EA13AA23E}" type="datetime1">
              <a:rPr lang="en-GB" smtClean="0"/>
              <a:t>30/09/2016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3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FB6-6724-45A9-90B3-6A95627380A7}" type="datetime1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7E-252E-4268-AF2E-C84A7BEB0F46}" type="datetime1">
              <a:rPr lang="en-GB" smtClean="0"/>
              <a:t>30/09/2016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43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29229" y="119179"/>
            <a:ext cx="5704631" cy="728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endParaRPr lang="vi-V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TP.HCM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14" y="847976"/>
            <a:ext cx="942486" cy="79906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397196" y="1651520"/>
            <a:ext cx="6568698" cy="6019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HUMAN COMPUTER INTERACTION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7929" y="4267440"/>
            <a:ext cx="51442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iên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ẫn: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Th.S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Công Hoan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thực 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Nhóm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2520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 Y Biển </a:t>
            </a:r>
          </a:p>
          <a:p>
            <a:pPr>
              <a:spcAft>
                <a:spcPts val="600"/>
              </a:spcAft>
            </a:pP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12520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034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Cảnh</a:t>
            </a:r>
            <a:endParaRPr lang="vi-V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12520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263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Bình Minh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125203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Phạm Minh Quy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895545" y="3242246"/>
            <a:ext cx="5572000" cy="6019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EVALUTION: START PAGE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MICROSOFT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EDGE</a:t>
            </a:r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2479811" y="1533230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6416" y="610720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10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255813" y="1545278"/>
            <a:ext cx="3839932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Tổng quan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gray">
          <a:xfrm>
            <a:off x="2479811" y="2414782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55812" y="242080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hành phần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2479811" y="3272238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55810" y="328428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Tính năng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gray">
          <a:xfrm>
            <a:off x="2479811" y="414776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55809" y="415981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Đánh giá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2479811" y="5011246"/>
            <a:ext cx="523875" cy="5257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  <a:endParaRPr lang="en-US" sz="2800" b="1" dirty="0" smtClean="0">
              <a:solidFill>
                <a:schemeClr val="accent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55808" y="5023294"/>
            <a:ext cx="3839933" cy="51369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 luận</a:t>
            </a:r>
            <a:endParaRPr lang="en-GB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D9F7-4B6C-41A4-A7D1-679AE40D0568}" type="slidenum">
              <a:rPr lang="en-GB" smtClean="0"/>
              <a:t>11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2479811" y="1533230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6416" y="610720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2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255813" y="1545278"/>
            <a:ext cx="3839932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Tổng quan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gray">
          <a:xfrm>
            <a:off x="2479811" y="2414782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55812" y="242080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hành phần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2479811" y="3272238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55810" y="328428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Tính năng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gray">
          <a:xfrm>
            <a:off x="2479811" y="414776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55809" y="415981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Đánh giá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2479811" y="501124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55808" y="502329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Kết luận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2479811" y="1533230"/>
            <a:ext cx="523875" cy="5257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6416" y="610720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255813" y="1545278"/>
            <a:ext cx="3839932" cy="51369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 quan</a:t>
            </a:r>
            <a:endParaRPr lang="en-GB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gray">
          <a:xfrm>
            <a:off x="2479811" y="2414782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55812" y="242080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hành phần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2479811" y="3272238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55810" y="328428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Tính năng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gray">
          <a:xfrm>
            <a:off x="2479811" y="414776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55809" y="415981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Đánh giá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2479811" y="501124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55808" y="502329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Kết luận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77610" y="1963765"/>
            <a:ext cx="50033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en-GB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Khái niệm</a:t>
            </a:r>
          </a:p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en-GB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Lịch sử hình thành</a:t>
            </a:r>
            <a:endParaRPr lang="vi-VN" sz="4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32" y="2557959"/>
            <a:ext cx="381053" cy="3810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32" y="3786684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5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6" y="271895"/>
            <a:ext cx="8571428" cy="571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4785" y="295999"/>
            <a:ext cx="194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Khái niệm</a:t>
            </a: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56" y="1047404"/>
            <a:ext cx="4505498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6" y="271895"/>
            <a:ext cx="8571428" cy="571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4785" y="295999"/>
            <a:ext cx="339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Lịch sử hình thành</a:t>
            </a: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2479811" y="1533230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6416" y="610720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7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255813" y="1545278"/>
            <a:ext cx="3839932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Tổng quan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gray">
          <a:xfrm>
            <a:off x="2479811" y="2414782"/>
            <a:ext cx="523875" cy="5257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800" b="1" dirty="0" smtClean="0">
              <a:solidFill>
                <a:schemeClr val="accent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55812" y="2420806"/>
            <a:ext cx="3839933" cy="513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8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 phần</a:t>
            </a:r>
            <a:endParaRPr lang="en-GB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2479811" y="3272238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55810" y="328428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Tính năng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gray">
          <a:xfrm>
            <a:off x="2479811" y="414776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55809" y="415981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Đánh giá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2479811" y="501124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55808" y="502329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Kết luận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2479811" y="1533230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6416" y="610720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8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255813" y="1545278"/>
            <a:ext cx="3839932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Tổng quan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gray">
          <a:xfrm>
            <a:off x="2479811" y="2414782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55812" y="242080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hành phần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2479811" y="3272238"/>
            <a:ext cx="523875" cy="5257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800" b="1" dirty="0" smtClean="0">
              <a:solidFill>
                <a:schemeClr val="accent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55810" y="3284286"/>
            <a:ext cx="3839933" cy="513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 năng</a:t>
            </a:r>
            <a:endParaRPr lang="en-GB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gray">
          <a:xfrm>
            <a:off x="2479811" y="414776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55809" y="415981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Đánh giá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2479811" y="501124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55808" y="502329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Kết luận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/>
          <p:cNvSpPr>
            <a:spLocks noChangeArrowheads="1"/>
          </p:cNvSpPr>
          <p:nvPr/>
        </p:nvSpPr>
        <p:spPr bwMode="gray">
          <a:xfrm>
            <a:off x="2479811" y="1533230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6416" y="610720"/>
            <a:ext cx="240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GB" sz="3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/>
              <a:t>9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255813" y="1545278"/>
            <a:ext cx="3839932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Tổng quan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gray">
          <a:xfrm>
            <a:off x="2479811" y="2414782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55812" y="242080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hành phần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2479811" y="3272238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55810" y="3284286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Tính năng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gray">
          <a:xfrm>
            <a:off x="2479811" y="4147766"/>
            <a:ext cx="523875" cy="5257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800" b="1" dirty="0" smtClean="0">
              <a:solidFill>
                <a:schemeClr val="accent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55809" y="4159814"/>
            <a:ext cx="3839933" cy="513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Đánh giá</a:t>
            </a:r>
            <a:endParaRPr lang="en-GB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2479811" y="5011246"/>
            <a:ext cx="523875" cy="52574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</a:t>
            </a:r>
            <a:endParaRPr lang="en-US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55808" y="5023294"/>
            <a:ext cx="3839933" cy="51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Kết luận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1032</TotalTime>
  <Words>179</Words>
  <Application>Microsoft Office PowerPoint</Application>
  <PresentationFormat>Widescreen</PresentationFormat>
  <Paragraphs>102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Segoe UI</vt:lpstr>
      <vt:lpstr>Segoe UI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Bien Phan</dc:creator>
  <cp:lastModifiedBy>Bien Phan</cp:lastModifiedBy>
  <cp:revision>69</cp:revision>
  <dcterms:created xsi:type="dcterms:W3CDTF">2016-03-16T07:23:04Z</dcterms:created>
  <dcterms:modified xsi:type="dcterms:W3CDTF">2016-09-30T15:58:04Z</dcterms:modified>
</cp:coreProperties>
</file>