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9ED1-E12D-4098-ADDC-626DB84A77C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2EC7-E963-47F4-AF76-8F74DAB5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PHẦN MỀM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LỚP TƯƠNG ĐƯƠNG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Ty”, “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hay “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09241" y="4690614"/>
            <a:ext cx="1484244" cy="1154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Cá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Nhân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64526" y="4544185"/>
            <a:ext cx="2776331" cy="1447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Công</a:t>
            </a:r>
            <a:r>
              <a:rPr lang="en-US" b="1" dirty="0" smtClean="0">
                <a:solidFill>
                  <a:schemeClr val="bg1"/>
                </a:solidFill>
              </a:rPr>
              <a:t> Ty</a:t>
            </a: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Tổ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Chức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Người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Ủy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Nhiệm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4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TPPM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TPPM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18-24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160cm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180cm</a:t>
            </a:r>
          </a:p>
        </p:txBody>
      </p:sp>
    </p:spTree>
    <p:extLst>
      <p:ext uri="{BB962C8B-B14F-4D97-AF65-F5344CB8AC3E}">
        <p14:creationId xmlns:p14="http://schemas.microsoft.com/office/powerpoint/2010/main" val="29760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12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TPPM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99178"/>
              </p:ext>
            </p:extLst>
          </p:nvPr>
        </p:nvGraphicFramePr>
        <p:xfrm>
          <a:off x="1091097" y="2800697"/>
          <a:ext cx="9325112" cy="269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17"/>
                <a:gridCol w="1072365"/>
                <a:gridCol w="2377233"/>
                <a:gridCol w="1699937"/>
                <a:gridCol w="1860560"/>
              </a:tblGrid>
              <a:tr h="3502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Tuổi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Chiều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27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170cm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8065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tèo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162cm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27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Mẽo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166cm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02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175cm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2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Lùn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155cm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4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ược kiểm thửlà 1 thành phần phần mềm (TPPM).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TPPM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1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TPPM.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code,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0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5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phân lớp 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ương (Equivalence Class Partitioning). </a:t>
            </a:r>
          </a:p>
          <a:p>
            <a:pPr lvl="1"/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phân tích các giá trị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 (Boundary value analysis). </a:t>
            </a:r>
          </a:p>
          <a:p>
            <a:pPr lvl="1"/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dùng các bảng quyết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ịnh (Decision Tables) </a:t>
            </a:r>
          </a:p>
          <a:p>
            <a:pPr lvl="1"/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kiểm 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bộn thần kỳ(Pairwise) </a:t>
            </a:r>
          </a:p>
          <a:p>
            <a:pPr lvl="1"/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dùng bảng chuyển trạng thái (State Transition) </a:t>
            </a:r>
          </a:p>
          <a:p>
            <a:pPr lvl="1"/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ật phân tích vùng miền (domain analysis) </a:t>
            </a:r>
          </a:p>
          <a:p>
            <a:pPr lvl="1"/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dựa trên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ặc tả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(Use case) </a:t>
            </a:r>
          </a:p>
          <a:p>
            <a:pPr lvl="1"/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dùng lược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ồ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quả(Cause-Effect Diagram)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TPPM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TPPM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TPPM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TPPM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Nam-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gỗ-Bàn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sắt-Bàn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Inox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…): ta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TPPM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4-7 ta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4-7)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lvl="2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0835" y="4200940"/>
            <a:ext cx="8229600" cy="145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5130" y="4200940"/>
            <a:ext cx="3478695" cy="1457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7417" y="4481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2983" y="4469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8627" y="4059039"/>
            <a:ext cx="0" cy="4295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64695" y="4065665"/>
            <a:ext cx="0" cy="4295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83825" y="4065665"/>
            <a:ext cx="0" cy="4295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98645" y="4065665"/>
            <a:ext cx="0" cy="4295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124120" y="4065666"/>
            <a:ext cx="0" cy="4295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084904" y="4065665"/>
            <a:ext cx="0" cy="4295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937512" y="4065665"/>
            <a:ext cx="0" cy="4295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25080" y="4059039"/>
            <a:ext cx="0" cy="4295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 rot="10800000">
            <a:off x="5549150" y="4666317"/>
            <a:ext cx="424070" cy="527834"/>
          </a:xfrm>
          <a:prstGeom prst="downArrow">
            <a:avLst>
              <a:gd name="adj1" fmla="val 55469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8045675">
            <a:off x="9194607" y="4474595"/>
            <a:ext cx="424070" cy="527834"/>
          </a:xfrm>
          <a:prstGeom prst="downArrow">
            <a:avLst>
              <a:gd name="adj1" fmla="val 55469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3521851">
            <a:off x="3044087" y="4467206"/>
            <a:ext cx="424070" cy="527834"/>
          </a:xfrm>
          <a:prstGeom prst="downArrow">
            <a:avLst>
              <a:gd name="adj1" fmla="val 55469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1050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KIỂM THỬ PHẦN MỀM PHÂN LỚP TƯƠNG ĐƯƠNG</vt:lpstr>
      <vt:lpstr>Tổng quan</vt:lpstr>
      <vt:lpstr>Kiểm thử hộp đen</vt:lpstr>
      <vt:lpstr>Kiểm thử hộp đen</vt:lpstr>
      <vt:lpstr>Kiểm thử hộp đen</vt:lpstr>
      <vt:lpstr>Kiểm thử hộp đen</vt:lpstr>
      <vt:lpstr>Kỹ thuật phân lớp tương đương</vt:lpstr>
      <vt:lpstr>Kỹ thuật phân lớp tương đương</vt:lpstr>
      <vt:lpstr>Kỹ thuật phân lớp tương đương</vt:lpstr>
      <vt:lpstr>Kỹ thuật phân lớp tương đương</vt:lpstr>
      <vt:lpstr>Kỹ thuật phân lớp tương đương</vt:lpstr>
      <vt:lpstr>Kỹ thuật phân lớp tương đương</vt:lpstr>
      <vt:lpstr>Kỹ thuật phân lớp tương đương</vt:lpstr>
      <vt:lpstr>PowerPoint Presentation</vt:lpstr>
      <vt:lpstr>Cảm ơn thầy và các bạn đã lắng nghe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ynkbt nakbt</dc:creator>
  <cp:lastModifiedBy>ynkbt nakbt</cp:lastModifiedBy>
  <cp:revision>34</cp:revision>
  <dcterms:created xsi:type="dcterms:W3CDTF">2015-12-23T02:53:13Z</dcterms:created>
  <dcterms:modified xsi:type="dcterms:W3CDTF">2015-12-28T19:26:51Z</dcterms:modified>
</cp:coreProperties>
</file>