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5" r:id="rId6"/>
    <p:sldId id="263" r:id="rId7"/>
    <p:sldId id="264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F0FD"/>
    <a:srgbClr val="3FE5FB"/>
    <a:srgbClr val="E775C1"/>
    <a:srgbClr val="EE72E5"/>
    <a:srgbClr val="2BE5F9"/>
    <a:srgbClr val="E5F8FF"/>
    <a:srgbClr val="D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969" autoAdjust="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47D1-C2B2-45B4-96D1-2EF8ED73992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C1C4-71BF-48C3-828E-DE9A1FEA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8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5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8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Combinatorial testing is a black-box (I/O based,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functional) technique that seeks to detect faults caused by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interactions, hence also covering interaction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system components.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typical measure used for comparison of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combinatorial test sets is the combinatorial coverage.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t-way combinatorial coverage is the percentage of t-tuples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occurring in the test set, relative to the total number of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t-tuples. Generated combinatorial test using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covering arrays cover 100% parameter interactions up to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desired interaction strength, while the higher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levels are only partially covered (&lt;100%).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 test sets under CT are: covering arrays,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orthogonal, mixed level and variable strength covering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8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4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2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Cumulative % 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ea typeface="MS PGothic" pitchFamily="34" charset="-128"/>
              </a:rPr>
              <a:t>Modeling of input space or the environment is  not exclusive and one might apply either one or both depending on the application under test. </a:t>
            </a:r>
            <a:endParaRPr lang="en-US" sz="1200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C1C4-71BF-48C3-828E-DE9A1FEAA1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1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8230-0B99-437D-91EB-9998FC6A7D03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105A-0462-4E4F-9CA9-4F7144DA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ngvn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airwise.org/" TargetMode="External"/><Relationship Id="rId4" Type="http://schemas.openxmlformats.org/officeDocument/2006/relationships/hyperlink" Target="http://www.combinatorialtesting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aisonbisson/10921167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769" y="122799"/>
            <a:ext cx="662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CÔNG NGHỆ THÔNG TIN TP HCM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8355" y="514589"/>
            <a:ext cx="411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90" y="825914"/>
            <a:ext cx="1054217" cy="1054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1339" y="1807174"/>
            <a:ext cx="361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PHẦN MỀM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1141" y="2167139"/>
            <a:ext cx="435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Combinational Testing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0875" y="5134810"/>
            <a:ext cx="4592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12520026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12520034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12520203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9809" y="2628804"/>
            <a:ext cx="7492622" cy="25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t="25132" r="4094" b="11167"/>
          <a:stretch/>
        </p:blipFill>
        <p:spPr bwMode="auto">
          <a:xfrm>
            <a:off x="1770845" y="1525907"/>
            <a:ext cx="5602310" cy="462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0061" y="6183401"/>
            <a:ext cx="690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Descartes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10x2x2x100=4000 test 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t="67149" r="19883" b="19369"/>
          <a:stretch/>
        </p:blipFill>
        <p:spPr bwMode="auto">
          <a:xfrm>
            <a:off x="753115" y="2240923"/>
            <a:ext cx="8065856" cy="17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60061" y="4921271"/>
            <a:ext cx="613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Descartes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4x2x2x2=24 test 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3014" b="8740"/>
          <a:stretch/>
        </p:blipFill>
        <p:spPr bwMode="auto">
          <a:xfrm>
            <a:off x="1739486" y="1461751"/>
            <a:ext cx="5665028" cy="539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59074" r="18495" b="26912"/>
          <a:stretch/>
        </p:blipFill>
        <p:spPr bwMode="auto">
          <a:xfrm>
            <a:off x="509062" y="2446985"/>
            <a:ext cx="8125875" cy="20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0061" y="1680886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87411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51174" r="15939" b="23594"/>
          <a:stretch/>
        </p:blipFill>
        <p:spPr bwMode="auto">
          <a:xfrm>
            <a:off x="824248" y="2485623"/>
            <a:ext cx="7529134" cy="321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6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62253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t="47698" r="15356" b="23653"/>
          <a:stretch/>
        </p:blipFill>
        <p:spPr bwMode="auto">
          <a:xfrm>
            <a:off x="811371" y="2434105"/>
            <a:ext cx="7521258" cy="376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2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5" t="51261" r="13605" b="19087"/>
          <a:stretch/>
        </p:blipFill>
        <p:spPr bwMode="auto">
          <a:xfrm>
            <a:off x="746975" y="2266682"/>
            <a:ext cx="7675808" cy="309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7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2" t="43324" r="16383" b="28180"/>
          <a:stretch/>
        </p:blipFill>
        <p:spPr bwMode="auto">
          <a:xfrm>
            <a:off x="811369" y="2176529"/>
            <a:ext cx="7598535" cy="395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1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6" t="57663" r="13476" b="15821"/>
          <a:stretch/>
        </p:blipFill>
        <p:spPr bwMode="auto">
          <a:xfrm>
            <a:off x="450760" y="2163650"/>
            <a:ext cx="8215521" cy="364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4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28050" r="8195" b="40557"/>
          <a:stretch/>
        </p:blipFill>
        <p:spPr bwMode="auto">
          <a:xfrm>
            <a:off x="553792" y="2144958"/>
            <a:ext cx="8053931" cy="381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55780" y="4319752"/>
            <a:ext cx="583324" cy="315311"/>
          </a:xfrm>
          <a:prstGeom prst="rect">
            <a:avLst/>
          </a:prstGeom>
          <a:solidFill>
            <a:srgbClr val="2BE5F9"/>
          </a:solidFill>
          <a:ln>
            <a:solidFill>
              <a:srgbClr val="2BE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Off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gray">
          <a:xfrm>
            <a:off x="1509600" y="4432213"/>
            <a:ext cx="5164155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509600" y="3594013"/>
            <a:ext cx="5164155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1509600" y="2755813"/>
            <a:ext cx="5164155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>
            <a:off x="1509600" y="1916026"/>
            <a:ext cx="5164155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430225" y="1898563"/>
            <a:ext cx="523875" cy="527050"/>
            <a:chOff x="720" y="1488"/>
            <a:chExt cx="806" cy="80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9" descr="dro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9" name="Text Box 10"/>
          <p:cNvSpPr txBox="1">
            <a:spLocks noChangeArrowheads="1"/>
          </p:cNvSpPr>
          <p:nvPr/>
        </p:nvSpPr>
        <p:spPr bwMode="black">
          <a:xfrm>
            <a:off x="1476263" y="1866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1430225" y="2738351"/>
            <a:ext cx="523875" cy="527050"/>
            <a:chOff x="1188" y="1705"/>
            <a:chExt cx="330" cy="332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gray">
            <a:xfrm>
              <a:off x="1188" y="1706"/>
              <a:ext cx="330" cy="33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3" descr="dro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1190" y="1705"/>
              <a:ext cx="328" cy="329"/>
            </a:xfrm>
            <a:prstGeom prst="rect">
              <a:avLst/>
            </a:prstGeom>
            <a:noFill/>
          </p:spPr>
        </p:pic>
      </p:grpSp>
      <p:sp>
        <p:nvSpPr>
          <p:cNvPr id="13" name="Text Box 14"/>
          <p:cNvSpPr txBox="1">
            <a:spLocks noChangeArrowheads="1"/>
          </p:cNvSpPr>
          <p:nvPr/>
        </p:nvSpPr>
        <p:spPr bwMode="black">
          <a:xfrm>
            <a:off x="1481025" y="2706601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430225" y="3576551"/>
            <a:ext cx="523875" cy="527050"/>
            <a:chOff x="1188" y="2112"/>
            <a:chExt cx="330" cy="332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ltGray">
            <a:xfrm>
              <a:off x="1188" y="2113"/>
              <a:ext cx="330" cy="33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7" descr="dro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190" y="2112"/>
              <a:ext cx="328" cy="329"/>
            </a:xfrm>
            <a:prstGeom prst="rect">
              <a:avLst/>
            </a:prstGeom>
            <a:noFill/>
          </p:spPr>
        </p:pic>
      </p:grpSp>
      <p:sp>
        <p:nvSpPr>
          <p:cNvPr id="17" name="Text Box 18"/>
          <p:cNvSpPr txBox="1">
            <a:spLocks noChangeArrowheads="1"/>
          </p:cNvSpPr>
          <p:nvPr/>
        </p:nvSpPr>
        <p:spPr bwMode="black">
          <a:xfrm>
            <a:off x="1484200" y="3544801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430225" y="4414751"/>
            <a:ext cx="523875" cy="527050"/>
            <a:chOff x="1188" y="2532"/>
            <a:chExt cx="330" cy="332"/>
          </a:xfrm>
        </p:grpSpPr>
        <p:sp>
          <p:nvSpPr>
            <p:cNvPr id="19" name="Oval 20"/>
            <p:cNvSpPr>
              <a:spLocks noChangeArrowheads="1"/>
            </p:cNvSpPr>
            <p:nvPr/>
          </p:nvSpPr>
          <p:spPr bwMode="gray">
            <a:xfrm>
              <a:off x="1188" y="2533"/>
              <a:ext cx="330" cy="33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21" descr="dro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1190" y="2532"/>
              <a:ext cx="328" cy="329"/>
            </a:xfrm>
            <a:prstGeom prst="rect">
              <a:avLst/>
            </a:prstGeom>
            <a:noFill/>
          </p:spPr>
        </p:pic>
      </p:grpSp>
      <p:sp>
        <p:nvSpPr>
          <p:cNvPr id="21" name="Text Box 22"/>
          <p:cNvSpPr txBox="1">
            <a:spLocks noChangeArrowheads="1"/>
          </p:cNvSpPr>
          <p:nvPr/>
        </p:nvSpPr>
        <p:spPr bwMode="black">
          <a:xfrm>
            <a:off x="1476263" y="4383001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gray">
          <a:xfrm>
            <a:off x="2004899" y="1936663"/>
            <a:ext cx="36968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gray">
          <a:xfrm>
            <a:off x="2004899" y="2776451"/>
            <a:ext cx="36968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gray">
          <a:xfrm>
            <a:off x="2004899" y="3614651"/>
            <a:ext cx="3847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Tools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gray">
          <a:xfrm>
            <a:off x="2004900" y="4454438"/>
            <a:ext cx="339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Q&amp;A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32" y="3589251"/>
            <a:ext cx="3123809" cy="26031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30225" y="932609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22358" r="15378" b="51456"/>
          <a:stretch/>
        </p:blipFill>
        <p:spPr bwMode="auto">
          <a:xfrm>
            <a:off x="600089" y="2137889"/>
            <a:ext cx="7990119" cy="38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40014" y="4319752"/>
            <a:ext cx="583324" cy="315311"/>
          </a:xfrm>
          <a:prstGeom prst="rect">
            <a:avLst/>
          </a:prstGeom>
          <a:solidFill>
            <a:srgbClr val="E77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Off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22" y="4353564"/>
            <a:ext cx="400594" cy="281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22" y="3915176"/>
            <a:ext cx="400594" cy="3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2" t="49065" r="16953" b="17686"/>
          <a:stretch/>
        </p:blipFill>
        <p:spPr bwMode="auto">
          <a:xfrm>
            <a:off x="508715" y="1959995"/>
            <a:ext cx="8126570" cy="45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18842" y="4587766"/>
            <a:ext cx="583324" cy="315311"/>
          </a:xfrm>
          <a:prstGeom prst="rect">
            <a:avLst/>
          </a:prstGeom>
          <a:solidFill>
            <a:srgbClr val="E77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Off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7" y="4055472"/>
            <a:ext cx="400594" cy="332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7" y="4587766"/>
            <a:ext cx="400594" cy="3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525907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t="51412" r="8105" b="16434"/>
          <a:stretch/>
        </p:blipFill>
        <p:spPr bwMode="auto">
          <a:xfrm>
            <a:off x="566670" y="2318197"/>
            <a:ext cx="7976130" cy="374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32132" y="4469524"/>
            <a:ext cx="583324" cy="315311"/>
          </a:xfrm>
          <a:prstGeom prst="rect">
            <a:avLst/>
          </a:prstGeom>
          <a:solidFill>
            <a:srgbClr val="E77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Off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86" y="4025847"/>
            <a:ext cx="400594" cy="332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5" y="4469524"/>
            <a:ext cx="400594" cy="315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081" y="3644721"/>
            <a:ext cx="1017653" cy="2833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63897" y="358633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97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2" y="1491929"/>
            <a:ext cx="7097137" cy="50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–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0061" y="1120462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706303"/>
            <a:ext cx="48431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Combinatorial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www.testingvn.com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www.combinatorialtesting.com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www.pairwise.org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33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7" y="1426990"/>
            <a:ext cx="7393366" cy="3672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3610">
            <a:off x="961575" y="3964378"/>
            <a:ext cx="1685580" cy="1824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9804" y="5204834"/>
            <a:ext cx="321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33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0556" y="1398068"/>
            <a:ext cx="8085410" cy="4976975"/>
            <a:chOff x="-11430" y="-2907"/>
            <a:chExt cx="9144000" cy="5832475"/>
          </a:xfrm>
        </p:grpSpPr>
        <p:sp>
          <p:nvSpPr>
            <p:cNvPr id="7" name="Rectangle 6"/>
            <p:cNvSpPr/>
            <p:nvPr/>
          </p:nvSpPr>
          <p:spPr>
            <a:xfrm>
              <a:off x="4560570" y="5549702"/>
              <a:ext cx="101346" cy="23277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1430" y="-2907"/>
              <a:ext cx="9144000" cy="5832475"/>
            </a:xfrm>
            <a:prstGeom prst="rect">
              <a:avLst/>
            </a:prstGeom>
          </p:spPr>
        </p:pic>
        <p:sp>
          <p:nvSpPr>
            <p:cNvPr id="9" name="Shape 63"/>
            <p:cNvSpPr/>
            <p:nvPr/>
          </p:nvSpPr>
          <p:spPr>
            <a:xfrm>
              <a:off x="368300" y="0"/>
              <a:ext cx="3136900" cy="1270000"/>
            </a:xfrm>
            <a:custGeom>
              <a:avLst/>
              <a:gdLst/>
              <a:ahLst/>
              <a:cxnLst/>
              <a:rect l="0" t="0" r="0" b="0"/>
              <a:pathLst>
                <a:path w="3136900" h="1270000">
                  <a:moveTo>
                    <a:pt x="190500" y="0"/>
                  </a:moveTo>
                  <a:lnTo>
                    <a:pt x="2946400" y="0"/>
                  </a:lnTo>
                  <a:cubicBezTo>
                    <a:pt x="3051611" y="0"/>
                    <a:pt x="3136900" y="85289"/>
                    <a:pt x="3136900" y="190500"/>
                  </a:cubicBezTo>
                  <a:lnTo>
                    <a:pt x="3136900" y="1079500"/>
                  </a:lnTo>
                  <a:cubicBezTo>
                    <a:pt x="3136900" y="1184711"/>
                    <a:pt x="3051611" y="1270000"/>
                    <a:pt x="2946400" y="1270000"/>
                  </a:cubicBezTo>
                  <a:lnTo>
                    <a:pt x="190500" y="1270000"/>
                  </a:lnTo>
                  <a:cubicBezTo>
                    <a:pt x="85290" y="1270000"/>
                    <a:pt x="0" y="1184710"/>
                    <a:pt x="0" y="1079500"/>
                  </a:cubicBezTo>
                  <a:lnTo>
                    <a:pt x="0" y="190500"/>
                  </a:lnTo>
                  <a:cubicBezTo>
                    <a:pt x="0" y="85289"/>
                    <a:pt x="85290" y="0"/>
                    <a:pt x="1905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E2D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4"/>
            <p:cNvSpPr/>
            <p:nvPr/>
          </p:nvSpPr>
          <p:spPr>
            <a:xfrm>
              <a:off x="368300" y="0"/>
              <a:ext cx="3136900" cy="1270000"/>
            </a:xfrm>
            <a:custGeom>
              <a:avLst/>
              <a:gdLst/>
              <a:ahLst/>
              <a:cxnLst/>
              <a:rect l="0" t="0" r="0" b="0"/>
              <a:pathLst>
                <a:path w="3136900" h="1270000">
                  <a:moveTo>
                    <a:pt x="0" y="1079500"/>
                  </a:moveTo>
                  <a:lnTo>
                    <a:pt x="0" y="190500"/>
                  </a:lnTo>
                  <a:cubicBezTo>
                    <a:pt x="0" y="85290"/>
                    <a:pt x="85290" y="0"/>
                    <a:pt x="190500" y="0"/>
                  </a:cubicBezTo>
                  <a:lnTo>
                    <a:pt x="2946400" y="0"/>
                  </a:lnTo>
                  <a:cubicBezTo>
                    <a:pt x="3051611" y="0"/>
                    <a:pt x="3136900" y="85290"/>
                    <a:pt x="3136900" y="190500"/>
                  </a:cubicBezTo>
                  <a:lnTo>
                    <a:pt x="3136900" y="1079500"/>
                  </a:lnTo>
                  <a:cubicBezTo>
                    <a:pt x="3136900" y="1184711"/>
                    <a:pt x="3051611" y="1270000"/>
                    <a:pt x="2946400" y="1270000"/>
                  </a:cubicBezTo>
                  <a:lnTo>
                    <a:pt x="190500" y="1270000"/>
                  </a:lnTo>
                  <a:cubicBezTo>
                    <a:pt x="85290" y="1270000"/>
                    <a:pt x="0" y="1184709"/>
                    <a:pt x="0" y="1079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0763" y="88326"/>
              <a:ext cx="3215460" cy="99025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Bạn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không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thể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test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tất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cả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mọi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thứ</a:t>
              </a:r>
              <a:r>
                <a:rPr 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!</a:t>
              </a:r>
              <a:r>
                <a:rPr lang="en-US" sz="2400" b="1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" y="5560318"/>
              <a:ext cx="3755495" cy="19398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3"/>
                </a:rPr>
                <a:t>http://www.flickr.com/photos/maisonbisson/109211670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7520" y="5560318"/>
              <a:ext cx="47464" cy="19398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3"/>
                </a:rPr>
                <a:t>/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20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8631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638007"/>
            <a:ext cx="67146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testing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testing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t-way.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T-way 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 : 2-6 )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testing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t-way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100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20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4"/>
          <a:stretch/>
        </p:blipFill>
        <p:spPr bwMode="auto">
          <a:xfrm>
            <a:off x="723900" y="1326479"/>
            <a:ext cx="7696200" cy="512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20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4" y="2042375"/>
            <a:ext cx="878681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60061" y="1172630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Combinational testing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t="41456" r="17673" b="41673"/>
          <a:stretch/>
        </p:blipFill>
        <p:spPr bwMode="auto">
          <a:xfrm>
            <a:off x="493754" y="2188374"/>
            <a:ext cx="8178833" cy="265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914396"/>
            <a:ext cx="9143999" cy="8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0061" y="357198"/>
            <a:ext cx="299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 - Tools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061" y="103026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2-way(Pairwise)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t="39241" r="19372" b="32110"/>
          <a:stretch/>
        </p:blipFill>
        <p:spPr bwMode="auto">
          <a:xfrm>
            <a:off x="1423115" y="1843274"/>
            <a:ext cx="6297769" cy="358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3115" y="5780849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Descartes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2X4=8 test 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684</Words>
  <Application>Microsoft Office PowerPoint</Application>
  <PresentationFormat>On-screen Show (4:3)</PresentationFormat>
  <Paragraphs>136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ＭＳ Ｐゴシック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 Nguyen Van</dc:creator>
  <cp:lastModifiedBy>Canh Nguyen Van</cp:lastModifiedBy>
  <cp:revision>73</cp:revision>
  <dcterms:created xsi:type="dcterms:W3CDTF">2015-10-27T21:34:43Z</dcterms:created>
  <dcterms:modified xsi:type="dcterms:W3CDTF">2015-10-30T02:27:20Z</dcterms:modified>
</cp:coreProperties>
</file>