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747" r:id="rId2"/>
    <p:sldId id="943" r:id="rId3"/>
    <p:sldId id="729" r:id="rId4"/>
    <p:sldId id="944" r:id="rId5"/>
    <p:sldId id="945" r:id="rId6"/>
    <p:sldId id="946" r:id="rId7"/>
    <p:sldId id="947" r:id="rId8"/>
    <p:sldId id="948" r:id="rId9"/>
    <p:sldId id="94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0000FF"/>
    <a:srgbClr val="FF3300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1143" autoAdjust="0"/>
  </p:normalViewPr>
  <p:slideViewPr>
    <p:cSldViewPr>
      <p:cViewPr>
        <p:scale>
          <a:sx n="60" d="100"/>
          <a:sy n="60" d="100"/>
        </p:scale>
        <p:origin x="-175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04/09/2013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06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37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611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884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1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6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90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352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2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28600" y="2438400"/>
            <a:ext cx="5562600" cy="1524000"/>
          </a:xfrm>
        </p:spPr>
        <p:txBody>
          <a:bodyPr>
            <a:noAutofit/>
          </a:bodyPr>
          <a:lstStyle/>
          <a:p>
            <a:r>
              <a:rPr lang="en-US" sz="4800" b="1" smtClean="0"/>
              <a:t>LẬP TRÌNH</a:t>
            </a:r>
            <a:br>
              <a:rPr lang="en-US" sz="4800" b="1" smtClean="0"/>
            </a:br>
            <a:r>
              <a:rPr lang="en-US" sz="4800" b="1" smtClean="0"/>
              <a:t>HƯỚNG ĐỐI TƯỢNG</a:t>
            </a:r>
            <a:endParaRPr lang="es-ES" sz="4800" b="1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953000"/>
            <a:ext cx="54102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ThS. Trần Anh Dũng</a:t>
            </a:r>
            <a:endParaRPr lang="vi-VN" b="1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8950" y="1571625"/>
            <a:ext cx="19240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907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04/09/2013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8800" y="1665516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Giới thiệu chung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800" y="2605314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Thông tin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28800" y="3472091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Tài liệu tham khảo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8800" y="4386491"/>
            <a:ext cx="5410200" cy="665163"/>
            <a:chOff x="1828800" y="4386491"/>
            <a:chExt cx="54102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Đánh giá kết quả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28800" y="5323116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smtClean="0">
                  <a:latin typeface="Times New Roman" pitchFamily="18" charset="0"/>
                  <a:cs typeface="Times New Roman" pitchFamily="18" charset="0"/>
                </a:rPr>
                <a:t>Nội dung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sz="2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Giới thiệu chung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Môn tiên quyết: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Kỹ thuật lập trình</a:t>
            </a:r>
            <a:endParaRPr lang="vi-VN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latin typeface="Arial" pitchFamily="34" charset="0"/>
                <a:cs typeface="Arial" pitchFamily="34" charset="0"/>
              </a:rPr>
              <a:t>Cấu trúc dữ liệu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vi-VN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Thông tin giảng viên: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latin typeface="Arial" pitchFamily="34" charset="0"/>
                <a:cs typeface="Arial" pitchFamily="34" charset="0"/>
              </a:rPr>
              <a:t>ThS. Trần Anh Dũng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mtClean="0">
                <a:latin typeface="Arial" pitchFamily="34" charset="0"/>
                <a:cs typeface="Arial" pitchFamily="34" charset="0"/>
              </a:rPr>
              <a:t>Email: anhdung772001@gmail.com</a:t>
            </a:r>
            <a:endParaRPr lang="en-US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Thông tin môn học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Lập trình hướng đối tượng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 tín chỉ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 tiết: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45 tiết lý thuyết;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30 tiết thực hành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Ngôn ngữ thực hành: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Thông tin môn học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Mục tiêu môn học</a:t>
            </a:r>
            <a:r>
              <a:rPr lang="vi-V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rang bị cho sinh viên </a:t>
            </a:r>
            <a:r>
              <a:rPr lang="vi-VN" sz="2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kiến thức và kỹ năng về lập trình hướng đối tượng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, các </a:t>
            </a:r>
            <a:r>
              <a:rPr lang="vi-VN" sz="2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nguyên lý cơ bản của thiết kế hướng đối tượng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, các vấn đề căn bản và một số vấn đề nâng cao trong việc cài đặt các lớp và phương thức.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 smtClean="0">
                <a:latin typeface="Arial" pitchFamily="34" charset="0"/>
                <a:cs typeface="Arial" pitchFamily="34" charset="0"/>
              </a:rPr>
              <a:t>Các quan niệm nằm sau cây </a:t>
            </a:r>
            <a:r>
              <a:rPr lang="vi-VN" sz="240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thừa kế, đa hình và lập trình interface</a:t>
            </a:r>
            <a:r>
              <a:rPr lang="vi-VN" sz="2400" smtClean="0">
                <a:latin typeface="Arial" pitchFamily="34" charset="0"/>
                <a:cs typeface="Arial" pitchFamily="34" charset="0"/>
              </a:rPr>
              <a:t>, các tính chất của đối tượng, thừa kế và phân lớp. Cách thức trao đổi và truyền thông giữa các đối tượng.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Tài liệu tham khảo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 smtClean="0">
                <a:latin typeface="Arial" pitchFamily="34" charset="0"/>
                <a:cs typeface="Arial" pitchFamily="34" charset="0"/>
              </a:rPr>
              <a:t>[1] A Complete Guide to Programming in C++, Ulla Kirch-Prinz and Peter Prinz, Jones and Bartlett Publishers, 2002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 smtClean="0">
                <a:latin typeface="Arial" pitchFamily="34" charset="0"/>
                <a:cs typeface="Arial" pitchFamily="34" charset="0"/>
              </a:rPr>
              <a:t>[2] C++: The Complete Reference Third Edition, Herb Schildt, McGraw-Hill, 1998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 smtClean="0">
                <a:latin typeface="Arial" pitchFamily="34" charset="0"/>
                <a:cs typeface="Arial" pitchFamily="34" charset="0"/>
              </a:rPr>
              <a:t>[3] C++ và lập trình hướng đối tượng, </a:t>
            </a:r>
            <a:br>
              <a:rPr lang="vi-VN" sz="2800" smtClean="0">
                <a:latin typeface="Arial" pitchFamily="34" charset="0"/>
                <a:cs typeface="Arial" pitchFamily="34" charset="0"/>
              </a:rPr>
            </a:br>
            <a:r>
              <a:rPr lang="vi-VN" sz="2800" smtClean="0">
                <a:latin typeface="Arial" pitchFamily="34" charset="0"/>
                <a:cs typeface="Arial" pitchFamily="34" charset="0"/>
              </a:rPr>
              <a:t>GS Phạm Văn Ất, Khoa học kỹ thuật, 2000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 smtClean="0">
                <a:latin typeface="Arial" pitchFamily="34" charset="0"/>
                <a:cs typeface="Arial" pitchFamily="34" charset="0"/>
              </a:rPr>
              <a:t>[4] The C++ Programming Language, Bjarne Stroustroup</a:t>
            </a:r>
            <a:endParaRPr lang="en-US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Đánh giá kết quả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Bài tập, chuyên cần	: 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10%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Thực hành			: 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30%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 cuối kỳ			: 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vi-VN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 môn học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1: Các đặc điểm mới của C++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2: Tổng quan về lập trình HĐT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3: Lớp và đối tượng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4: Overload toán tử và hàm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5: Sự kế thừa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6: Tính đa </a:t>
            </a:r>
            <a:r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hình</a:t>
            </a:r>
            <a:endParaRPr lang="en-US" sz="280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04/09/2013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81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31890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11986</TotalTime>
  <Words>374</Words>
  <Application>Microsoft Office PowerPoint</Application>
  <PresentationFormat>On-screen Show (4:3)</PresentationFormat>
  <Paragraphs>78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Template</vt:lpstr>
      <vt:lpstr>LẬP TRÌNH HƯỚNG ĐỐI TƯỢNG</vt:lpstr>
      <vt:lpstr>Nội dung</vt:lpstr>
      <vt:lpstr>Giới thiệu chung</vt:lpstr>
      <vt:lpstr>Thông tin môn học</vt:lpstr>
      <vt:lpstr>Thông tin môn học</vt:lpstr>
      <vt:lpstr>Tài liệu tham khảo</vt:lpstr>
      <vt:lpstr>Đánh giá kết quả</vt:lpstr>
      <vt:lpstr>Nội dung môn học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ThanhHa</cp:lastModifiedBy>
  <cp:revision>633</cp:revision>
  <cp:lastPrinted>1601-01-01T00:00:00Z</cp:lastPrinted>
  <dcterms:created xsi:type="dcterms:W3CDTF">1601-01-01T00:00:00Z</dcterms:created>
  <dcterms:modified xsi:type="dcterms:W3CDTF">2013-09-04T22:46:17Z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