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628A5-9956-4041-80E7-CF41F5B9E1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3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EB5CE7-C741-49E3-A9E1-11A93EF80D9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666699"/>
                </a:solidFill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666699"/>
                </a:solidFill>
              </a:endParaRP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9999CC"/>
                </a:solidFill>
              </a:endParaRPr>
            </a:p>
          </p:txBody>
        </p:sp>
        <p:sp>
          <p:nvSpPr>
            <p:cNvPr id="132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666699"/>
                </a:solidFill>
              </a:endParaRPr>
            </a:p>
          </p:txBody>
        </p:sp>
        <p:sp>
          <p:nvSpPr>
            <p:cNvPr id="132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9999CC"/>
                </a:solidFill>
              </a:endParaRPr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9999CC"/>
                </a:solidFill>
              </a:endParaRPr>
            </a:p>
          </p:txBody>
        </p:sp>
      </p:grpSp>
      <p:sp>
        <p:nvSpPr>
          <p:cNvPr id="132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2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2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6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421171"/>
            <a:ext cx="9143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err="1" smtClean="0"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endParaRPr lang="en-US" sz="24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Tương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tác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người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dùng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tương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tự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như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Có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thể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nhập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ngày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tháng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giống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như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TextFeild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hoặc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chọn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từ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JXMonthView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mở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trong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Popup.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Khi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đó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có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thể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dùng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tất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cả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các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chức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năng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err="1" smtClean="0">
                <a:latin typeface="Consolas" panose="020B0609020204030204" pitchFamily="49" charset="0"/>
                <a:cs typeface="Consolas" panose="020B0609020204030204" pitchFamily="49" charset="0"/>
              </a:rPr>
              <a:t>JXMonthView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1" y="1071854"/>
            <a:ext cx="6807174" cy="1734077"/>
          </a:xfrm>
          <a:prstGeom prst="rect">
            <a:avLst/>
          </a:prstGeom>
        </p:spPr>
      </p:pic>
    </p:spTree>
  </p:cSld>
  <p:clrMapOvr>
    <a:masterClrMapping/>
  </p:clrMapOvr>
  <p:transition advTm="284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922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Các Contructor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(): Khởi tạo một DatePicker với hàm khởi tạo mặc định của DatePickerFomartter là MM/dd/yyyy.</a:t>
            </a:r>
          </a:p>
          <a:p>
            <a:pPr lvl="1"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selected): Khởi tạo một DatePicker với cách sử dụng thời gian quy định và mặc định là DatePickerFormartter.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selection, 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Locale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locale): Khởi tạo một DatePicker với cách sử dụng thời gian quy định và mặc định là DatePickerFormartter.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Locale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locale): Khởi tạo một DatePicker không sử dụng thời gian quy định và mặc định là DatePickerFormartter.</a:t>
            </a:r>
          </a:p>
        </p:txBody>
      </p:sp>
    </p:spTree>
    <p:extLst>
      <p:ext uri="{BB962C8B-B14F-4D97-AF65-F5344CB8AC3E}">
        <p14:creationId xmlns:p14="http://schemas.microsoft.com/office/powerpoint/2010/main" val="39177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400831"/>
            <a:ext cx="9144000" cy="62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Các phương thức cơ bản: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getDate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(): Trả về ngày tháng hiện tại.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getFont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(): Trả về font.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setDate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date): Thiết lập thuộc tính.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setFormats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DateFormats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[] formats): Định dạng lại 	kiểu ngày tháng.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getFormats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Trả về kiểu formats JXDatePickerFormatter.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setMonthView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JXMonthView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monthView): Thiết lập các 	thành phần của JXMonthView.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addActionListener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l):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Thêm ActionListener.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addPopupMenuListener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PopupMenuListener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l):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Thêm PopupMenuListener.</a:t>
            </a:r>
          </a:p>
        </p:txBody>
      </p:sp>
    </p:spTree>
    <p:extLst>
      <p:ext uri="{BB962C8B-B14F-4D97-AF65-F5344CB8AC3E}">
        <p14:creationId xmlns:p14="http://schemas.microsoft.com/office/powerpoint/2010/main" val="17554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428395"/>
            <a:ext cx="89060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</a:p>
          <a:p>
            <a:pPr>
              <a:lnSpc>
                <a:spcPct val="150000"/>
              </a:lnSpc>
            </a:pPr>
            <a:endParaRPr 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Có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nguồn gốc từ JComponent, được dùng để tạo một nhãn văn bản</a:t>
            </a: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Cung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cấp text chỉ dẫn hoặc thông tin trên giao diện người dùng : hiển thị một dòng đơn text chỉ đọc , một hình ảnh hoặc cả text và hình ảnh.</a:t>
            </a: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Kế thừa từ lớp JLabel, được hỗ trợ Painter với foregroundPainter. 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8" y="1024622"/>
            <a:ext cx="5963461" cy="18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8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60"/>
            <a:ext cx="9144000" cy="725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Các Contructor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(): Tạo Label mới.</a:t>
            </a:r>
          </a:p>
          <a:p>
            <a:pPr>
              <a:lnSpc>
                <a:spcPct val="13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image): Tạo Label mới chỉ 	định một 	hình ảnh.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image,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/>
              <a:t>horizontalAlignment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): Tạo 	Label mới chỉ định một hình ảnh và được sắp xếp theo 	chiều ngang.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text): Tạo Label mới chỉ định text.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text,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image, </a:t>
            </a:r>
            <a:endParaRPr lang="en-US" sz="2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	int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/>
              <a:t>horizontalAlignment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): Tạo Label mới chỉ định 	text, hình ảnh và được sắp xếp theo chiều ngang.</a:t>
            </a:r>
          </a:p>
          <a:p>
            <a:pPr>
              <a:lnSpc>
                <a:spcPct val="13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text, 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/>
              <a:t>horizontalAlignment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Tạo 	Label mới chỉ định text và được sắp xếp theo chiều 	ngang.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5885"/>
            <a:ext cx="9144000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Các phương thức cơ bản:</a:t>
            </a: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vi-VN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text): Đặt giá trị text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cho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>
                <a:latin typeface="Consolas" panose="020B0609020204030204" pitchFamily="49" charset="0"/>
                <a:cs typeface="Consolas" panose="020B0609020204030204" pitchFamily="49" charset="0"/>
              </a:rPr>
              <a:t>getText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 Lấy giá trị text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vi-VN" sz="2200" b="1">
                <a:latin typeface="Consolas" panose="020B0609020204030204" pitchFamily="49" charset="0"/>
                <a:cs typeface="Consolas" panose="020B0609020204030204" pitchFamily="49" charset="0"/>
              </a:rPr>
              <a:t>setToolTipText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Đặt Tooltip cho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Label(Khi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di chuột trên Label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ẽ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hiển thị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tip)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>
                <a:latin typeface="Consolas" panose="020B0609020204030204" pitchFamily="49" charset="0"/>
                <a:cs typeface="Consolas" panose="020B0609020204030204" pitchFamily="49" charset="0"/>
              </a:rPr>
              <a:t>setForeground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 fg): Đặt màu cho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chữ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lang="vi-VN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ground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fg): Đặt màu cho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nền.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>
                <a:latin typeface="Consolas" panose="020B0609020204030204" pitchFamily="49" charset="0"/>
                <a:cs typeface="Consolas" panose="020B0609020204030204" pitchFamily="49" charset="0"/>
              </a:rPr>
              <a:t>setIcon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 icon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Đặt icon cho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setForegroundPainter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Painter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painter): Đặt 	foregroundPainter mới với painter được chỉ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định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getForegroundPainter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(): Trả về foregroundPainter 	hiện tại.</a:t>
            </a:r>
          </a:p>
          <a:p>
            <a:pPr>
              <a:lnSpc>
                <a:spcPct val="15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00891"/>
      </p:ext>
    </p:extLst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212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Consolas</vt:lpstr>
      <vt:lpstr>Times New Roman</vt:lpstr>
      <vt:lpstr>Wingdings</vt:lpstr>
      <vt:lpstr>1_Pixel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 Nguyen Van</dc:creator>
  <cp:lastModifiedBy>Bien Phan</cp:lastModifiedBy>
  <cp:revision>25</cp:revision>
  <dcterms:created xsi:type="dcterms:W3CDTF">2015-04-10T06:28:33Z</dcterms:created>
  <dcterms:modified xsi:type="dcterms:W3CDTF">2015-04-19T12:50:42Z</dcterms:modified>
</cp:coreProperties>
</file>