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2" r:id="rId2"/>
    <p:sldMasterId id="2147483670" r:id="rId3"/>
  </p:sldMasterIdLst>
  <p:notesMasterIdLst>
    <p:notesMasterId r:id="rId25"/>
  </p:notesMasterIdLst>
  <p:sldIdLst>
    <p:sldId id="257" r:id="rId4"/>
    <p:sldId id="258" r:id="rId5"/>
    <p:sldId id="259" r:id="rId6"/>
    <p:sldId id="261" r:id="rId7"/>
    <p:sldId id="260" r:id="rId8"/>
    <p:sldId id="262" r:id="rId9"/>
    <p:sldId id="266" r:id="rId10"/>
    <p:sldId id="267" r:id="rId11"/>
    <p:sldId id="268" r:id="rId12"/>
    <p:sldId id="264" r:id="rId13"/>
    <p:sldId id="265" r:id="rId14"/>
    <p:sldId id="272" r:id="rId15"/>
    <p:sldId id="270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h Nguyen Van" initials="CNV" lastIdx="1" clrIdx="0">
    <p:extLst>
      <p:ext uri="{19B8F6BF-5375-455C-9EA6-DF929625EA0E}">
        <p15:presenceInfo xmlns:p15="http://schemas.microsoft.com/office/powerpoint/2012/main" userId="05e8e4424f53ae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445" autoAdjust="0"/>
  </p:normalViewPr>
  <p:slideViewPr>
    <p:cSldViewPr snapToGrid="0">
      <p:cViewPr varScale="1">
        <p:scale>
          <a:sx n="59" d="100"/>
          <a:sy n="59" d="100"/>
        </p:scale>
        <p:origin x="1140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41912-7DDD-4363-898D-9A80B2429D23}" type="doc">
      <dgm:prSet loTypeId="urn:microsoft.com/office/officeart/2005/8/layout/chevron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01BA12-64E3-4881-A681-489144B095C3}">
      <dgm:prSet phldrT="[Text]"/>
      <dgm:spPr>
        <a:solidFill>
          <a:srgbClr val="0070C0"/>
        </a:solidFill>
      </dgm:spPr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D4B0E429-9E16-43B7-BC8B-5C5503018FD4}" type="parTrans" cxnId="{E144BE41-71DE-48F0-A986-FDDF48E61F66}">
      <dgm:prSet/>
      <dgm:spPr/>
      <dgm:t>
        <a:bodyPr/>
        <a:lstStyle/>
        <a:p>
          <a:endParaRPr lang="en-US"/>
        </a:p>
      </dgm:t>
    </dgm:pt>
    <dgm:pt modelId="{95E41F51-72E3-4AFD-B433-A0BFFC9AD2AE}" type="sibTrans" cxnId="{E144BE41-71DE-48F0-A986-FDDF48E61F66}">
      <dgm:prSet/>
      <dgm:spPr/>
      <dgm:t>
        <a:bodyPr/>
        <a:lstStyle/>
        <a:p>
          <a:endParaRPr lang="en-US"/>
        </a:p>
      </dgm:t>
    </dgm:pt>
    <dgm:pt modelId="{7ECC3160-2323-4FED-AF1C-BFF515F165E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  <a:effectLst>
          <a:glow rad="63500">
            <a:schemeClr val="accent3">
              <a:satMod val="175000"/>
              <a:alpha val="40000"/>
            </a:schemeClr>
          </a:glow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Giới thiệu về Microsoft Expression Blend for Windows Phone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53B94C-75D3-40B4-8BBD-2A887EC1600C}" type="parTrans" cxnId="{BB097043-46B2-40AE-AB64-4C58482F7B67}">
      <dgm:prSet/>
      <dgm:spPr/>
      <dgm:t>
        <a:bodyPr/>
        <a:lstStyle/>
        <a:p>
          <a:endParaRPr lang="en-US"/>
        </a:p>
      </dgm:t>
    </dgm:pt>
    <dgm:pt modelId="{D57F9609-2A62-4C00-9183-E3BB6096D9D5}" type="sibTrans" cxnId="{BB097043-46B2-40AE-AB64-4C58482F7B67}">
      <dgm:prSet/>
      <dgm:spPr/>
      <dgm:t>
        <a:bodyPr/>
        <a:lstStyle/>
        <a:p>
          <a:endParaRPr lang="en-US"/>
        </a:p>
      </dgm:t>
    </dgm:pt>
    <dgm:pt modelId="{D87689C4-D8CB-4117-8AF7-D0884F2A15A5}">
      <dgm:prSet phldrT="[Text]"/>
      <dgm:spPr>
        <a:solidFill>
          <a:srgbClr val="0070C0"/>
        </a:solidFill>
      </dgm:spPr>
      <dgm:t>
        <a:bodyPr/>
        <a:lstStyle/>
        <a:p>
          <a:r>
            <a:rPr lang="en-US" smtClean="0"/>
            <a:t>II</a:t>
          </a:r>
          <a:endParaRPr lang="en-US"/>
        </a:p>
      </dgm:t>
    </dgm:pt>
    <dgm:pt modelId="{F293D26B-1142-4200-9A13-7FAEFED593FA}" type="parTrans" cxnId="{856EBAA9-0480-4B00-8FF0-F88CDABE8801}">
      <dgm:prSet/>
      <dgm:spPr/>
      <dgm:t>
        <a:bodyPr/>
        <a:lstStyle/>
        <a:p>
          <a:endParaRPr lang="en-US"/>
        </a:p>
      </dgm:t>
    </dgm:pt>
    <dgm:pt modelId="{770A206B-9592-4D10-841C-86652EDD9FD0}" type="sibTrans" cxnId="{856EBAA9-0480-4B00-8FF0-F88CDABE8801}">
      <dgm:prSet/>
      <dgm:spPr/>
      <dgm:t>
        <a:bodyPr/>
        <a:lstStyle/>
        <a:p>
          <a:endParaRPr lang="en-US"/>
        </a:p>
      </dgm:t>
    </dgm:pt>
    <dgm:pt modelId="{FACBE99C-1BA4-404B-A156-AE0E63E99B8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effectLst>
          <a:glow rad="635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Microsoft Expression Blend Design Animation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A7D2BB-0C19-452C-9D93-70C37E2D6AB2}" type="parTrans" cxnId="{20527D6A-52A8-438D-8220-A68CF3852AE5}">
      <dgm:prSet/>
      <dgm:spPr/>
      <dgm:t>
        <a:bodyPr/>
        <a:lstStyle/>
        <a:p>
          <a:endParaRPr lang="en-US"/>
        </a:p>
      </dgm:t>
    </dgm:pt>
    <dgm:pt modelId="{A76C1D79-E68F-47E3-838F-277121181AA8}" type="sibTrans" cxnId="{20527D6A-52A8-438D-8220-A68CF3852AE5}">
      <dgm:prSet/>
      <dgm:spPr/>
      <dgm:t>
        <a:bodyPr/>
        <a:lstStyle/>
        <a:p>
          <a:endParaRPr lang="en-US"/>
        </a:p>
      </dgm:t>
    </dgm:pt>
    <dgm:pt modelId="{72E2D444-CEDA-4CC8-8557-8F0413D49A19}">
      <dgm:prSet phldrT="[Text]"/>
      <dgm:spPr>
        <a:solidFill>
          <a:srgbClr val="0070C0"/>
        </a:solidFill>
      </dgm:spPr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ACF9CF14-13D4-4019-9D0C-A8E43F33B1EF}" type="parTrans" cxnId="{AA06B345-D60A-4AE9-B799-E85691C38E32}">
      <dgm:prSet/>
      <dgm:spPr/>
      <dgm:t>
        <a:bodyPr/>
        <a:lstStyle/>
        <a:p>
          <a:endParaRPr lang="en-US"/>
        </a:p>
      </dgm:t>
    </dgm:pt>
    <dgm:pt modelId="{31B64BE9-B3D8-466A-99EF-9B448E0B902E}" type="sibTrans" cxnId="{AA06B345-D60A-4AE9-B799-E85691C38E32}">
      <dgm:prSet/>
      <dgm:spPr/>
      <dgm:t>
        <a:bodyPr/>
        <a:lstStyle/>
        <a:p>
          <a:endParaRPr lang="en-US"/>
        </a:p>
      </dgm:t>
    </dgm:pt>
    <dgm:pt modelId="{CAC3CB6D-3F41-4C8A-A5F5-22AFCAF6B123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DEFCB3-0E33-49AB-A7BD-7CB355F54023}" type="parTrans" cxnId="{AED79DC3-1FB2-4B51-82F0-FAF16BCEDFFB}">
      <dgm:prSet/>
      <dgm:spPr/>
      <dgm:t>
        <a:bodyPr/>
        <a:lstStyle/>
        <a:p>
          <a:endParaRPr lang="en-US"/>
        </a:p>
      </dgm:t>
    </dgm:pt>
    <dgm:pt modelId="{F388CADD-F2A4-4F8C-8240-6C244C8D2D15}" type="sibTrans" cxnId="{AED79DC3-1FB2-4B51-82F0-FAF16BCEDFFB}">
      <dgm:prSet/>
      <dgm:spPr/>
      <dgm:t>
        <a:bodyPr/>
        <a:lstStyle/>
        <a:p>
          <a:endParaRPr lang="en-US"/>
        </a:p>
      </dgm:t>
    </dgm:pt>
    <dgm:pt modelId="{13E94425-50FF-40AD-BDCD-7D635EDE6FD9}" type="pres">
      <dgm:prSet presAssocID="{AEB41912-7DDD-4363-898D-9A80B2429D2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C29D4A-4355-4E4E-8BF7-989E60BBF892}" type="pres">
      <dgm:prSet presAssocID="{6401BA12-64E3-4881-A681-489144B095C3}" presName="composite" presStyleCnt="0"/>
      <dgm:spPr/>
    </dgm:pt>
    <dgm:pt modelId="{89AE6AE5-B1B0-4ADE-9D12-C54183CE9C6B}" type="pres">
      <dgm:prSet presAssocID="{6401BA12-64E3-4881-A681-489144B095C3}" presName="parentText" presStyleLbl="alignNode1" presStyleIdx="0" presStyleCnt="3" custLinFactNeighborX="2858" custLinFactNeighborY="-133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C8956-6D71-465D-88BA-3522CEE40075}" type="pres">
      <dgm:prSet presAssocID="{6401BA12-64E3-4881-A681-489144B095C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94204-9C8D-44D1-BA4C-50C0B11F7B75}" type="pres">
      <dgm:prSet presAssocID="{95E41F51-72E3-4AFD-B433-A0BFFC9AD2AE}" presName="sp" presStyleCnt="0"/>
      <dgm:spPr/>
    </dgm:pt>
    <dgm:pt modelId="{02F0DA4A-1396-4FFD-BFBB-976E8FA041FE}" type="pres">
      <dgm:prSet presAssocID="{D87689C4-D8CB-4117-8AF7-D0884F2A15A5}" presName="composite" presStyleCnt="0"/>
      <dgm:spPr/>
    </dgm:pt>
    <dgm:pt modelId="{F1C6F66A-E3CC-4D50-81B6-AD25D754AF25}" type="pres">
      <dgm:prSet presAssocID="{D87689C4-D8CB-4117-8AF7-D0884F2A15A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A587B-3821-441E-8A92-D5C3184F5199}" type="pres">
      <dgm:prSet presAssocID="{D87689C4-D8CB-4117-8AF7-D0884F2A15A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C9BF5-74AB-445B-A797-5337AB634593}" type="pres">
      <dgm:prSet presAssocID="{770A206B-9592-4D10-841C-86652EDD9FD0}" presName="sp" presStyleCnt="0"/>
      <dgm:spPr/>
    </dgm:pt>
    <dgm:pt modelId="{672FBC90-F459-46C3-BFA3-7E29D93C2016}" type="pres">
      <dgm:prSet presAssocID="{72E2D444-CEDA-4CC8-8557-8F0413D49A19}" presName="composite" presStyleCnt="0"/>
      <dgm:spPr/>
    </dgm:pt>
    <dgm:pt modelId="{451855EB-D6C3-4A76-8DBA-E54F0E1AEF4D}" type="pres">
      <dgm:prSet presAssocID="{72E2D444-CEDA-4CC8-8557-8F0413D49A1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4A23E-DA6D-4958-A9CD-115C00ED8022}" type="pres">
      <dgm:prSet presAssocID="{72E2D444-CEDA-4CC8-8557-8F0413D49A1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4BE41-71DE-48F0-A986-FDDF48E61F66}" srcId="{AEB41912-7DDD-4363-898D-9A80B2429D23}" destId="{6401BA12-64E3-4881-A681-489144B095C3}" srcOrd="0" destOrd="0" parTransId="{D4B0E429-9E16-43B7-BC8B-5C5503018FD4}" sibTransId="{95E41F51-72E3-4AFD-B433-A0BFFC9AD2AE}"/>
    <dgm:cxn modelId="{AA06B345-D60A-4AE9-B799-E85691C38E32}" srcId="{AEB41912-7DDD-4363-898D-9A80B2429D23}" destId="{72E2D444-CEDA-4CC8-8557-8F0413D49A19}" srcOrd="2" destOrd="0" parTransId="{ACF9CF14-13D4-4019-9D0C-A8E43F33B1EF}" sibTransId="{31B64BE9-B3D8-466A-99EF-9B448E0B902E}"/>
    <dgm:cxn modelId="{7EED1012-B17A-405F-A619-DBF6E863778D}" type="presOf" srcId="{FACBE99C-1BA4-404B-A156-AE0E63E99B8A}" destId="{2C2A587B-3821-441E-8A92-D5C3184F5199}" srcOrd="0" destOrd="0" presId="urn:microsoft.com/office/officeart/2005/8/layout/chevron2"/>
    <dgm:cxn modelId="{5619386F-D9B0-4925-80A1-F0DF92C6A9B2}" type="presOf" srcId="{CAC3CB6D-3F41-4C8A-A5F5-22AFCAF6B123}" destId="{4014A23E-DA6D-4958-A9CD-115C00ED8022}" srcOrd="0" destOrd="0" presId="urn:microsoft.com/office/officeart/2005/8/layout/chevron2"/>
    <dgm:cxn modelId="{C007E37E-4E29-44B6-A78A-5F31A14C5C8C}" type="presOf" srcId="{6401BA12-64E3-4881-A681-489144B095C3}" destId="{89AE6AE5-B1B0-4ADE-9D12-C54183CE9C6B}" srcOrd="0" destOrd="0" presId="urn:microsoft.com/office/officeart/2005/8/layout/chevron2"/>
    <dgm:cxn modelId="{20527D6A-52A8-438D-8220-A68CF3852AE5}" srcId="{D87689C4-D8CB-4117-8AF7-D0884F2A15A5}" destId="{FACBE99C-1BA4-404B-A156-AE0E63E99B8A}" srcOrd="0" destOrd="0" parTransId="{83A7D2BB-0C19-452C-9D93-70C37E2D6AB2}" sibTransId="{A76C1D79-E68F-47E3-838F-277121181AA8}"/>
    <dgm:cxn modelId="{BB097043-46B2-40AE-AB64-4C58482F7B67}" srcId="{6401BA12-64E3-4881-A681-489144B095C3}" destId="{7ECC3160-2323-4FED-AF1C-BFF515F165EE}" srcOrd="0" destOrd="0" parTransId="{BF53B94C-75D3-40B4-8BBD-2A887EC1600C}" sibTransId="{D57F9609-2A62-4C00-9183-E3BB6096D9D5}"/>
    <dgm:cxn modelId="{BCB996BB-5131-45C3-AD6C-2A1051D1A042}" type="presOf" srcId="{AEB41912-7DDD-4363-898D-9A80B2429D23}" destId="{13E94425-50FF-40AD-BDCD-7D635EDE6FD9}" srcOrd="0" destOrd="0" presId="urn:microsoft.com/office/officeart/2005/8/layout/chevron2"/>
    <dgm:cxn modelId="{70B77C35-30E5-49DF-A2C5-3F841562D185}" type="presOf" srcId="{D87689C4-D8CB-4117-8AF7-D0884F2A15A5}" destId="{F1C6F66A-E3CC-4D50-81B6-AD25D754AF25}" srcOrd="0" destOrd="0" presId="urn:microsoft.com/office/officeart/2005/8/layout/chevron2"/>
    <dgm:cxn modelId="{94BA0ABF-CFCA-4251-86FF-6CE4B3D17601}" type="presOf" srcId="{7ECC3160-2323-4FED-AF1C-BFF515F165EE}" destId="{9D1C8956-6D71-465D-88BA-3522CEE40075}" srcOrd="0" destOrd="0" presId="urn:microsoft.com/office/officeart/2005/8/layout/chevron2"/>
    <dgm:cxn modelId="{856EBAA9-0480-4B00-8FF0-F88CDABE8801}" srcId="{AEB41912-7DDD-4363-898D-9A80B2429D23}" destId="{D87689C4-D8CB-4117-8AF7-D0884F2A15A5}" srcOrd="1" destOrd="0" parTransId="{F293D26B-1142-4200-9A13-7FAEFED593FA}" sibTransId="{770A206B-9592-4D10-841C-86652EDD9FD0}"/>
    <dgm:cxn modelId="{AED79DC3-1FB2-4B51-82F0-FAF16BCEDFFB}" srcId="{72E2D444-CEDA-4CC8-8557-8F0413D49A19}" destId="{CAC3CB6D-3F41-4C8A-A5F5-22AFCAF6B123}" srcOrd="0" destOrd="0" parTransId="{06DEFCB3-0E33-49AB-A7BD-7CB355F54023}" sibTransId="{F388CADD-F2A4-4F8C-8240-6C244C8D2D15}"/>
    <dgm:cxn modelId="{91C8B49F-8548-4014-A64C-D6AF42AA5E2C}" type="presOf" srcId="{72E2D444-CEDA-4CC8-8557-8F0413D49A19}" destId="{451855EB-D6C3-4A76-8DBA-E54F0E1AEF4D}" srcOrd="0" destOrd="0" presId="urn:microsoft.com/office/officeart/2005/8/layout/chevron2"/>
    <dgm:cxn modelId="{FBB9874D-4A7C-411F-ABBA-4B00CE5E6EEC}" type="presParOf" srcId="{13E94425-50FF-40AD-BDCD-7D635EDE6FD9}" destId="{51C29D4A-4355-4E4E-8BF7-989E60BBF892}" srcOrd="0" destOrd="0" presId="urn:microsoft.com/office/officeart/2005/8/layout/chevron2"/>
    <dgm:cxn modelId="{6C26B834-43F1-4D56-94D2-CEE3DDC85520}" type="presParOf" srcId="{51C29D4A-4355-4E4E-8BF7-989E60BBF892}" destId="{89AE6AE5-B1B0-4ADE-9D12-C54183CE9C6B}" srcOrd="0" destOrd="0" presId="urn:microsoft.com/office/officeart/2005/8/layout/chevron2"/>
    <dgm:cxn modelId="{0A744B02-6B3E-409F-A1B9-719BF63504B7}" type="presParOf" srcId="{51C29D4A-4355-4E4E-8BF7-989E60BBF892}" destId="{9D1C8956-6D71-465D-88BA-3522CEE40075}" srcOrd="1" destOrd="0" presId="urn:microsoft.com/office/officeart/2005/8/layout/chevron2"/>
    <dgm:cxn modelId="{32256AB6-929E-4B92-A0D0-ADF399F4E3E7}" type="presParOf" srcId="{13E94425-50FF-40AD-BDCD-7D635EDE6FD9}" destId="{88B94204-9C8D-44D1-BA4C-50C0B11F7B75}" srcOrd="1" destOrd="0" presId="urn:microsoft.com/office/officeart/2005/8/layout/chevron2"/>
    <dgm:cxn modelId="{B93B1CB2-3B8E-423F-831A-E9E8E33D5AEC}" type="presParOf" srcId="{13E94425-50FF-40AD-BDCD-7D635EDE6FD9}" destId="{02F0DA4A-1396-4FFD-BFBB-976E8FA041FE}" srcOrd="2" destOrd="0" presId="urn:microsoft.com/office/officeart/2005/8/layout/chevron2"/>
    <dgm:cxn modelId="{BD3BE545-F08B-45D1-99AA-8C0DA40B6FBB}" type="presParOf" srcId="{02F0DA4A-1396-4FFD-BFBB-976E8FA041FE}" destId="{F1C6F66A-E3CC-4D50-81B6-AD25D754AF25}" srcOrd="0" destOrd="0" presId="urn:microsoft.com/office/officeart/2005/8/layout/chevron2"/>
    <dgm:cxn modelId="{392BEEA4-283B-45E6-941F-5962422F76B2}" type="presParOf" srcId="{02F0DA4A-1396-4FFD-BFBB-976E8FA041FE}" destId="{2C2A587B-3821-441E-8A92-D5C3184F5199}" srcOrd="1" destOrd="0" presId="urn:microsoft.com/office/officeart/2005/8/layout/chevron2"/>
    <dgm:cxn modelId="{169D0EE4-3383-414C-8004-7D8FF17E2AD9}" type="presParOf" srcId="{13E94425-50FF-40AD-BDCD-7D635EDE6FD9}" destId="{6A9C9BF5-74AB-445B-A797-5337AB634593}" srcOrd="3" destOrd="0" presId="urn:microsoft.com/office/officeart/2005/8/layout/chevron2"/>
    <dgm:cxn modelId="{D0F520BC-0D92-4617-9395-9A626402189B}" type="presParOf" srcId="{13E94425-50FF-40AD-BDCD-7D635EDE6FD9}" destId="{672FBC90-F459-46C3-BFA3-7E29D93C2016}" srcOrd="4" destOrd="0" presId="urn:microsoft.com/office/officeart/2005/8/layout/chevron2"/>
    <dgm:cxn modelId="{75C5FC9A-C5A7-490D-9003-DDE55C1C1522}" type="presParOf" srcId="{672FBC90-F459-46C3-BFA3-7E29D93C2016}" destId="{451855EB-D6C3-4A76-8DBA-E54F0E1AEF4D}" srcOrd="0" destOrd="0" presId="urn:microsoft.com/office/officeart/2005/8/layout/chevron2"/>
    <dgm:cxn modelId="{D107A5B5-EF7D-4337-BB55-488BE346B33F}" type="presParOf" srcId="{672FBC90-F459-46C3-BFA3-7E29D93C2016}" destId="{4014A23E-DA6D-4958-A9CD-115C00ED80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E6AE5-B1B0-4ADE-9D12-C54183CE9C6B}">
      <dsp:nvSpPr>
        <dsp:cNvPr id="0" name=""/>
        <dsp:cNvSpPr/>
      </dsp:nvSpPr>
      <dsp:spPr>
        <a:xfrm rot="5400000">
          <a:off x="-251078" y="289718"/>
          <a:ext cx="1931458" cy="1352020"/>
        </a:xfrm>
        <a:prstGeom prst="chevron">
          <a:avLst/>
        </a:prstGeom>
        <a:solidFill>
          <a:srgbClr val="0070C0"/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I</a:t>
          </a:r>
          <a:endParaRPr lang="en-US" sz="3900" kern="1200"/>
        </a:p>
      </dsp:txBody>
      <dsp:txXfrm rot="-5400000">
        <a:off x="38641" y="676009"/>
        <a:ext cx="1352020" cy="579438"/>
      </dsp:txXfrm>
    </dsp:sp>
    <dsp:sp modelId="{9D1C8956-6D71-465D-88BA-3522CEE40075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Giới thiệu về Microsoft Expression Blend for Windows Phone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52020" y="64373"/>
        <a:ext cx="6714693" cy="1132875"/>
      </dsp:txXfrm>
    </dsp:sp>
    <dsp:sp modelId="{F1C6F66A-E3CC-4D50-81B6-AD25D754AF2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rgbClr val="0070C0"/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II</a:t>
          </a:r>
          <a:endParaRPr lang="en-US" sz="3900" kern="1200"/>
        </a:p>
      </dsp:txBody>
      <dsp:txXfrm rot="-5400000">
        <a:off x="1" y="2419614"/>
        <a:ext cx="1352020" cy="579438"/>
      </dsp:txXfrm>
    </dsp:sp>
    <dsp:sp modelId="{2C2A587B-3821-441E-8A92-D5C3184F5199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>
          <a:glow rad="635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Microsoft Expression Blend Design Animation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52020" y="1804891"/>
        <a:ext cx="6714693" cy="1132875"/>
      </dsp:txXfrm>
    </dsp:sp>
    <dsp:sp modelId="{451855EB-D6C3-4A76-8DBA-E54F0E1AEF4D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rgbClr val="0070C0"/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III</a:t>
          </a:r>
          <a:endParaRPr lang="en-US" sz="3900" kern="1200"/>
        </a:p>
      </dsp:txBody>
      <dsp:txXfrm rot="-5400000">
        <a:off x="1" y="4160131"/>
        <a:ext cx="1352020" cy="579438"/>
      </dsp:txXfrm>
    </dsp:sp>
    <dsp:sp modelId="{4014A23E-DA6D-4958-A9CD-115C00ED8022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>
          <a:glow rad="635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16B74-11F1-43C7-AE59-27BC2FF27CD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0CC3C-A888-4A98-AAD3-9EA2E7D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7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CC3C-A888-4A98-AAD3-9EA2E7DD0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3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WPF:</a:t>
            </a:r>
            <a:r>
              <a:rPr lang="en-US" baseline="0" dirty="0" smtClean="0"/>
              <a:t> </a:t>
            </a:r>
            <a:r>
              <a:rPr lang="en-US" b="0" baseline="0" dirty="0" smtClean="0"/>
              <a:t>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indows Presentation Foundation: ứng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dụng bài trí giao diện cho người dùng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Silverlight: giao diện</a:t>
            </a:r>
            <a:r>
              <a:rPr lang="en-US" baseline="0" dirty="0" smtClean="0"/>
              <a:t> cho web3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CC3C-A888-4A98-AAD3-9EA2E7DD0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5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Visually</a:t>
            </a:r>
            <a:r>
              <a:rPr lang="en-US" baseline="0" dirty="0" smtClean="0"/>
              <a:t>: trực quan – sử dụng các control 1 cách linh hoạt</a:t>
            </a:r>
          </a:p>
          <a:p>
            <a:r>
              <a:rPr lang="en-US" baseline="0" dirty="0" smtClean="0"/>
              <a:t>Multimedia: Đa phương tiện – âm thanh, clip</a:t>
            </a:r>
          </a:p>
          <a:p>
            <a:r>
              <a:rPr lang="en-US" baseline="0" dirty="0" smtClean="0"/>
              <a:t>Object 3d: đối tượng 3d – nhập và thay đổi đối tượng</a:t>
            </a:r>
          </a:p>
          <a:p>
            <a:r>
              <a:rPr lang="en-US" baseline="0" dirty="0" smtClean="0"/>
              <a:t>Storyboard: kịch bản  - tạo hiệu ứng trên</a:t>
            </a:r>
          </a:p>
          <a:p>
            <a:r>
              <a:rPr lang="en-US" baseline="0" dirty="0" smtClean="0"/>
              <a:t>Đầy đủ công cụ vẽ</a:t>
            </a:r>
          </a:p>
          <a:p>
            <a:r>
              <a:rPr lang="en-US" baseline="0" dirty="0" smtClean="0"/>
              <a:t>Linh động, tùy biến, sử dụng lại</a:t>
            </a:r>
          </a:p>
          <a:p>
            <a:r>
              <a:rPr lang="en-US" baseline="0" dirty="0" smtClean="0"/>
              <a:t>Hỗ trợ trên visual</a:t>
            </a:r>
          </a:p>
          <a:p>
            <a:r>
              <a:rPr lang="en-US" baseline="0" dirty="0" smtClean="0"/>
              <a:t>Hỗ trợ tạo hiệu ứng động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CC3C-A888-4A98-AAD3-9EA2E7DD0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5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CC3C-A888-4A98-AAD3-9EA2E7DD0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2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CC3C-A888-4A98-AAD3-9EA2E7DD0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9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CC3C-A888-4A98-AAD3-9EA2E7DD0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0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là một ảo giác tạo ra bằng cách thay đổi một loạt các hình ảnh.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 nhận các hình ảnh như là một thay đổi cảnh.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CC3C-A888-4A98-AAD3-9EA2E7DD05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8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CA27-4EB5-4F9F-A5A9-53698E4F4778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70A6-6D7F-491A-8539-0CB0C6F7C27B}" type="datetime1">
              <a:rPr lang="en-US" smtClean="0"/>
              <a:t>12/9/2014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3CE7-81BA-47F9-ADC6-A4A2A0826104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7E0D-C864-493D-A80D-7CFC019295CF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DD9E-C4E2-4A80-B7DB-98188D4A4393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2CA3-6525-42DA-8B44-B2853779A389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8763-F4E6-44FB-A3B6-1AD3B3B17DEE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9F1-89BD-4FBA-8B25-3213B77CE2C3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CF80-E4AE-428C-9290-A4B4A181573A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1736-80F6-40C2-B577-3D72D4A6BB71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C512-8393-467B-BE7D-3F745A79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06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1AB3-2373-41A8-ACD6-5FDBF638B012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C512-8393-467B-BE7D-3F745A79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3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EA35-B505-45B4-A25A-45144DE2B8E4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836-4F1C-42E7-A206-32A0E7B7CDFF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C512-8393-467B-BE7D-3F745A79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0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B47-694E-4265-8DD6-28679BE82E7E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C512-8393-467B-BE7D-3F745A79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A0C9-6AF8-41D9-8397-700EA8116B36}" type="datetime1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C512-8393-467B-BE7D-3F745A79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88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EF16-836B-4B93-A96B-92D299C0777A}" type="datetime1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C512-8393-467B-BE7D-3F745A79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1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FFF3-D64D-48B3-8ACA-99DBB0363143}" type="datetime1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C512-8393-467B-BE7D-3F745A79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27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040E-A420-4445-83DE-47D2B20AB609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C512-8393-467B-BE7D-3F745A79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67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9B09-D526-4ED7-801C-DBA44ADCD735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C512-8393-467B-BE7D-3F745A79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11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5D17-9BFD-4B94-9D2E-E8E2C8292AF1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C512-8393-467B-BE7D-3F745A79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9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950A-6159-4059-B386-B7B0BCCFB2B8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C512-8393-467B-BE7D-3F745A79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5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FAF-EA4D-4D32-A3A4-F67984BA6678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9247-6755-4F81-BE7A-2138B904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67A9-AA20-4B9B-9734-B44D978BF4B3}" type="datetime1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019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6362-D61A-4C24-A293-8E9CC698F303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9247-6755-4F81-BE7A-2138B904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7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44E5-FC31-4A35-BA06-C7A09657D644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9247-6755-4F81-BE7A-2138B904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9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3FF8-3B14-47DC-AFEE-1DC72D987E35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9247-6755-4F81-BE7A-2138B904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0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528C-CC12-40B7-BABE-7FB532687C56}" type="datetime1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9247-6755-4F81-BE7A-2138B904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0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F77C-58C7-4D07-84E9-DB59B5885687}" type="datetime1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9247-6755-4F81-BE7A-2138B904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12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A69-3A63-4F42-9EFE-7BF5C2ED662B}" type="datetime1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9247-6755-4F81-BE7A-2138B904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1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1E0C-36F9-433D-B70E-7E333D61126C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9247-6755-4F81-BE7A-2138B904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06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5B6C-00D9-43DD-8EBF-8DC51EC1BC4E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9247-6755-4F81-BE7A-2138B904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53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04DB-F0A8-48B4-AFD6-0DCA46B37E59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9247-6755-4F81-BE7A-2138B904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0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0103-AC37-4653-94AC-7F06E9FC35AC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9247-6755-4F81-BE7A-2138B904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4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AB55-3FAF-41EA-9C27-F1C842C1FBEA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5061-3997-42EF-9314-A9B822BE4A88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A26D-73D3-4DFB-9C65-DDF4A200A3E2}" type="datetime1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8E02-2420-4851-B3FD-07623D458E5C}" type="datetime1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F29F-5FDF-4B79-B5FB-7FBE05DAD047}" type="datetime1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A54C-A527-41F8-AAA9-E4BF8486A8A0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CDFF-6F0C-4D60-8EB3-ACDB3CBC4DC9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9" r:id="rId3"/>
    <p:sldLayoutId id="2147483651" r:id="rId4"/>
    <p:sldLayoutId id="2147483666" r:id="rId5"/>
    <p:sldLayoutId id="2147483653" r:id="rId6"/>
    <p:sldLayoutId id="2147483654" r:id="rId7"/>
    <p:sldLayoutId id="2147483655" r:id="rId8"/>
    <p:sldLayoutId id="2147483667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2742-D8F8-4623-8E23-FDCFC9D305F1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C512-8393-467B-BE7D-3F745A79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EBDF-5B0E-4B29-AD4F-230589168F5B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9247-6755-4F81-BE7A-2138B904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0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486" y="339323"/>
            <a:ext cx="6801925" cy="94080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  <a:b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ĐHQG-TPHCM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21" y="1277694"/>
            <a:ext cx="1203654" cy="102048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20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9663" y="3354012"/>
            <a:ext cx="664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SEMINAR GIỮA KỲ </a:t>
            </a:r>
            <a:endParaRPr lang="en-US" sz="36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9663" y="2383051"/>
            <a:ext cx="5978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MÔN HỌC : NHẬP MÔN </a:t>
            </a:r>
          </a:p>
          <a:p>
            <a:pPr algn="ctr"/>
            <a:r>
              <a:rPr lang="en-US" sz="20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PHẦN MỀM VÀ HỆ THỐNG NHÚNG</a:t>
            </a:r>
            <a:endParaRPr lang="en-US" sz="20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8486" y="418985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Expression Blend and Animation </a:t>
            </a:r>
          </a:p>
          <a:p>
            <a:r>
              <a:rPr lang="en-US" sz="2400" b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On Windows Phone</a:t>
            </a:r>
            <a:endParaRPr lang="en-US" sz="2400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1939" y="5436030"/>
            <a:ext cx="5275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 : Phan Nguyệt Minh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: 12520026 – Phan Y Biển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12520034 – Nguyễn Văn Cảnh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6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657" y="1013219"/>
            <a:ext cx="5087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ấu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trúc thư mục các file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tạo ra ứng dụng.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169" y="2306752"/>
            <a:ext cx="502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viện tất cả các ứng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để dùng khi thiết kế.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169" y="3600285"/>
            <a:ext cx="50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Định nghĩa trạng thái cho button, item,… khi người dùng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rê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chuột,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 chuột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disable,…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0212" y="165440"/>
            <a:ext cx="2884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Panel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167" y="5172734"/>
            <a:ext cx="5027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để kết nối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thiết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 thật để dễ dàng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 thử và kiểm 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89" y="1013218"/>
            <a:ext cx="4222155" cy="48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24" y="1138185"/>
            <a:ext cx="5156410" cy="45769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5818" y="798921"/>
            <a:ext cx="3788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and Timeline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0212" y="165440"/>
            <a:ext cx="2884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Panel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091" y="1278514"/>
            <a:ext cx="62875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các control hoặc item đã được sử dụng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 được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nằm trong các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phép tạo animation cho objects.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5537" y="3295228"/>
            <a:ext cx="546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tất cả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5538" y="3848729"/>
            <a:ext cx="5469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các thành phần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các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tử vào trong phần thiết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0207" y="4570219"/>
            <a:ext cx="549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ẩn hoặc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đối tượng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đã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538" y="5040833"/>
            <a:ext cx="5469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tìm kiếm các icon đã thiết kế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nhanh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2574" y="5725310"/>
            <a:ext cx="551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phép bạn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lật ng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đối tượng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ý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" y="3284184"/>
            <a:ext cx="360608" cy="380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1967" y="3920731"/>
            <a:ext cx="360608" cy="395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591967" y="4571918"/>
            <a:ext cx="360608" cy="380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609600" y="5164074"/>
            <a:ext cx="360608" cy="380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1967" y="5713274"/>
            <a:ext cx="360608" cy="380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944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00897" y="64794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9716" y="1084666"/>
            <a:ext cx="50972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àn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chính để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giao diện cho ứng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dụng.</a:t>
            </a:r>
            <a:endParaRPr lang="en-US" sz="32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9819" y="174765"/>
            <a:ext cx="18485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Artboard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38" y="759540"/>
            <a:ext cx="3581168" cy="57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1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65263" y="62699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2399" y="243770"/>
            <a:ext cx="3169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Tools Panel</a:t>
            </a:r>
            <a:endParaRPr lang="en-US" sz="32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280" y="1493759"/>
            <a:ext cx="5524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Bảng thuộc tính của control hoặc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Nơi định nghĩa tất cả các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 định dạng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control, item, brush,…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định nghĩa data và binding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 control tương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00" y="3665079"/>
            <a:ext cx="2534004" cy="9526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3301" y="4676716"/>
            <a:ext cx="56680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</a:t>
            </a:r>
            <a:r>
              <a:rPr 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lity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Collapsed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hiển thị.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Nhấp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để chọn hiệu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đối tượng. Mặc định gồm Blur (hiệu ứng làm mờ) và Drop Shadow (Hiệu ứng đổ bóng đen phía sau).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79" y="1171458"/>
            <a:ext cx="2748271" cy="3040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253801" y="4233729"/>
            <a:ext cx="5557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53801" y="5710913"/>
            <a:ext cx="3969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Opacity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Đ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ể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độ đậm nhạt của đối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946" y="883391"/>
            <a:ext cx="2534004" cy="32580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53801" y="4695250"/>
            <a:ext cx="4350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OpacityMask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 là mặt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nạ trong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suốt. Khi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nó thì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đối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cũng bị thay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9063" y="6352583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46" y="653325"/>
            <a:ext cx="3114301" cy="2251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3" y="3751309"/>
            <a:ext cx="2524477" cy="27340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5575" y="904209"/>
            <a:ext cx="3452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Hiển thị hình dạng chuột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rê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chuột vào đối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91" y="1653945"/>
            <a:ext cx="3487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IsEnable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iết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đối tượng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091" y="2389279"/>
            <a:ext cx="3487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dòng tooltip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rê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 đối tượng.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67665" y="3159616"/>
            <a:ext cx="4037397" cy="295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Width và Height: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 hoặc cố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HorizontalAlignment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Canh đối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Bên trái, canh giữa, bên phải và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 sửa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chiều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cha.</a:t>
            </a:r>
          </a:p>
          <a:p>
            <a:pPr algn="just">
              <a:lnSpc>
                <a:spcPts val="25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VerticalAlignment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Canh đối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Phía trên,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phía dưới hay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 sửa theo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cao của đối tượng cha.</a:t>
            </a:r>
          </a:p>
          <a:p>
            <a:pPr algn="just">
              <a:lnSpc>
                <a:spcPts val="25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Định khoảng cách từ đối tượng đến các cạnh của đối tượng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07558" y="3282134"/>
            <a:ext cx="309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chuyển đối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Xoay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Xô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lệch đối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tọa độ điểm trung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Lật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576" y="777072"/>
            <a:ext cx="5800992" cy="23463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34746" y="459100"/>
            <a:ext cx="4149888" cy="59390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4985" y="3475745"/>
            <a:ext cx="2372573" cy="701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75745" y="3941969"/>
            <a:ext cx="1993728" cy="293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28738" y="4281545"/>
            <a:ext cx="1640735" cy="2838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47286" y="4281545"/>
            <a:ext cx="1252926" cy="8367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22205" y="4235197"/>
            <a:ext cx="847268" cy="1473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972" y="4281545"/>
            <a:ext cx="443501" cy="19486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49886" y="3270422"/>
            <a:ext cx="5936682" cy="34280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47722" y="195449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Tools Panel</a:t>
            </a:r>
            <a:endParaRPr lang="en-US" sz="2800" b="1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45" y="934278"/>
            <a:ext cx="2352034" cy="20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5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9" grpId="0" animBg="1"/>
      <p:bldP spid="20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639" y="573817"/>
            <a:ext cx="8915363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Expression Blend Design Animation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3737" y="1693440"/>
            <a:ext cx="5879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Animations là </a:t>
            </a:r>
            <a:r>
              <a:rPr lang="en-US" sz="54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 ???</a:t>
            </a:r>
            <a:endParaRPr lang="en-US" sz="54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47" y="1981765"/>
            <a:ext cx="2168149" cy="35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3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639" y="573817"/>
            <a:ext cx="8915363" cy="5847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Expression Blend Design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309" y="1667355"/>
            <a:ext cx="292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Storyboard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0980" y="4229369"/>
            <a:ext cx="564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RepeatBehaviour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ố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 lặp lại của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980" y="4629479"/>
            <a:ext cx="5983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Mục tiêu cần áp dụng cho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0980" y="5041355"/>
            <a:ext cx="635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đối tượng cần được áp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0980" y="5484009"/>
            <a:ext cx="635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TargetProperty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Thuộc tính của ứng dụng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0980" y="5926663"/>
            <a:ext cx="863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AutoReverse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 “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true”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 tự động đảo ngược animation khi nó tới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3494" y="2236142"/>
            <a:ext cx="5789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 các animation với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timeline, cung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cấp các đối tượng và tài nguyên nhằm mục đích cung cấp thông tin cho các animation con.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085" y="3819122"/>
            <a:ext cx="3050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Gồm các thuộc tính: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725021"/>
            <a:ext cx="438211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40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639" y="573817"/>
            <a:ext cx="8915363" cy="5847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Expression Blend Design Animation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29" y="1229644"/>
            <a:ext cx="1882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Timelines :</a:t>
            </a:r>
            <a:endParaRPr lang="en-US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76739" y="1215577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Keyframes :</a:t>
            </a:r>
            <a:endParaRPr lang="en-US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403" y="1667186"/>
            <a:ext cx="5088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hời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ra chuyển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 cho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cần tạo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 trong Storyboard.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31" y="3612836"/>
            <a:ext cx="7619047" cy="2793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76738" y="1667186"/>
            <a:ext cx="53862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ột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dấu trên timeline để cho biết sự thay đổi của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thời gian đã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phép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tác vào animation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 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kiểm soát animation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 ph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suy.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66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15251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639" y="1800708"/>
            <a:ext cx="5015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between </a:t>
            </a:r>
            <a:r>
              <a:rPr lang="en-US" sz="2800" b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keyframes :</a:t>
            </a:r>
            <a:endParaRPr lang="en-US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639" y="573817"/>
            <a:ext cx="8915363" cy="5847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Expression Blend Design Animation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58" y="1383697"/>
            <a:ext cx="2759014" cy="5209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382" y="2476592"/>
            <a:ext cx="61804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của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 hai frame.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thay đổi giá trị nội suy của khung hình bằng cách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: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Ease In, Ease Out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Sửa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 KeySpline bằng cách sử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 EasingFunction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59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639" y="573817"/>
            <a:ext cx="8915363" cy="5847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Expression Blend Design Animation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722" y="1617784"/>
            <a:ext cx="3479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Transitions</a:t>
            </a:r>
            <a:endParaRPr 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722" y="2202559"/>
            <a:ext cx="4431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AddDeleteTheme Transition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ContentTheme Transition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EntranceTheme Transition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RecoderTheme Transition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RepositionTheme Transition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47" y="1893337"/>
            <a:ext cx="413442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85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0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78523496"/>
              </p:ext>
            </p:extLst>
          </p:nvPr>
        </p:nvGraphicFramePr>
        <p:xfrm>
          <a:off x="804332" y="8052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77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335083"/>
            <a:ext cx="7009690" cy="5071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8445" y="309488"/>
            <a:ext cx="1997612" cy="7694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5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smtClean="0"/>
              <a:t>21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51" y="1388965"/>
            <a:ext cx="4406727" cy="3330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520" y="3891848"/>
            <a:ext cx="2857143" cy="28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5697" y="312236"/>
            <a:ext cx="8578788" cy="615043"/>
            <a:chOff x="0" y="318174"/>
            <a:chExt cx="8596668" cy="1489170"/>
          </a:xfrm>
          <a:scene3d>
            <a:camera prst="orthographicFront"/>
            <a:lightRig rig="fla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0" y="318174"/>
              <a:ext cx="8596668" cy="137107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133860" y="436273"/>
              <a:ext cx="8462808" cy="13710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 thiệu về Microsoft Expression Blend for Window Phone</a:t>
              </a:r>
              <a:endParaRPr lang="en-US" sz="2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3763" y="3851942"/>
            <a:ext cx="8578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Một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các ứng dụng của Microsoft Expression Studio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(16/09/2005).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 nó được Microsoft phát triển để hỗ trợ thiết kế giao diện người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WPF và ứng dụng Silverlight.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07/06/2010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cho ra đời Microsoft Expression Studio 4 , trong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 bản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này thì Expression Blend đã hỗ trợ việc phát triển ứng dụng cho hệ điều hành Windows Phone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trên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 2010.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15/8/2012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đã phát hành Blend for Visual studio 2012 hỗ trợ lập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cho Windows Phone 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04"/>
          <a:stretch/>
        </p:blipFill>
        <p:spPr>
          <a:xfrm>
            <a:off x="1763867" y="961039"/>
            <a:ext cx="6338580" cy="27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4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4</a:t>
            </a:fld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6" y="973355"/>
            <a:ext cx="7249537" cy="5068007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8" name="Group 7"/>
          <p:cNvGrpSpPr/>
          <p:nvPr/>
        </p:nvGrpSpPr>
        <p:grpSpPr>
          <a:xfrm>
            <a:off x="793274" y="407087"/>
            <a:ext cx="8578788" cy="566268"/>
            <a:chOff x="0" y="436273"/>
            <a:chExt cx="8596668" cy="1371074"/>
          </a:xfrm>
          <a:scene3d>
            <a:camera prst="orthographicFront"/>
            <a:lightRig rig="fla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0" y="436273"/>
              <a:ext cx="8596668" cy="13710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133860" y="436273"/>
              <a:ext cx="8462808" cy="13710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 thiệu về Microsoft Expression Blend for Window Phone</a:t>
              </a:r>
              <a:endPara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709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2666" y="257080"/>
            <a:ext cx="529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Expression Blend for Windows Phone</a:t>
            </a:r>
            <a:endParaRPr 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4" y="812138"/>
            <a:ext cx="7081413" cy="58593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8988" y="1051175"/>
            <a:ext cx="36189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Toolbar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Common panels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Objects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Timeline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Artboard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Item panels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868988" y="1045404"/>
            <a:ext cx="360608" cy="380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868988" y="2140719"/>
            <a:ext cx="360608" cy="380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7868988" y="3236034"/>
            <a:ext cx="360608" cy="380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7868988" y="4324042"/>
            <a:ext cx="360608" cy="380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68988" y="5419357"/>
            <a:ext cx="360608" cy="380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291719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5363" y="265522"/>
            <a:ext cx="156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Toolbar</a:t>
            </a: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71" y="744765"/>
            <a:ext cx="1612698" cy="55365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52708" y="1118669"/>
            <a:ext cx="4395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tools: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di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241" y="1914385"/>
            <a:ext cx="427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tools: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Điều khiển vùng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9397" y="2689902"/>
            <a:ext cx="430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Brush tools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Dropper,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Bucket, Gradient tool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Brush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0242" y="4168802"/>
            <a:ext cx="372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tools: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Nhóm công cụ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4313" y="5516038"/>
            <a:ext cx="423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tools: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Nơi chứa tất cả các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“tài nguyên”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blend.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0919" y="152528"/>
            <a:ext cx="227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 Tools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4318" y="685425"/>
            <a:ext cx="1502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Dropper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44" y="703348"/>
            <a:ext cx="342900" cy="257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1844" y="647269"/>
            <a:ext cx="4195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công cụ chọn một màu sắc bất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1586" y="1097157"/>
            <a:ext cx="8369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Paint 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đầy những vùng có màu tương tự nhau bằng màu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44" y="1103313"/>
            <a:ext cx="395680" cy="382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1586" y="1589811"/>
            <a:ext cx="777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tool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kéo gradient màu phủ đầy lên layer hoặc vùng mà bạn chọn bằng màu foreground và background trên thanh công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28" y="1606854"/>
            <a:ext cx="357982" cy="328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71586" y="2282299"/>
            <a:ext cx="7776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 Transform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để chuyển đổi màu sắc theo hình dạng hình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học.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24" y="2343123"/>
            <a:ext cx="247685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17" y="2631258"/>
            <a:ext cx="5460040" cy="42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58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4700" y="292100"/>
            <a:ext cx="2108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Tools</a:t>
            </a:r>
            <a:endParaRPr lang="en-US" sz="2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13" y="2699155"/>
            <a:ext cx="1561905" cy="965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62" y="1191709"/>
            <a:ext cx="1295238" cy="6984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14700" y="1172468"/>
            <a:ext cx="659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đối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các điểm bằng cách click và kéo các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6" y="1209298"/>
            <a:ext cx="628669" cy="62866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51855" y="1409331"/>
            <a:ext cx="667607" cy="113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51855" y="1557768"/>
            <a:ext cx="667608" cy="183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14700" y="1557768"/>
            <a:ext cx="2987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đối tượng dạng vẽ tay.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6" y="2870891"/>
            <a:ext cx="696201" cy="6216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581367" y="2686225"/>
            <a:ext cx="665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 hình chữ nhật / hình vuông, có thể chỉnh thành hình thoi,…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8112" y="3037944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tròn,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ellipse.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35429" y="3410952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Vẽ đường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6" y="4861954"/>
            <a:ext cx="687946" cy="68794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419387" y="2923046"/>
            <a:ext cx="607226" cy="223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10396" y="3162019"/>
            <a:ext cx="586623" cy="315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417460" y="3162019"/>
            <a:ext cx="602002" cy="15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13" y="4515812"/>
            <a:ext cx="2073563" cy="152555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1402706" y="5278587"/>
            <a:ext cx="623907" cy="499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</p:cNvCxnSpPr>
          <p:nvPr/>
        </p:nvCxnSpPr>
        <p:spPr>
          <a:xfrm>
            <a:off x="1411132" y="5205927"/>
            <a:ext cx="623907" cy="244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417460" y="4743878"/>
            <a:ext cx="626005" cy="335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</p:cNvCxnSpPr>
          <p:nvPr/>
        </p:nvCxnSpPr>
        <p:spPr>
          <a:xfrm flipV="1">
            <a:off x="1411132" y="5119156"/>
            <a:ext cx="632333" cy="86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100176" y="4559212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một dòng text,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chỉnh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17028" y="4937275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có thể nhập dữ liệu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00176" y="5292495"/>
            <a:ext cx="5452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 nhập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 vào ở nhiều định dạng khác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29207" y="56442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nhập vào được mã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6" grpId="0"/>
      <p:bldP spid="17" grpId="0"/>
      <p:bldP spid="46" grpId="0"/>
      <p:bldP spid="47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3630" y="77833"/>
            <a:ext cx="2108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Tools</a:t>
            </a:r>
            <a:endParaRPr lang="en-US" sz="2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05" y="673199"/>
            <a:ext cx="2873659" cy="3119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1" y="1925827"/>
            <a:ext cx="730269" cy="7302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23913" y="831164"/>
            <a:ext cx="394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Sắp xếp các đối tượng  theo dòng và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3913" y="13292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Sắp xếp các đối tượng theo tọa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23913" y="17402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Sắp xếp các đối tượng theo cơ chế stack theo hướng từ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xuống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dưới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3913" y="2341984"/>
            <a:ext cx="4897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ạo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Scrollview khi nội dung vượt quá khung chứa.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37755" y="2789759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đường viên bao bọc cho các đối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7755" y="3295356"/>
            <a:ext cx="659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co dãn kéo dài tùy thuộc vào kích thước của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ViewBox.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82242" y="1092200"/>
            <a:ext cx="814063" cy="1113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8400" y="1562100"/>
            <a:ext cx="827905" cy="681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82242" y="2306756"/>
            <a:ext cx="814063" cy="1084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140716" y="1975552"/>
            <a:ext cx="855589" cy="276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68400" y="2260442"/>
            <a:ext cx="827905" cy="203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2242" y="2292064"/>
            <a:ext cx="814063" cy="654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8" y="4626890"/>
            <a:ext cx="739804" cy="73980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61" y="3971211"/>
            <a:ext cx="2873659" cy="2709969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1182242" y="4322641"/>
            <a:ext cx="827274" cy="634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195453" y="5014088"/>
            <a:ext cx="814063" cy="42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182242" y="4692381"/>
            <a:ext cx="814063" cy="304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169031" y="5062333"/>
            <a:ext cx="827274" cy="1287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182242" y="5043447"/>
            <a:ext cx="814063" cy="839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211988" y="5043447"/>
            <a:ext cx="797528" cy="419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937755" y="4906907"/>
            <a:ext cx="457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ùng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hiển thị dữ liệu và gom nhóm dữ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liệu.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70718" y="5326196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ộp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theo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23913" y="44754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ộp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chọn một hoặc nhiều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937755" y="4013266"/>
            <a:ext cx="6733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oại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cho phép người dùng nhấn chuột để chọn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70718" y="6171711"/>
            <a:ext cx="504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iá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 là vị trí của thanh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70718" y="5773283"/>
            <a:ext cx="478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cuộn theo chiều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dọc, ngang.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82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3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1866</TotalTime>
  <Words>1371</Words>
  <Application>Microsoft Office PowerPoint</Application>
  <PresentationFormat>Widescreen</PresentationFormat>
  <Paragraphs>203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Facet</vt:lpstr>
      <vt:lpstr>1_Custom Design</vt:lpstr>
      <vt:lpstr>Custom Design</vt:lpstr>
      <vt:lpstr>TRƯỜNG ĐẠI HỌC CÔNG NGHỆ THÔNG TIN      ĐHQG-TPHCM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THÔNG TIN       ĐHQG-TPHCM</dc:title>
  <dc:creator>Canh Nguyen Van</dc:creator>
  <cp:lastModifiedBy>Bien Phan</cp:lastModifiedBy>
  <cp:revision>143</cp:revision>
  <dcterms:created xsi:type="dcterms:W3CDTF">2014-09-29T09:47:58Z</dcterms:created>
  <dcterms:modified xsi:type="dcterms:W3CDTF">2014-12-09T11:14:25Z</dcterms:modified>
</cp:coreProperties>
</file>