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2" r:id="rId2"/>
    <p:sldId id="263" r:id="rId3"/>
    <p:sldId id="270" r:id="rId4"/>
    <p:sldId id="272" r:id="rId5"/>
    <p:sldId id="274" r:id="rId6"/>
    <p:sldId id="275" r:id="rId7"/>
    <p:sldId id="276" r:id="rId8"/>
    <p:sldId id="264" r:id="rId9"/>
    <p:sldId id="266" r:id="rId10"/>
    <p:sldId id="267" r:id="rId11"/>
    <p:sldId id="268" r:id="rId12"/>
    <p:sldId id="269" r:id="rId13"/>
    <p:sldId id="265" r:id="rId14"/>
    <p:sldId id="271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EA48F-D686-4FD0-987D-33943A9266B0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144D4-E2E5-414F-8625-82F9C10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1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144D4-E2E5-414F-8625-82F9C10EBE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0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1674-4A9A-46B8-AECA-EF3F728D9B02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8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B31C-9853-465D-8651-CCCD2880740F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8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0619-02F1-446B-8439-F4B3B77E5257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6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64-9D67-4062-882C-315D0A721627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DEDF-9384-411E-A04F-3ADE1623FD38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9ED-67B1-42B3-AAC9-5EAD115F3738}" type="datetime1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EF3F-A8B0-478C-83C9-37403F851E3C}" type="datetime1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7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CA07-FBCC-4DE0-8F87-7AFEF0DDC8BA}" type="datetime1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5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3BA-5866-4182-9406-0E9383B67E64}" type="datetime1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1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31D-0B67-4514-8C71-E0857750110B}" type="datetime1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829A-9D82-4649-8860-87BE66CBD514}" type="datetime1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0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13D46-147B-4113-A334-9B14441104B9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ED3E3-5964-4177-A57B-BE3CF635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1329" y="173587"/>
            <a:ext cx="71613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</a:rPr>
              <a:t>ĐẠI HỌC CÔNG NGHỆ THÔNG TIN TP HCM</a:t>
            </a:r>
            <a:endParaRPr 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8020" y="640814"/>
            <a:ext cx="3927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PHẦN MỀM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8054" y="2014244"/>
            <a:ext cx="320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DỰ ÁN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55" y="870801"/>
            <a:ext cx="1237864" cy="12378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41853" y="5323624"/>
            <a:ext cx="3166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13 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12520026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12520034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12520302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12520406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1853" y="4988211"/>
            <a:ext cx="5660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7464"/>
            <a:ext cx="9144000" cy="239369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91" y="845192"/>
            <a:ext cx="5133975" cy="58762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5313" y="321972"/>
            <a:ext cx="343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sếp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"/>
          <a:stretch/>
        </p:blipFill>
        <p:spPr>
          <a:xfrm>
            <a:off x="1979791" y="872568"/>
            <a:ext cx="5210175" cy="5483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5313" y="321972"/>
            <a:ext cx="343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sếp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817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811369"/>
            <a:ext cx="5172075" cy="5999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5313" y="321972"/>
            <a:ext cx="343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sếp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47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42" y="845192"/>
            <a:ext cx="3457977" cy="46106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5313" y="321972"/>
            <a:ext cx="343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sếp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19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16676" y="536099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Casestudy</a:t>
            </a:r>
            <a:endParaRPr lang="en-US" sz="28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8411" y="1062570"/>
            <a:ext cx="68531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Một nhóm có 1 bản rất giỏi. Báo cáo cuối môn học, nên để bạn này báo cáo hay bạn khác?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Nếu bạn là một thành viên trong nhóm học rất giỏi, bạn không theo kịp, bạn có từ bỏ nhóm không?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Bạn sẽ làm gì trong trường hợp ý kiến của bạn bị phản bác</a:t>
            </a:r>
            <a:r>
              <a:rPr lang="vi-VN" sz="2400" dirty="0" smtClean="0">
                <a:latin typeface="+mj-lt"/>
              </a:rPr>
              <a:t>?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Bạn có nghĩ các thành viên có cùng tính cách có thể làm việc chung tốt?</a:t>
            </a:r>
          </a:p>
          <a:p>
            <a:endParaRPr lang="vi-VN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85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8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/>
          <p:cNvSpPr>
            <a:spLocks noChangeArrowheads="1"/>
          </p:cNvSpPr>
          <p:nvPr/>
        </p:nvSpPr>
        <p:spPr bwMode="gray">
          <a:xfrm>
            <a:off x="1509600" y="4432213"/>
            <a:ext cx="6076056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gray">
          <a:xfrm>
            <a:off x="1509600" y="3594013"/>
            <a:ext cx="6076056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gray">
          <a:xfrm>
            <a:off x="1509600" y="2755813"/>
            <a:ext cx="6076056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gray">
          <a:xfrm>
            <a:off x="1509600" y="1916026"/>
            <a:ext cx="6076056" cy="50323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1430225" y="1898563"/>
            <a:ext cx="523875" cy="527050"/>
            <a:chOff x="720" y="1488"/>
            <a:chExt cx="806" cy="808"/>
          </a:xfrm>
        </p:grpSpPr>
        <p:sp>
          <p:nvSpPr>
            <p:cNvPr id="18" name="Oval 8"/>
            <p:cNvSpPr>
              <a:spLocks noChangeArrowheads="1"/>
            </p:cNvSpPr>
            <p:nvPr/>
          </p:nvSpPr>
          <p:spPr bwMode="gray">
            <a:xfrm>
              <a:off x="720" y="1490"/>
              <a:ext cx="806" cy="80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9" descr="dro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721" y="1488"/>
              <a:ext cx="800" cy="800"/>
            </a:xfrm>
            <a:prstGeom prst="rect">
              <a:avLst/>
            </a:prstGeom>
            <a:noFill/>
          </p:spPr>
        </p:pic>
      </p:grpSp>
      <p:sp>
        <p:nvSpPr>
          <p:cNvPr id="20" name="Text Box 10"/>
          <p:cNvSpPr txBox="1">
            <a:spLocks noChangeArrowheads="1"/>
          </p:cNvSpPr>
          <p:nvPr/>
        </p:nvSpPr>
        <p:spPr bwMode="black">
          <a:xfrm>
            <a:off x="1476263" y="1866813"/>
            <a:ext cx="32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21" name="Group 11"/>
          <p:cNvGrpSpPr>
            <a:grpSpLocks/>
          </p:cNvGrpSpPr>
          <p:nvPr/>
        </p:nvGrpSpPr>
        <p:grpSpPr bwMode="auto">
          <a:xfrm>
            <a:off x="1430225" y="2738351"/>
            <a:ext cx="523875" cy="527050"/>
            <a:chOff x="1188" y="1705"/>
            <a:chExt cx="330" cy="332"/>
          </a:xfrm>
        </p:grpSpPr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1188" y="1706"/>
              <a:ext cx="330" cy="33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13" descr="dro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1190" y="1705"/>
              <a:ext cx="328" cy="329"/>
            </a:xfrm>
            <a:prstGeom prst="rect">
              <a:avLst/>
            </a:prstGeom>
            <a:noFill/>
          </p:spPr>
        </p:pic>
      </p:grpSp>
      <p:sp>
        <p:nvSpPr>
          <p:cNvPr id="24" name="Text Box 14"/>
          <p:cNvSpPr txBox="1">
            <a:spLocks noChangeArrowheads="1"/>
          </p:cNvSpPr>
          <p:nvPr/>
        </p:nvSpPr>
        <p:spPr bwMode="black">
          <a:xfrm>
            <a:off x="1481025" y="2706601"/>
            <a:ext cx="346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1430225" y="3576551"/>
            <a:ext cx="523875" cy="527050"/>
            <a:chOff x="1188" y="2112"/>
            <a:chExt cx="330" cy="332"/>
          </a:xfrm>
        </p:grpSpPr>
        <p:sp>
          <p:nvSpPr>
            <p:cNvPr id="26" name="Oval 16"/>
            <p:cNvSpPr>
              <a:spLocks noChangeArrowheads="1"/>
            </p:cNvSpPr>
            <p:nvPr/>
          </p:nvSpPr>
          <p:spPr bwMode="ltGray">
            <a:xfrm>
              <a:off x="1188" y="2113"/>
              <a:ext cx="330" cy="331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17" descr="dro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1190" y="2112"/>
              <a:ext cx="328" cy="329"/>
            </a:xfrm>
            <a:prstGeom prst="rect">
              <a:avLst/>
            </a:prstGeom>
            <a:noFill/>
          </p:spPr>
        </p:pic>
      </p:grpSp>
      <p:sp>
        <p:nvSpPr>
          <p:cNvPr id="28" name="Text Box 18"/>
          <p:cNvSpPr txBox="1">
            <a:spLocks noChangeArrowheads="1"/>
          </p:cNvSpPr>
          <p:nvPr/>
        </p:nvSpPr>
        <p:spPr bwMode="black">
          <a:xfrm>
            <a:off x="1484200" y="3544801"/>
            <a:ext cx="314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1430225" y="4414751"/>
            <a:ext cx="523875" cy="527050"/>
            <a:chOff x="1188" y="2532"/>
            <a:chExt cx="330" cy="332"/>
          </a:xfrm>
        </p:grpSpPr>
        <p:sp>
          <p:nvSpPr>
            <p:cNvPr id="30" name="Oval 20"/>
            <p:cNvSpPr>
              <a:spLocks noChangeArrowheads="1"/>
            </p:cNvSpPr>
            <p:nvPr/>
          </p:nvSpPr>
          <p:spPr bwMode="gray">
            <a:xfrm>
              <a:off x="1188" y="2533"/>
              <a:ext cx="330" cy="331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1" name="Picture 21" descr="dro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1190" y="2532"/>
              <a:ext cx="328" cy="329"/>
            </a:xfrm>
            <a:prstGeom prst="rect">
              <a:avLst/>
            </a:prstGeom>
            <a:noFill/>
          </p:spPr>
        </p:pic>
      </p:grpSp>
      <p:sp>
        <p:nvSpPr>
          <p:cNvPr id="32" name="Text Box 22"/>
          <p:cNvSpPr txBox="1">
            <a:spLocks noChangeArrowheads="1"/>
          </p:cNvSpPr>
          <p:nvPr/>
        </p:nvSpPr>
        <p:spPr bwMode="black">
          <a:xfrm>
            <a:off x="1476263" y="4383001"/>
            <a:ext cx="32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gray">
          <a:xfrm>
            <a:off x="2004899" y="1936663"/>
            <a:ext cx="52587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gray">
          <a:xfrm>
            <a:off x="2004899" y="2776451"/>
            <a:ext cx="55298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  </a:t>
            </a: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gray">
          <a:xfrm>
            <a:off x="2004899" y="3614651"/>
            <a:ext cx="47565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sếp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gray">
          <a:xfrm>
            <a:off x="2004900" y="4454438"/>
            <a:ext cx="436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Casestudy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80" y="3834519"/>
            <a:ext cx="3123809" cy="26031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30225" y="932609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2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88339" y="575572"/>
            <a:ext cx="6235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Tầm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quan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trọng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nhân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sự</a:t>
            </a:r>
            <a:endParaRPr 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8339" y="1064243"/>
            <a:ext cx="70282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người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chốt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mềm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nhất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án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phí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người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nhất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82" y="3003235"/>
            <a:ext cx="6232119" cy="36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03798" y="682580"/>
            <a:ext cx="6389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88" y="2145608"/>
            <a:ext cx="5950309" cy="37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1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5"/>
          <p:cNvSpPr txBox="1"/>
          <p:nvPr/>
        </p:nvSpPr>
        <p:spPr>
          <a:xfrm>
            <a:off x="1403798" y="1399678"/>
            <a:ext cx="3468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784243" y="1815177"/>
            <a:ext cx="7140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đoản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mối quan hệ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798" y="682580"/>
            <a:ext cx="6389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4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7734" y="682580"/>
            <a:ext cx="6389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3947" y="1352281"/>
            <a:ext cx="7083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8675" y="2921941"/>
            <a:ext cx="67686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6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7734" y="682580"/>
            <a:ext cx="6389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2584" y="1172711"/>
            <a:ext cx="723792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Khen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Chia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+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+ Chia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+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8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16676" y="489397"/>
            <a:ext cx="343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sếp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81070"/>
            <a:ext cx="9144000" cy="46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D3E3-5964-4177-A57B-BE3CF635FE9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55313" y="321972"/>
            <a:ext cx="343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sếp</a:t>
            </a:r>
            <a:r>
              <a:rPr 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3" y="845192"/>
            <a:ext cx="62865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525</Words>
  <Application>Microsoft Office PowerPoint</Application>
  <PresentationFormat>On-screen Show (4:3)</PresentationFormat>
  <Paragraphs>75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Canh Nguyen Van</dc:creator>
  <cp:lastModifiedBy>Bien Phan</cp:lastModifiedBy>
  <cp:revision>43</cp:revision>
  <dcterms:created xsi:type="dcterms:W3CDTF">2015-10-08T01:47:36Z</dcterms:created>
  <dcterms:modified xsi:type="dcterms:W3CDTF">2015-10-08T16:27:29Z</dcterms:modified>
</cp:coreProperties>
</file>