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1" r:id="rId6"/>
    <p:sldId id="265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53" autoAdjust="0"/>
  </p:normalViewPr>
  <p:slideViewPr>
    <p:cSldViewPr snapToGrid="0">
      <p:cViewPr varScale="1">
        <p:scale>
          <a:sx n="50" d="100"/>
          <a:sy n="50" d="100"/>
        </p:scale>
        <p:origin x="1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8EBF4-039B-40EB-B8F8-8F82E4DB25E5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F8457-F670-4642-945B-E067424A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Hôm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F8457-F670-4642-945B-E067424A70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”.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Msoft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smtClean="0"/>
              <a:t>10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 .NET Framework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Server.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Windows, Windows Phone.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qua,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Feeding Frenzy, Ocean Discovery, Facebook Notification…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… </a:t>
            </a:r>
          </a:p>
          <a:p>
            <a:r>
              <a:rPr lang="en-US" baseline="0" dirty="0" smtClean="0"/>
              <a:t> 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smtClean="0"/>
              <a:t>Nguyễn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smtClean="0"/>
              <a:t>10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nay.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F8457-F670-4642-945B-E067424A702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4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F8457-F670-4642-945B-E067424A7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vé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Cho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phiếu</a:t>
            </a:r>
            <a:r>
              <a:rPr lang="en-US" baseline="0" dirty="0" smtClean="0"/>
              <a:t> chi,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dò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thưởng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chốt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vé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F8457-F670-4642-945B-E067424A7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F8457-F670-4642-945B-E067424A7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F8457-F670-4642-945B-E067424A702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0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F8457-F670-4642-945B-E067424A7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7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phút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F8457-F670-4642-945B-E067424A7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2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9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4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2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7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F33C5F-E524-4F3F-89F9-02A6EC953B78}" type="datetimeFigureOut">
              <a:rPr lang="en-US" smtClean="0"/>
              <a:t>14/12/17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E8DE48-5E1F-45A7-B9C4-EF8A2DD6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81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Admission Management </a:t>
            </a:r>
            <a:r>
              <a:rPr lang="en-US" dirty="0" smtClean="0"/>
              <a:t>of University – OOAD_EDU 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Product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15</a:t>
            </a:r>
            <a:r>
              <a:rPr lang="en-US" dirty="0" smtClean="0"/>
              <a:t> </a:t>
            </a:r>
            <a:r>
              <a:rPr lang="en-US" dirty="0" smtClean="0"/>
              <a:t>years experiences in software development in .NET and SQL Server Platform</a:t>
            </a:r>
          </a:p>
          <a:p>
            <a:r>
              <a:rPr lang="en-US" dirty="0" smtClean="0"/>
              <a:t>Joined Managing Projects: Banking Management, Staff Management, Teaching Management, Library Management…</a:t>
            </a:r>
          </a:p>
          <a:p>
            <a:r>
              <a:rPr lang="en-US" dirty="0" smtClean="0"/>
              <a:t>Others: Windows and Windows Phone games such as Feeding Frenzy, Ocean Discovery… , and Facebook Notification Project…</a:t>
            </a:r>
          </a:p>
          <a:p>
            <a:r>
              <a:rPr lang="en-US" dirty="0" smtClean="0"/>
              <a:t>The business expert: </a:t>
            </a:r>
            <a:r>
              <a:rPr lang="en-US" dirty="0" smtClean="0"/>
              <a:t>Nguyen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Truc</a:t>
            </a:r>
            <a:r>
              <a:rPr lang="en-US" dirty="0" smtClean="0"/>
              <a:t> </a:t>
            </a:r>
            <a:r>
              <a:rPr lang="en-US" dirty="0" smtClean="0"/>
              <a:t>over </a:t>
            </a:r>
            <a:r>
              <a:rPr lang="en-US" dirty="0" smtClean="0"/>
              <a:t>10 </a:t>
            </a:r>
            <a:r>
              <a:rPr lang="en-US" dirty="0" smtClean="0"/>
              <a:t>years experiences.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and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Purposes: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/>
              <a:t>Manages </a:t>
            </a:r>
            <a:r>
              <a:rPr lang="en-US" sz="2200" dirty="0" smtClean="0"/>
              <a:t>admission of university.</a:t>
            </a:r>
            <a:endParaRPr lang="en-US" sz="2200" dirty="0" smtClean="0"/>
          </a:p>
          <a:p>
            <a:r>
              <a:rPr lang="en-US" sz="2800" dirty="0" smtClean="0"/>
              <a:t>Reasons: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Appropriate with </a:t>
            </a:r>
            <a:r>
              <a:rPr lang="en-US" sz="2400" dirty="0"/>
              <a:t>the professional </a:t>
            </a:r>
            <a:r>
              <a:rPr lang="en-US" sz="2400" dirty="0" smtClean="0"/>
              <a:t>business of company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High </a:t>
            </a:r>
            <a:r>
              <a:rPr lang="en-US" sz="2400" dirty="0"/>
              <a:t>profit 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Increases </a:t>
            </a:r>
            <a:r>
              <a:rPr lang="en-US" sz="2400" dirty="0"/>
              <a:t>of potential customers 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96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features: manages </a:t>
            </a:r>
            <a:r>
              <a:rPr lang="en-US" dirty="0" smtClean="0"/>
              <a:t>admission of university</a:t>
            </a:r>
            <a:endParaRPr lang="en-US" dirty="0" smtClean="0"/>
          </a:p>
          <a:p>
            <a:r>
              <a:rPr lang="en-US" dirty="0" smtClean="0"/>
              <a:t>14 required functions at first.</a:t>
            </a:r>
          </a:p>
          <a:p>
            <a:r>
              <a:rPr lang="en-US" dirty="0" smtClean="0"/>
              <a:t>Supports more other </a:t>
            </a:r>
            <a:r>
              <a:rPr lang="en-US" dirty="0" smtClean="0"/>
              <a:t>4 modules: manage admission planning examination, admission judging, and reporting.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During project: for </a:t>
            </a:r>
            <a:r>
              <a:rPr lang="en-US" dirty="0" smtClean="0"/>
              <a:t>3 </a:t>
            </a:r>
            <a:r>
              <a:rPr lang="en-US" dirty="0" smtClean="0"/>
              <a:t>months.</a:t>
            </a:r>
          </a:p>
          <a:p>
            <a:r>
              <a:rPr lang="en-US" dirty="0" smtClean="0"/>
              <a:t>When starting: after 3 days for preparing</a:t>
            </a:r>
          </a:p>
          <a:p>
            <a:r>
              <a:rPr lang="en-US" dirty="0" smtClean="0"/>
              <a:t>Interrupts the project when has more 50% errors</a:t>
            </a:r>
          </a:p>
        </p:txBody>
      </p:sp>
    </p:spTree>
    <p:extLst>
      <p:ext uri="{BB962C8B-B14F-4D97-AF65-F5344CB8AC3E}">
        <p14:creationId xmlns:p14="http://schemas.microsoft.com/office/powerpoint/2010/main" val="23292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nvironment and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Framework 3.5 or later.</a:t>
            </a:r>
          </a:p>
          <a:p>
            <a:r>
              <a:rPr lang="en-US" dirty="0" smtClean="0"/>
              <a:t>Develops by WPF.</a:t>
            </a:r>
          </a:p>
          <a:p>
            <a:r>
              <a:rPr lang="en-US" dirty="0" smtClean="0"/>
              <a:t>Models: MVVM and </a:t>
            </a:r>
            <a:r>
              <a:rPr lang="en-US" dirty="0"/>
              <a:t>Scrum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dirty="0"/>
              <a:t>SQL Server 2012 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Tools: VS 2012 or later and some third platforms (option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 on remove server with WCF technology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Releases product per 2 weeks with required modules.</a:t>
            </a:r>
          </a:p>
          <a:p>
            <a:r>
              <a:rPr lang="en-US" dirty="0" smtClean="0"/>
              <a:t> Uses trying product.</a:t>
            </a:r>
          </a:p>
          <a:p>
            <a:r>
              <a:rPr lang="en-US" dirty="0" smtClean="0"/>
              <a:t>Receives feedbacks of completed modules.</a:t>
            </a:r>
          </a:p>
          <a:p>
            <a:r>
              <a:rPr lang="en-US" dirty="0" smtClean="0"/>
              <a:t>Discusses and improves more requires (options).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10.000$</a:t>
            </a:r>
          </a:p>
          <a:p>
            <a:r>
              <a:rPr lang="en-US" dirty="0"/>
              <a:t>Advance security </a:t>
            </a:r>
            <a:r>
              <a:rPr lang="en-US" dirty="0" smtClean="0"/>
              <a:t>money: A half of price</a:t>
            </a:r>
          </a:p>
          <a:p>
            <a:r>
              <a:rPr lang="en-US" dirty="0" smtClean="0"/>
              <a:t>Subsystem: 1000$</a:t>
            </a:r>
          </a:p>
          <a:p>
            <a:r>
              <a:rPr lang="en-US" dirty="0" smtClean="0"/>
              <a:t>Rent online: 100$/month in 12 month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channel: Courses.uit.edu.vn</a:t>
            </a:r>
          </a:p>
          <a:p>
            <a:r>
              <a:rPr lang="en-US" dirty="0"/>
              <a:t>Maintenance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Fixing errors system</a:t>
            </a:r>
          </a:p>
          <a:p>
            <a:r>
              <a:rPr lang="en-US" dirty="0" smtClean="0"/>
              <a:t>Guiding.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266</TotalTime>
  <Words>827</Words>
  <Application>Microsoft Office PowerPoint</Application>
  <PresentationFormat>Widescreen</PresentationFormat>
  <Paragraphs>78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</vt:lpstr>
      <vt:lpstr>Wingdings 2</vt:lpstr>
      <vt:lpstr>Quotable</vt:lpstr>
      <vt:lpstr>Admission Management of University – OOAD_EDU  Presentation</vt:lpstr>
      <vt:lpstr>Introduction</vt:lpstr>
      <vt:lpstr>Purposes and Reasons</vt:lpstr>
      <vt:lpstr>Functions of Software</vt:lpstr>
      <vt:lpstr>Milestones and conditions</vt:lpstr>
      <vt:lpstr>Environment and Platform</vt:lpstr>
      <vt:lpstr>Plan</vt:lpstr>
      <vt:lpstr>Price</vt:lpstr>
      <vt:lpstr>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SavingBook Management – SBM Project - Presentation</dc:title>
  <dc:creator>Tuan Nguyen Huu</dc:creator>
  <cp:lastModifiedBy>Tuan Nguyen Huu</cp:lastModifiedBy>
  <cp:revision>29</cp:revision>
  <dcterms:created xsi:type="dcterms:W3CDTF">2014-03-19T02:59:11Z</dcterms:created>
  <dcterms:modified xsi:type="dcterms:W3CDTF">2014-12-17T12:37:54Z</dcterms:modified>
</cp:coreProperties>
</file>