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>
        <p:scale>
          <a:sx n="25" d="100"/>
          <a:sy n="25" d="100"/>
        </p:scale>
        <p:origin x="23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41EC1-15E6-4616-860F-73A187F21606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098E5A-A813-482F-AEA2-525E7150B37C}">
      <dgm:prSet phldrT="[Text]" custT="1"/>
      <dgm:spPr/>
      <dgm:t>
        <a:bodyPr/>
        <a:lstStyle/>
        <a:p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478394-84C7-4AC9-AADF-B0B4BD74960C}" type="parTrans" cxnId="{1C5B34B6-8492-4286-91F3-0138B59EB956}">
      <dgm:prSet/>
      <dgm:spPr/>
      <dgm:t>
        <a:bodyPr/>
        <a:lstStyle/>
        <a:p>
          <a:endParaRPr lang="en-US"/>
        </a:p>
      </dgm:t>
    </dgm:pt>
    <dgm:pt modelId="{E2DD3C39-B359-41D9-BD61-DE4F1DFB3D15}" type="sibTrans" cxnId="{1C5B34B6-8492-4286-91F3-0138B59EB956}">
      <dgm:prSet/>
      <dgm:spPr/>
      <dgm:t>
        <a:bodyPr/>
        <a:lstStyle/>
        <a:p>
          <a:endParaRPr lang="en-US"/>
        </a:p>
      </dgm:t>
    </dgm:pt>
    <dgm:pt modelId="{00460B16-01E5-4A44-8376-CD0F14FBD6E5}">
      <dgm:prSet phldrT="[Text]" custT="1"/>
      <dgm:spPr/>
      <dgm:t>
        <a:bodyPr/>
        <a:lstStyle/>
        <a:p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cộng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27EAD8-F8FE-469A-8F8A-BD35B288D8CB}" type="parTrans" cxnId="{369162AF-DC61-47A4-A0CA-FDE6B2993BF5}">
      <dgm:prSet/>
      <dgm:spPr/>
      <dgm:t>
        <a:bodyPr/>
        <a:lstStyle/>
        <a:p>
          <a:endParaRPr lang="en-US"/>
        </a:p>
      </dgm:t>
    </dgm:pt>
    <dgm:pt modelId="{1C876E93-F9E8-4FD9-9084-DA1B28AEED8E}" type="sibTrans" cxnId="{369162AF-DC61-47A4-A0CA-FDE6B2993BF5}">
      <dgm:prSet/>
      <dgm:spPr/>
      <dgm:t>
        <a:bodyPr/>
        <a:lstStyle/>
        <a:p>
          <a:endParaRPr lang="en-US"/>
        </a:p>
      </dgm:t>
    </dgm:pt>
    <dgm:pt modelId="{7E663635-66CA-46F8-9B67-EFEFE81FFC66}">
      <dgm:prSet phldrT="[Text]" custT="1"/>
      <dgm:spPr/>
      <dgm:t>
        <a:bodyPr/>
        <a:lstStyle/>
        <a:p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Trưởng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nhóm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(Nguyễn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Hữu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Tuấn)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14209F-FDC6-4DFC-A35E-78A432A6F941}" type="parTrans" cxnId="{29EE8013-86F4-4B77-B718-6C77DD183E41}">
      <dgm:prSet/>
      <dgm:spPr/>
      <dgm:t>
        <a:bodyPr/>
        <a:lstStyle/>
        <a:p>
          <a:endParaRPr lang="en-US"/>
        </a:p>
      </dgm:t>
    </dgm:pt>
    <dgm:pt modelId="{A373092A-7EB5-48FE-8843-24FC0D1792CE}" type="sibTrans" cxnId="{29EE8013-86F4-4B77-B718-6C77DD183E41}">
      <dgm:prSet/>
      <dgm:spPr/>
      <dgm:t>
        <a:bodyPr/>
        <a:lstStyle/>
        <a:p>
          <a:endParaRPr lang="en-US"/>
        </a:p>
      </dgm:t>
    </dgm:pt>
    <dgm:pt modelId="{AC7A74CF-583D-49AE-A388-8B8D06823FB2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Uy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tuyển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08117-9E4E-4AED-B4F6-125ADB965A60}" type="parTrans" cxnId="{4651A158-1446-4C37-A17B-962346C1AF59}">
      <dgm:prSet/>
      <dgm:spPr/>
      <dgm:t>
        <a:bodyPr/>
        <a:lstStyle/>
        <a:p>
          <a:endParaRPr lang="en-US"/>
        </a:p>
      </dgm:t>
    </dgm:pt>
    <dgm:pt modelId="{140DE861-42D3-4183-B177-E046D4816CD1}" type="sibTrans" cxnId="{4651A158-1446-4C37-A17B-962346C1AF59}">
      <dgm:prSet/>
      <dgm:spPr/>
      <dgm:t>
        <a:bodyPr/>
        <a:lstStyle/>
        <a:p>
          <a:endParaRPr lang="en-US"/>
        </a:p>
      </dgm:t>
    </dgm:pt>
    <dgm:pt modelId="{D383665A-2128-49B3-94F4-9ABF768D2EAE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Media X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Cort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B9E123-B45D-4E85-AB47-2A25B36C7722}" type="parTrans" cxnId="{A83D0AEA-0DD4-4064-B9C8-56BCDA9DC779}">
      <dgm:prSet/>
      <dgm:spPr/>
      <dgm:t>
        <a:bodyPr/>
        <a:lstStyle/>
        <a:p>
          <a:endParaRPr lang="en-US"/>
        </a:p>
      </dgm:t>
    </dgm:pt>
    <dgm:pt modelId="{459819A9-EA36-4607-B767-B8602E3F8EE8}" type="sibTrans" cxnId="{A83D0AEA-0DD4-4064-B9C8-56BCDA9DC779}">
      <dgm:prSet/>
      <dgm:spPr/>
      <dgm:t>
        <a:bodyPr/>
        <a:lstStyle/>
        <a:p>
          <a:endParaRPr lang="en-US"/>
        </a:p>
      </dgm:t>
    </dgm:pt>
    <dgm:pt modelId="{B26123E7-CD90-47B7-8CD1-EC96CA374F04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Hoàng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IT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52BF2D-0BD8-4FD4-862C-A754F7A74972}" type="parTrans" cxnId="{2898FC1B-8A4C-45F6-9FDA-D7F10DEAD4FF}">
      <dgm:prSet/>
      <dgm:spPr/>
      <dgm:t>
        <a:bodyPr/>
        <a:lstStyle/>
        <a:p>
          <a:endParaRPr lang="en-US"/>
        </a:p>
      </dgm:t>
    </dgm:pt>
    <dgm:pt modelId="{7F333F13-BC86-46DC-ABF6-14054BB4F0D1}" type="sibTrans" cxnId="{2898FC1B-8A4C-45F6-9FDA-D7F10DEAD4FF}">
      <dgm:prSet/>
      <dgm:spPr/>
      <dgm:t>
        <a:bodyPr/>
        <a:lstStyle/>
        <a:p>
          <a:endParaRPr lang="en-US"/>
        </a:p>
      </dgm:t>
    </dgm:pt>
    <dgm:pt modelId="{6815E5B8-3D90-4ED3-A774-3A76155BE45C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 Phi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Viễn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IT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B898BC-C4C4-4572-9D81-74E1BDD68565}" type="parTrans" cxnId="{C0FD65B8-D069-42C6-811B-E19DA4A555B8}">
      <dgm:prSet/>
      <dgm:spPr/>
      <dgm:t>
        <a:bodyPr/>
        <a:lstStyle/>
        <a:p>
          <a:endParaRPr lang="en-US"/>
        </a:p>
      </dgm:t>
    </dgm:pt>
    <dgm:pt modelId="{5AB86B6C-CE4D-4550-B044-7F8D8E12D813}" type="sibTrans" cxnId="{C0FD65B8-D069-42C6-811B-E19DA4A555B8}">
      <dgm:prSet/>
      <dgm:spPr/>
      <dgm:t>
        <a:bodyPr/>
        <a:lstStyle/>
        <a:p>
          <a:endParaRPr lang="en-US"/>
        </a:p>
      </dgm:t>
    </dgm:pt>
    <dgm:pt modelId="{10621FFE-F2CA-4269-9C09-DB14576E1A08}" type="pres">
      <dgm:prSet presAssocID="{32A41EC1-15E6-4616-860F-73A187F216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C29040-B789-4FE9-B2B7-1BB4372EC950}" type="pres">
      <dgm:prSet presAssocID="{33098E5A-A813-482F-AEA2-525E7150B37C}" presName="hierRoot1" presStyleCnt="0">
        <dgm:presLayoutVars>
          <dgm:hierBranch val="init"/>
        </dgm:presLayoutVars>
      </dgm:prSet>
      <dgm:spPr/>
    </dgm:pt>
    <dgm:pt modelId="{D6E413C9-166F-443C-A24D-36C58CE654E7}" type="pres">
      <dgm:prSet presAssocID="{33098E5A-A813-482F-AEA2-525E7150B37C}" presName="rootComposite1" presStyleCnt="0"/>
      <dgm:spPr/>
    </dgm:pt>
    <dgm:pt modelId="{93F36FFA-41AF-4E91-BC08-F6019799347F}" type="pres">
      <dgm:prSet presAssocID="{33098E5A-A813-482F-AEA2-525E7150B37C}" presName="rootText1" presStyleLbl="node0" presStyleIdx="0" presStyleCnt="1">
        <dgm:presLayoutVars>
          <dgm:chMax/>
          <dgm:chPref val="3"/>
        </dgm:presLayoutVars>
      </dgm:prSet>
      <dgm:spPr/>
    </dgm:pt>
    <dgm:pt modelId="{DAE93E14-3666-43B7-AEE8-3643B6AA311C}" type="pres">
      <dgm:prSet presAssocID="{33098E5A-A813-482F-AEA2-525E7150B37C}" presName="titleText1" presStyleLbl="fgAcc0" presStyleIdx="0" presStyleCnt="1">
        <dgm:presLayoutVars>
          <dgm:chMax val="0"/>
          <dgm:chPref val="0"/>
        </dgm:presLayoutVars>
      </dgm:prSet>
      <dgm:spPr/>
    </dgm:pt>
    <dgm:pt modelId="{7CF96B3A-50F3-4A81-99CF-E92147C5272D}" type="pres">
      <dgm:prSet presAssocID="{33098E5A-A813-482F-AEA2-525E7150B37C}" presName="rootConnector1" presStyleLbl="node1" presStyleIdx="0" presStyleCnt="6"/>
      <dgm:spPr/>
    </dgm:pt>
    <dgm:pt modelId="{E7732132-DD2C-4A7A-ABDD-56A52E9CFCC8}" type="pres">
      <dgm:prSet presAssocID="{33098E5A-A813-482F-AEA2-525E7150B37C}" presName="hierChild2" presStyleCnt="0"/>
      <dgm:spPr/>
    </dgm:pt>
    <dgm:pt modelId="{7269227F-742E-453E-8189-E1309AFAAFF8}" type="pres">
      <dgm:prSet presAssocID="{2727EAD8-F8FE-469A-8F8A-BD35B288D8CB}" presName="Name37" presStyleLbl="parChTrans1D2" presStyleIdx="0" presStyleCnt="3"/>
      <dgm:spPr/>
    </dgm:pt>
    <dgm:pt modelId="{BCD5E9EC-BB95-492C-9FDE-5CE5E1B82C34}" type="pres">
      <dgm:prSet presAssocID="{00460B16-01E5-4A44-8376-CD0F14FBD6E5}" presName="hierRoot2" presStyleCnt="0">
        <dgm:presLayoutVars>
          <dgm:hierBranch val="init"/>
        </dgm:presLayoutVars>
      </dgm:prSet>
      <dgm:spPr/>
    </dgm:pt>
    <dgm:pt modelId="{C92248C3-9A9E-4B40-83FB-3A33EB752966}" type="pres">
      <dgm:prSet presAssocID="{00460B16-01E5-4A44-8376-CD0F14FBD6E5}" presName="rootComposite" presStyleCnt="0"/>
      <dgm:spPr/>
    </dgm:pt>
    <dgm:pt modelId="{741257C9-2222-4A5E-8F9E-B0CB839AF205}" type="pres">
      <dgm:prSet presAssocID="{00460B16-01E5-4A44-8376-CD0F14FBD6E5}" presName="rootText" presStyleLbl="node1" presStyleIdx="0" presStyleCnt="6">
        <dgm:presLayoutVars>
          <dgm:chMax/>
          <dgm:chPref val="3"/>
        </dgm:presLayoutVars>
      </dgm:prSet>
      <dgm:spPr/>
    </dgm:pt>
    <dgm:pt modelId="{97AB9028-7D4D-4163-9258-DAA38D3090B6}" type="pres">
      <dgm:prSet presAssocID="{00460B16-01E5-4A44-8376-CD0F14FBD6E5}" presName="titleText2" presStyleLbl="fgAcc1" presStyleIdx="0" presStyleCnt="6">
        <dgm:presLayoutVars>
          <dgm:chMax val="0"/>
          <dgm:chPref val="0"/>
        </dgm:presLayoutVars>
      </dgm:prSet>
      <dgm:spPr/>
    </dgm:pt>
    <dgm:pt modelId="{B1CE3C9B-FF17-4E98-BB96-26AB948FD5CE}" type="pres">
      <dgm:prSet presAssocID="{00460B16-01E5-4A44-8376-CD0F14FBD6E5}" presName="rootConnector" presStyleLbl="node2" presStyleIdx="0" presStyleCnt="0"/>
      <dgm:spPr/>
    </dgm:pt>
    <dgm:pt modelId="{0ACB4254-F2E9-4129-A39B-3FAEE485C504}" type="pres">
      <dgm:prSet presAssocID="{00460B16-01E5-4A44-8376-CD0F14FBD6E5}" presName="hierChild4" presStyleCnt="0"/>
      <dgm:spPr/>
    </dgm:pt>
    <dgm:pt modelId="{301A4CC9-DCF1-4ADF-A0C6-4B4CE4FCB3F8}" type="pres">
      <dgm:prSet presAssocID="{00460B16-01E5-4A44-8376-CD0F14FBD6E5}" presName="hierChild5" presStyleCnt="0"/>
      <dgm:spPr/>
    </dgm:pt>
    <dgm:pt modelId="{97F58A4A-B222-46B9-99BC-5808CDFC0A43}" type="pres">
      <dgm:prSet presAssocID="{0414209F-FDC6-4DFC-A35E-78A432A6F941}" presName="Name37" presStyleLbl="parChTrans1D2" presStyleIdx="1" presStyleCnt="3"/>
      <dgm:spPr/>
    </dgm:pt>
    <dgm:pt modelId="{0D5FE89B-5AC5-48BE-BB2E-3CE0F30E604D}" type="pres">
      <dgm:prSet presAssocID="{7E663635-66CA-46F8-9B67-EFEFE81FFC66}" presName="hierRoot2" presStyleCnt="0">
        <dgm:presLayoutVars>
          <dgm:hierBranch val="init"/>
        </dgm:presLayoutVars>
      </dgm:prSet>
      <dgm:spPr/>
    </dgm:pt>
    <dgm:pt modelId="{3D6CDF8E-6947-4285-AD1B-0B667297C6A5}" type="pres">
      <dgm:prSet presAssocID="{7E663635-66CA-46F8-9B67-EFEFE81FFC66}" presName="rootComposite" presStyleCnt="0"/>
      <dgm:spPr/>
    </dgm:pt>
    <dgm:pt modelId="{74AF3C16-E140-421A-86AE-7BC3A341220C}" type="pres">
      <dgm:prSet presAssocID="{7E663635-66CA-46F8-9B67-EFEFE81FFC66}" presName="rootText" presStyleLbl="node1" presStyleIdx="1" presStyleCnt="6">
        <dgm:presLayoutVars>
          <dgm:chMax/>
          <dgm:chPref val="3"/>
        </dgm:presLayoutVars>
      </dgm:prSet>
      <dgm:spPr/>
    </dgm:pt>
    <dgm:pt modelId="{DD77028A-257F-4426-82A8-E8D61BB00659}" type="pres">
      <dgm:prSet presAssocID="{7E663635-66CA-46F8-9B67-EFEFE81FFC66}" presName="titleText2" presStyleLbl="fgAcc1" presStyleIdx="1" presStyleCnt="6">
        <dgm:presLayoutVars>
          <dgm:chMax val="0"/>
          <dgm:chPref val="0"/>
        </dgm:presLayoutVars>
      </dgm:prSet>
      <dgm:spPr/>
    </dgm:pt>
    <dgm:pt modelId="{BE609D86-4AC0-4C5F-98A2-837D6829C7BD}" type="pres">
      <dgm:prSet presAssocID="{7E663635-66CA-46F8-9B67-EFEFE81FFC66}" presName="rootConnector" presStyleLbl="node2" presStyleIdx="0" presStyleCnt="0"/>
      <dgm:spPr/>
    </dgm:pt>
    <dgm:pt modelId="{505008AE-C430-480B-B028-40CBC2DFCA3B}" type="pres">
      <dgm:prSet presAssocID="{7E663635-66CA-46F8-9B67-EFEFE81FFC66}" presName="hierChild4" presStyleCnt="0"/>
      <dgm:spPr/>
    </dgm:pt>
    <dgm:pt modelId="{CEC84E0C-534C-45D0-A39D-739263C004AB}" type="pres">
      <dgm:prSet presAssocID="{3AA08117-9E4E-4AED-B4F6-125ADB965A60}" presName="Name37" presStyleLbl="parChTrans1D3" presStyleIdx="0" presStyleCnt="3"/>
      <dgm:spPr/>
    </dgm:pt>
    <dgm:pt modelId="{97841C02-EF39-42C5-AF25-E97E91E90C89}" type="pres">
      <dgm:prSet presAssocID="{AC7A74CF-583D-49AE-A388-8B8D06823FB2}" presName="hierRoot2" presStyleCnt="0">
        <dgm:presLayoutVars>
          <dgm:hierBranch val="init"/>
        </dgm:presLayoutVars>
      </dgm:prSet>
      <dgm:spPr/>
    </dgm:pt>
    <dgm:pt modelId="{8E7EFA2E-3E06-4526-A318-46A06A099268}" type="pres">
      <dgm:prSet presAssocID="{AC7A74CF-583D-49AE-A388-8B8D06823FB2}" presName="rootComposite" presStyleCnt="0"/>
      <dgm:spPr/>
    </dgm:pt>
    <dgm:pt modelId="{AA42CC9B-9CC7-48D6-876D-89493444F93E}" type="pres">
      <dgm:prSet presAssocID="{AC7A74CF-583D-49AE-A388-8B8D06823FB2}" presName="rootText" presStyleLbl="node1" presStyleIdx="2" presStyleCnt="6">
        <dgm:presLayoutVars>
          <dgm:chMax/>
          <dgm:chPref val="3"/>
        </dgm:presLayoutVars>
      </dgm:prSet>
      <dgm:spPr/>
    </dgm:pt>
    <dgm:pt modelId="{F3A15B5C-5B55-497A-A900-A59DCE45819A}" type="pres">
      <dgm:prSet presAssocID="{AC7A74CF-583D-49AE-A388-8B8D06823FB2}" presName="titleText2" presStyleLbl="fgAcc1" presStyleIdx="2" presStyleCnt="6">
        <dgm:presLayoutVars>
          <dgm:chMax val="0"/>
          <dgm:chPref val="0"/>
        </dgm:presLayoutVars>
      </dgm:prSet>
      <dgm:spPr/>
    </dgm:pt>
    <dgm:pt modelId="{EBCD8F43-BA93-486E-A5D1-5DA7EE329239}" type="pres">
      <dgm:prSet presAssocID="{AC7A74CF-583D-49AE-A388-8B8D06823FB2}" presName="rootConnector" presStyleLbl="node3" presStyleIdx="0" presStyleCnt="0"/>
      <dgm:spPr/>
    </dgm:pt>
    <dgm:pt modelId="{D3EC0DFF-06F4-45A4-A407-0E71BB0E517A}" type="pres">
      <dgm:prSet presAssocID="{AC7A74CF-583D-49AE-A388-8B8D06823FB2}" presName="hierChild4" presStyleCnt="0"/>
      <dgm:spPr/>
    </dgm:pt>
    <dgm:pt modelId="{954CE095-FDCA-4787-B46D-35CA32FFEE05}" type="pres">
      <dgm:prSet presAssocID="{AC7A74CF-583D-49AE-A388-8B8D06823FB2}" presName="hierChild5" presStyleCnt="0"/>
      <dgm:spPr/>
    </dgm:pt>
    <dgm:pt modelId="{BB2B1424-F644-439E-A3C3-DD636D17E194}" type="pres">
      <dgm:prSet presAssocID="{D152BF2D-0BD8-4FD4-862C-A754F7A74972}" presName="Name37" presStyleLbl="parChTrans1D3" presStyleIdx="1" presStyleCnt="3"/>
      <dgm:spPr/>
    </dgm:pt>
    <dgm:pt modelId="{8C1CE5CF-F198-49FA-90DB-1A4F740700B7}" type="pres">
      <dgm:prSet presAssocID="{B26123E7-CD90-47B7-8CD1-EC96CA374F04}" presName="hierRoot2" presStyleCnt="0">
        <dgm:presLayoutVars>
          <dgm:hierBranch val="init"/>
        </dgm:presLayoutVars>
      </dgm:prSet>
      <dgm:spPr/>
    </dgm:pt>
    <dgm:pt modelId="{F00E89F8-4C61-487D-82CD-2BEF2B905CC1}" type="pres">
      <dgm:prSet presAssocID="{B26123E7-CD90-47B7-8CD1-EC96CA374F04}" presName="rootComposite" presStyleCnt="0"/>
      <dgm:spPr/>
    </dgm:pt>
    <dgm:pt modelId="{ABD492CA-9BAB-4F7C-A198-A9B75A75AA26}" type="pres">
      <dgm:prSet presAssocID="{B26123E7-CD90-47B7-8CD1-EC96CA374F04}" presName="rootText" presStyleLbl="node1" presStyleIdx="3" presStyleCnt="6">
        <dgm:presLayoutVars>
          <dgm:chMax/>
          <dgm:chPref val="3"/>
        </dgm:presLayoutVars>
      </dgm:prSet>
      <dgm:spPr/>
    </dgm:pt>
    <dgm:pt modelId="{43DCDFEE-6CBD-4433-A60F-6F746463C568}" type="pres">
      <dgm:prSet presAssocID="{B26123E7-CD90-47B7-8CD1-EC96CA374F04}" presName="titleText2" presStyleLbl="fgAcc1" presStyleIdx="3" presStyleCnt="6">
        <dgm:presLayoutVars>
          <dgm:chMax val="0"/>
          <dgm:chPref val="0"/>
        </dgm:presLayoutVars>
      </dgm:prSet>
      <dgm:spPr/>
    </dgm:pt>
    <dgm:pt modelId="{92DA740C-3283-4B9C-BD95-D9E0995AAFE3}" type="pres">
      <dgm:prSet presAssocID="{B26123E7-CD90-47B7-8CD1-EC96CA374F04}" presName="rootConnector" presStyleLbl="node3" presStyleIdx="0" presStyleCnt="0"/>
      <dgm:spPr/>
    </dgm:pt>
    <dgm:pt modelId="{9DDE2F70-7EC6-415A-8085-7F986EAD7C30}" type="pres">
      <dgm:prSet presAssocID="{B26123E7-CD90-47B7-8CD1-EC96CA374F04}" presName="hierChild4" presStyleCnt="0"/>
      <dgm:spPr/>
    </dgm:pt>
    <dgm:pt modelId="{D010878D-CCB1-40DC-B347-45CD01366D5D}" type="pres">
      <dgm:prSet presAssocID="{B26123E7-CD90-47B7-8CD1-EC96CA374F04}" presName="hierChild5" presStyleCnt="0"/>
      <dgm:spPr/>
    </dgm:pt>
    <dgm:pt modelId="{962BE215-E804-47DF-9C44-94CD2297DF72}" type="pres">
      <dgm:prSet presAssocID="{2EB898BC-C4C4-4572-9D81-74E1BDD68565}" presName="Name37" presStyleLbl="parChTrans1D3" presStyleIdx="2" presStyleCnt="3"/>
      <dgm:spPr/>
    </dgm:pt>
    <dgm:pt modelId="{823AF604-AA9E-44BA-9655-9C36ED04CBBC}" type="pres">
      <dgm:prSet presAssocID="{6815E5B8-3D90-4ED3-A774-3A76155BE45C}" presName="hierRoot2" presStyleCnt="0">
        <dgm:presLayoutVars>
          <dgm:hierBranch val="init"/>
        </dgm:presLayoutVars>
      </dgm:prSet>
      <dgm:spPr/>
    </dgm:pt>
    <dgm:pt modelId="{DF282FBF-F0FB-4D93-B845-B0B7993F1BDC}" type="pres">
      <dgm:prSet presAssocID="{6815E5B8-3D90-4ED3-A774-3A76155BE45C}" presName="rootComposite" presStyleCnt="0"/>
      <dgm:spPr/>
    </dgm:pt>
    <dgm:pt modelId="{28E2E596-2E2C-44E8-9D2F-EA616A6DB01F}" type="pres">
      <dgm:prSet presAssocID="{6815E5B8-3D90-4ED3-A774-3A76155BE45C}" presName="rootText" presStyleLbl="node1" presStyleIdx="4" presStyleCnt="6">
        <dgm:presLayoutVars>
          <dgm:chMax/>
          <dgm:chPref val="3"/>
        </dgm:presLayoutVars>
      </dgm:prSet>
      <dgm:spPr/>
    </dgm:pt>
    <dgm:pt modelId="{65D195D6-F3E7-4675-9CBF-660AFA1186F2}" type="pres">
      <dgm:prSet presAssocID="{6815E5B8-3D90-4ED3-A774-3A76155BE45C}" presName="titleText2" presStyleLbl="fgAcc1" presStyleIdx="4" presStyleCnt="6">
        <dgm:presLayoutVars>
          <dgm:chMax val="0"/>
          <dgm:chPref val="0"/>
        </dgm:presLayoutVars>
      </dgm:prSet>
      <dgm:spPr/>
    </dgm:pt>
    <dgm:pt modelId="{6F83859D-38B0-474B-9228-6A140C0C1267}" type="pres">
      <dgm:prSet presAssocID="{6815E5B8-3D90-4ED3-A774-3A76155BE45C}" presName="rootConnector" presStyleLbl="node3" presStyleIdx="0" presStyleCnt="0"/>
      <dgm:spPr/>
    </dgm:pt>
    <dgm:pt modelId="{FCA509B7-DECF-4FF2-8B70-95C588C225F8}" type="pres">
      <dgm:prSet presAssocID="{6815E5B8-3D90-4ED3-A774-3A76155BE45C}" presName="hierChild4" presStyleCnt="0"/>
      <dgm:spPr/>
    </dgm:pt>
    <dgm:pt modelId="{DF555A36-2478-4C4A-A1F0-687325F8F099}" type="pres">
      <dgm:prSet presAssocID="{6815E5B8-3D90-4ED3-A774-3A76155BE45C}" presName="hierChild5" presStyleCnt="0"/>
      <dgm:spPr/>
    </dgm:pt>
    <dgm:pt modelId="{22C2AA6D-7CD3-406E-BBF5-C61363188EB5}" type="pres">
      <dgm:prSet presAssocID="{7E663635-66CA-46F8-9B67-EFEFE81FFC66}" presName="hierChild5" presStyleCnt="0"/>
      <dgm:spPr/>
    </dgm:pt>
    <dgm:pt modelId="{29413F4C-3F04-4F6A-BE22-8F410F489633}" type="pres">
      <dgm:prSet presAssocID="{6FB9E123-B45D-4E85-AB47-2A25B36C7722}" presName="Name37" presStyleLbl="parChTrans1D2" presStyleIdx="2" presStyleCnt="3"/>
      <dgm:spPr/>
    </dgm:pt>
    <dgm:pt modelId="{32A350A7-96CE-4C54-8E2F-E8634413E0E5}" type="pres">
      <dgm:prSet presAssocID="{D383665A-2128-49B3-94F4-9ABF768D2EAE}" presName="hierRoot2" presStyleCnt="0">
        <dgm:presLayoutVars>
          <dgm:hierBranch val="init"/>
        </dgm:presLayoutVars>
      </dgm:prSet>
      <dgm:spPr/>
    </dgm:pt>
    <dgm:pt modelId="{6FCC6A1A-B7A0-4617-8ABC-58F1782E3199}" type="pres">
      <dgm:prSet presAssocID="{D383665A-2128-49B3-94F4-9ABF768D2EAE}" presName="rootComposite" presStyleCnt="0"/>
      <dgm:spPr/>
    </dgm:pt>
    <dgm:pt modelId="{47AF34DC-899C-4AED-8E0D-36A9A76B9B3F}" type="pres">
      <dgm:prSet presAssocID="{D383665A-2128-49B3-94F4-9ABF768D2EAE}" presName="rootText" presStyleLbl="node1" presStyleIdx="5" presStyleCnt="6">
        <dgm:presLayoutVars>
          <dgm:chMax/>
          <dgm:chPref val="3"/>
        </dgm:presLayoutVars>
      </dgm:prSet>
      <dgm:spPr/>
    </dgm:pt>
    <dgm:pt modelId="{5884DA60-4BA3-473A-940E-EA57C4575C04}" type="pres">
      <dgm:prSet presAssocID="{D383665A-2128-49B3-94F4-9ABF768D2EAE}" presName="titleText2" presStyleLbl="fgAcc1" presStyleIdx="5" presStyleCnt="6">
        <dgm:presLayoutVars>
          <dgm:chMax val="0"/>
          <dgm:chPref val="0"/>
        </dgm:presLayoutVars>
      </dgm:prSet>
      <dgm:spPr/>
    </dgm:pt>
    <dgm:pt modelId="{F2104B55-DD4E-4517-A662-C4A7CA434FD7}" type="pres">
      <dgm:prSet presAssocID="{D383665A-2128-49B3-94F4-9ABF768D2EAE}" presName="rootConnector" presStyleLbl="node2" presStyleIdx="0" presStyleCnt="0"/>
      <dgm:spPr/>
    </dgm:pt>
    <dgm:pt modelId="{9B7D8C63-E6D2-4BE6-9359-4612CFF08A95}" type="pres">
      <dgm:prSet presAssocID="{D383665A-2128-49B3-94F4-9ABF768D2EAE}" presName="hierChild4" presStyleCnt="0"/>
      <dgm:spPr/>
    </dgm:pt>
    <dgm:pt modelId="{C5BCC88C-D57B-46E5-AF8A-A4A14C5DD1E2}" type="pres">
      <dgm:prSet presAssocID="{D383665A-2128-49B3-94F4-9ABF768D2EAE}" presName="hierChild5" presStyleCnt="0"/>
      <dgm:spPr/>
    </dgm:pt>
    <dgm:pt modelId="{D72AA9BF-555C-41D5-9D70-D3BD85505467}" type="pres">
      <dgm:prSet presAssocID="{33098E5A-A813-482F-AEA2-525E7150B37C}" presName="hierChild3" presStyleCnt="0"/>
      <dgm:spPr/>
    </dgm:pt>
  </dgm:ptLst>
  <dgm:cxnLst>
    <dgm:cxn modelId="{CE8EB857-1073-48EA-A2A1-DFA5659F9F21}" type="presOf" srcId="{7E663635-66CA-46F8-9B67-EFEFE81FFC66}" destId="{BE609D86-4AC0-4C5F-98A2-837D6829C7BD}" srcOrd="1" destOrd="0" presId="urn:microsoft.com/office/officeart/2008/layout/NameandTitleOrganizationalChart"/>
    <dgm:cxn modelId="{A83D0AEA-0DD4-4064-B9C8-56BCDA9DC779}" srcId="{33098E5A-A813-482F-AEA2-525E7150B37C}" destId="{D383665A-2128-49B3-94F4-9ABF768D2EAE}" srcOrd="2" destOrd="0" parTransId="{6FB9E123-B45D-4E85-AB47-2A25B36C7722}" sibTransId="{459819A9-EA36-4607-B767-B8602E3F8EE8}"/>
    <dgm:cxn modelId="{F9AC04D3-50A9-4BDC-9415-B763D56D0F9B}" type="presOf" srcId="{D383665A-2128-49B3-94F4-9ABF768D2EAE}" destId="{47AF34DC-899C-4AED-8E0D-36A9A76B9B3F}" srcOrd="0" destOrd="0" presId="urn:microsoft.com/office/officeart/2008/layout/NameandTitleOrganizationalChart"/>
    <dgm:cxn modelId="{7C1D45A0-00EB-4298-BC8A-D682B771C590}" type="presOf" srcId="{D152BF2D-0BD8-4FD4-862C-A754F7A74972}" destId="{BB2B1424-F644-439E-A3C3-DD636D17E194}" srcOrd="0" destOrd="0" presId="urn:microsoft.com/office/officeart/2008/layout/NameandTitleOrganizationalChart"/>
    <dgm:cxn modelId="{C0FD65B8-D069-42C6-811B-E19DA4A555B8}" srcId="{7E663635-66CA-46F8-9B67-EFEFE81FFC66}" destId="{6815E5B8-3D90-4ED3-A774-3A76155BE45C}" srcOrd="2" destOrd="0" parTransId="{2EB898BC-C4C4-4572-9D81-74E1BDD68565}" sibTransId="{5AB86B6C-CE4D-4550-B044-7F8D8E12D813}"/>
    <dgm:cxn modelId="{0708E85B-121E-45E9-B677-AADD0E955700}" type="presOf" srcId="{6815E5B8-3D90-4ED3-A774-3A76155BE45C}" destId="{28E2E596-2E2C-44E8-9D2F-EA616A6DB01F}" srcOrd="0" destOrd="0" presId="urn:microsoft.com/office/officeart/2008/layout/NameandTitleOrganizationalChart"/>
    <dgm:cxn modelId="{5D1D0D21-685C-4677-A6DD-EBA002E92CE5}" type="presOf" srcId="{B26123E7-CD90-47B7-8CD1-EC96CA374F04}" destId="{ABD492CA-9BAB-4F7C-A198-A9B75A75AA26}" srcOrd="0" destOrd="0" presId="urn:microsoft.com/office/officeart/2008/layout/NameandTitleOrganizationalChart"/>
    <dgm:cxn modelId="{4651A158-1446-4C37-A17B-962346C1AF59}" srcId="{7E663635-66CA-46F8-9B67-EFEFE81FFC66}" destId="{AC7A74CF-583D-49AE-A388-8B8D06823FB2}" srcOrd="0" destOrd="0" parTransId="{3AA08117-9E4E-4AED-B4F6-125ADB965A60}" sibTransId="{140DE861-42D3-4183-B177-E046D4816CD1}"/>
    <dgm:cxn modelId="{2A47CB7B-E516-40EA-9654-F34CDAFECBAE}" type="presOf" srcId="{1C876E93-F9E8-4FD9-9084-DA1B28AEED8E}" destId="{97AB9028-7D4D-4163-9258-DAA38D3090B6}" srcOrd="0" destOrd="0" presId="urn:microsoft.com/office/officeart/2008/layout/NameandTitleOrganizationalChart"/>
    <dgm:cxn modelId="{2D5AA22A-CC77-4EC5-AEFB-39ED527A3B37}" type="presOf" srcId="{3AA08117-9E4E-4AED-B4F6-125ADB965A60}" destId="{CEC84E0C-534C-45D0-A39D-739263C004AB}" srcOrd="0" destOrd="0" presId="urn:microsoft.com/office/officeart/2008/layout/NameandTitleOrganizationalChart"/>
    <dgm:cxn modelId="{08ECDD6C-89B0-46F2-BFC4-8B839DF27AFC}" type="presOf" srcId="{7F333F13-BC86-46DC-ABF6-14054BB4F0D1}" destId="{43DCDFEE-6CBD-4433-A60F-6F746463C568}" srcOrd="0" destOrd="0" presId="urn:microsoft.com/office/officeart/2008/layout/NameandTitleOrganizationalChart"/>
    <dgm:cxn modelId="{817A5318-2875-4F02-B1E5-B4DAC64FDCA6}" type="presOf" srcId="{B26123E7-CD90-47B7-8CD1-EC96CA374F04}" destId="{92DA740C-3283-4B9C-BD95-D9E0995AAFE3}" srcOrd="1" destOrd="0" presId="urn:microsoft.com/office/officeart/2008/layout/NameandTitleOrganizationalChart"/>
    <dgm:cxn modelId="{EA7E2B23-7EEA-4D25-98BB-B60D4A4D9F34}" type="presOf" srcId="{2EB898BC-C4C4-4572-9D81-74E1BDD68565}" destId="{962BE215-E804-47DF-9C44-94CD2297DF72}" srcOrd="0" destOrd="0" presId="urn:microsoft.com/office/officeart/2008/layout/NameandTitleOrganizationalChart"/>
    <dgm:cxn modelId="{03A63B21-71E1-4B7D-8713-D55CDE49AA7C}" type="presOf" srcId="{32A41EC1-15E6-4616-860F-73A187F21606}" destId="{10621FFE-F2CA-4269-9C09-DB14576E1A08}" srcOrd="0" destOrd="0" presId="urn:microsoft.com/office/officeart/2008/layout/NameandTitleOrganizationalChart"/>
    <dgm:cxn modelId="{AACE57C6-ABD4-4972-8F2D-AC518D4A119B}" type="presOf" srcId="{6FB9E123-B45D-4E85-AB47-2A25B36C7722}" destId="{29413F4C-3F04-4F6A-BE22-8F410F489633}" srcOrd="0" destOrd="0" presId="urn:microsoft.com/office/officeart/2008/layout/NameandTitleOrganizationalChart"/>
    <dgm:cxn modelId="{F3AB5106-2B2A-4894-B5E2-44ADA86FFEC6}" type="presOf" srcId="{2727EAD8-F8FE-469A-8F8A-BD35B288D8CB}" destId="{7269227F-742E-453E-8189-E1309AFAAFF8}" srcOrd="0" destOrd="0" presId="urn:microsoft.com/office/officeart/2008/layout/NameandTitleOrganizationalChart"/>
    <dgm:cxn modelId="{47C64C5C-F870-4340-8A58-EC0FFD892EF5}" type="presOf" srcId="{33098E5A-A813-482F-AEA2-525E7150B37C}" destId="{7CF96B3A-50F3-4A81-99CF-E92147C5272D}" srcOrd="1" destOrd="0" presId="urn:microsoft.com/office/officeart/2008/layout/NameandTitleOrganizationalChart"/>
    <dgm:cxn modelId="{F98355E2-0323-4C01-89A4-98769ABCE77D}" type="presOf" srcId="{5AB86B6C-CE4D-4550-B044-7F8D8E12D813}" destId="{65D195D6-F3E7-4675-9CBF-660AFA1186F2}" srcOrd="0" destOrd="0" presId="urn:microsoft.com/office/officeart/2008/layout/NameandTitleOrganizationalChart"/>
    <dgm:cxn modelId="{AE890E3E-3A14-48F2-96FE-DDDB5248D14F}" type="presOf" srcId="{6815E5B8-3D90-4ED3-A774-3A76155BE45C}" destId="{6F83859D-38B0-474B-9228-6A140C0C1267}" srcOrd="1" destOrd="0" presId="urn:microsoft.com/office/officeart/2008/layout/NameandTitleOrganizationalChart"/>
    <dgm:cxn modelId="{0350257F-338A-493D-8C71-28623F6BFEF1}" type="presOf" srcId="{0414209F-FDC6-4DFC-A35E-78A432A6F941}" destId="{97F58A4A-B222-46B9-99BC-5808CDFC0A43}" srcOrd="0" destOrd="0" presId="urn:microsoft.com/office/officeart/2008/layout/NameandTitleOrganizationalChart"/>
    <dgm:cxn modelId="{BECADBF6-71CC-42D8-B487-393E00174113}" type="presOf" srcId="{E2DD3C39-B359-41D9-BD61-DE4F1DFB3D15}" destId="{DAE93E14-3666-43B7-AEE8-3643B6AA311C}" srcOrd="0" destOrd="0" presId="urn:microsoft.com/office/officeart/2008/layout/NameandTitleOrganizationalChart"/>
    <dgm:cxn modelId="{369162AF-DC61-47A4-A0CA-FDE6B2993BF5}" srcId="{33098E5A-A813-482F-AEA2-525E7150B37C}" destId="{00460B16-01E5-4A44-8376-CD0F14FBD6E5}" srcOrd="0" destOrd="0" parTransId="{2727EAD8-F8FE-469A-8F8A-BD35B288D8CB}" sibTransId="{1C876E93-F9E8-4FD9-9084-DA1B28AEED8E}"/>
    <dgm:cxn modelId="{3D27F982-4B20-410D-9157-4E2240914210}" type="presOf" srcId="{AC7A74CF-583D-49AE-A388-8B8D06823FB2}" destId="{EBCD8F43-BA93-486E-A5D1-5DA7EE329239}" srcOrd="1" destOrd="0" presId="urn:microsoft.com/office/officeart/2008/layout/NameandTitleOrganizationalChart"/>
    <dgm:cxn modelId="{8292972B-B810-47F4-AEB8-D85E7D13542C}" type="presOf" srcId="{7E663635-66CA-46F8-9B67-EFEFE81FFC66}" destId="{74AF3C16-E140-421A-86AE-7BC3A341220C}" srcOrd="0" destOrd="0" presId="urn:microsoft.com/office/officeart/2008/layout/NameandTitleOrganizationalChart"/>
    <dgm:cxn modelId="{1C5B34B6-8492-4286-91F3-0138B59EB956}" srcId="{32A41EC1-15E6-4616-860F-73A187F21606}" destId="{33098E5A-A813-482F-AEA2-525E7150B37C}" srcOrd="0" destOrd="0" parTransId="{D6478394-84C7-4AC9-AADF-B0B4BD74960C}" sibTransId="{E2DD3C39-B359-41D9-BD61-DE4F1DFB3D15}"/>
    <dgm:cxn modelId="{B230444A-B081-4B7B-939F-3A154E5AC0B3}" type="presOf" srcId="{D383665A-2128-49B3-94F4-9ABF768D2EAE}" destId="{F2104B55-DD4E-4517-A662-C4A7CA434FD7}" srcOrd="1" destOrd="0" presId="urn:microsoft.com/office/officeart/2008/layout/NameandTitleOrganizationalChart"/>
    <dgm:cxn modelId="{2898FC1B-8A4C-45F6-9FDA-D7F10DEAD4FF}" srcId="{7E663635-66CA-46F8-9B67-EFEFE81FFC66}" destId="{B26123E7-CD90-47B7-8CD1-EC96CA374F04}" srcOrd="1" destOrd="0" parTransId="{D152BF2D-0BD8-4FD4-862C-A754F7A74972}" sibTransId="{7F333F13-BC86-46DC-ABF6-14054BB4F0D1}"/>
    <dgm:cxn modelId="{11571FF6-FE14-4993-A678-5E7D9F867E79}" type="presOf" srcId="{00460B16-01E5-4A44-8376-CD0F14FBD6E5}" destId="{B1CE3C9B-FF17-4E98-BB96-26AB948FD5CE}" srcOrd="1" destOrd="0" presId="urn:microsoft.com/office/officeart/2008/layout/NameandTitleOrganizationalChart"/>
    <dgm:cxn modelId="{855D2293-D821-4FC4-8643-23B33F39D083}" type="presOf" srcId="{459819A9-EA36-4607-B767-B8602E3F8EE8}" destId="{5884DA60-4BA3-473A-940E-EA57C4575C04}" srcOrd="0" destOrd="0" presId="urn:microsoft.com/office/officeart/2008/layout/NameandTitleOrganizationalChart"/>
    <dgm:cxn modelId="{29EE8013-86F4-4B77-B718-6C77DD183E41}" srcId="{33098E5A-A813-482F-AEA2-525E7150B37C}" destId="{7E663635-66CA-46F8-9B67-EFEFE81FFC66}" srcOrd="1" destOrd="0" parTransId="{0414209F-FDC6-4DFC-A35E-78A432A6F941}" sibTransId="{A373092A-7EB5-48FE-8843-24FC0D1792CE}"/>
    <dgm:cxn modelId="{9714C42A-5B91-4D5F-9E5E-7969222F9BCA}" type="presOf" srcId="{140DE861-42D3-4183-B177-E046D4816CD1}" destId="{F3A15B5C-5B55-497A-A900-A59DCE45819A}" srcOrd="0" destOrd="0" presId="urn:microsoft.com/office/officeart/2008/layout/NameandTitleOrganizationalChart"/>
    <dgm:cxn modelId="{09E9E621-F419-4852-9E86-8CF26CF39E3A}" type="presOf" srcId="{33098E5A-A813-482F-AEA2-525E7150B37C}" destId="{93F36FFA-41AF-4E91-BC08-F6019799347F}" srcOrd="0" destOrd="0" presId="urn:microsoft.com/office/officeart/2008/layout/NameandTitleOrganizationalChart"/>
    <dgm:cxn modelId="{436196C2-A118-4858-8D72-B7FA425AAE25}" type="presOf" srcId="{A373092A-7EB5-48FE-8843-24FC0D1792CE}" destId="{DD77028A-257F-4426-82A8-E8D61BB00659}" srcOrd="0" destOrd="0" presId="urn:microsoft.com/office/officeart/2008/layout/NameandTitleOrganizationalChart"/>
    <dgm:cxn modelId="{18AAD21A-F78B-4613-878C-E6AAFF84F9D5}" type="presOf" srcId="{AC7A74CF-583D-49AE-A388-8B8D06823FB2}" destId="{AA42CC9B-9CC7-48D6-876D-89493444F93E}" srcOrd="0" destOrd="0" presId="urn:microsoft.com/office/officeart/2008/layout/NameandTitleOrganizationalChart"/>
    <dgm:cxn modelId="{6606695B-0A93-42DF-84B7-2701AE7CF5F3}" type="presOf" srcId="{00460B16-01E5-4A44-8376-CD0F14FBD6E5}" destId="{741257C9-2222-4A5E-8F9E-B0CB839AF205}" srcOrd="0" destOrd="0" presId="urn:microsoft.com/office/officeart/2008/layout/NameandTitleOrganizationalChart"/>
    <dgm:cxn modelId="{4077EE41-8F88-41E9-8DA4-8A2CABE35841}" type="presParOf" srcId="{10621FFE-F2CA-4269-9C09-DB14576E1A08}" destId="{82C29040-B789-4FE9-B2B7-1BB4372EC950}" srcOrd="0" destOrd="0" presId="urn:microsoft.com/office/officeart/2008/layout/NameandTitleOrganizationalChart"/>
    <dgm:cxn modelId="{10268C5B-F41E-41EF-A874-9BB5C579684A}" type="presParOf" srcId="{82C29040-B789-4FE9-B2B7-1BB4372EC950}" destId="{D6E413C9-166F-443C-A24D-36C58CE654E7}" srcOrd="0" destOrd="0" presId="urn:microsoft.com/office/officeart/2008/layout/NameandTitleOrganizationalChart"/>
    <dgm:cxn modelId="{ED62A616-053A-49A8-96D4-408CF5E8646A}" type="presParOf" srcId="{D6E413C9-166F-443C-A24D-36C58CE654E7}" destId="{93F36FFA-41AF-4E91-BC08-F6019799347F}" srcOrd="0" destOrd="0" presId="urn:microsoft.com/office/officeart/2008/layout/NameandTitleOrganizationalChart"/>
    <dgm:cxn modelId="{D70006C5-8299-47D9-8A69-47F0811FF4AD}" type="presParOf" srcId="{D6E413C9-166F-443C-A24D-36C58CE654E7}" destId="{DAE93E14-3666-43B7-AEE8-3643B6AA311C}" srcOrd="1" destOrd="0" presId="urn:microsoft.com/office/officeart/2008/layout/NameandTitleOrganizationalChart"/>
    <dgm:cxn modelId="{3A97B850-E767-4371-A099-04078D204D27}" type="presParOf" srcId="{D6E413C9-166F-443C-A24D-36C58CE654E7}" destId="{7CF96B3A-50F3-4A81-99CF-E92147C5272D}" srcOrd="2" destOrd="0" presId="urn:microsoft.com/office/officeart/2008/layout/NameandTitleOrganizationalChart"/>
    <dgm:cxn modelId="{1462439F-0E4C-43E5-93A4-9CFCFF5DA9FC}" type="presParOf" srcId="{82C29040-B789-4FE9-B2B7-1BB4372EC950}" destId="{E7732132-DD2C-4A7A-ABDD-56A52E9CFCC8}" srcOrd="1" destOrd="0" presId="urn:microsoft.com/office/officeart/2008/layout/NameandTitleOrganizationalChart"/>
    <dgm:cxn modelId="{676E5A8E-8782-4DDB-8F87-ED96647A9287}" type="presParOf" srcId="{E7732132-DD2C-4A7A-ABDD-56A52E9CFCC8}" destId="{7269227F-742E-453E-8189-E1309AFAAFF8}" srcOrd="0" destOrd="0" presId="urn:microsoft.com/office/officeart/2008/layout/NameandTitleOrganizationalChart"/>
    <dgm:cxn modelId="{8702A226-0240-4443-A2D0-E056243ACE65}" type="presParOf" srcId="{E7732132-DD2C-4A7A-ABDD-56A52E9CFCC8}" destId="{BCD5E9EC-BB95-492C-9FDE-5CE5E1B82C34}" srcOrd="1" destOrd="0" presId="urn:microsoft.com/office/officeart/2008/layout/NameandTitleOrganizationalChart"/>
    <dgm:cxn modelId="{1B45AC5C-64F9-4A3B-A861-786109335E05}" type="presParOf" srcId="{BCD5E9EC-BB95-492C-9FDE-5CE5E1B82C34}" destId="{C92248C3-9A9E-4B40-83FB-3A33EB752966}" srcOrd="0" destOrd="0" presId="urn:microsoft.com/office/officeart/2008/layout/NameandTitleOrganizationalChart"/>
    <dgm:cxn modelId="{A8D67F6E-4E8B-4569-978F-CEBC29F6D192}" type="presParOf" srcId="{C92248C3-9A9E-4B40-83FB-3A33EB752966}" destId="{741257C9-2222-4A5E-8F9E-B0CB839AF205}" srcOrd="0" destOrd="0" presId="urn:microsoft.com/office/officeart/2008/layout/NameandTitleOrganizationalChart"/>
    <dgm:cxn modelId="{D3407AB6-0093-4EA9-AC7A-C36167412E01}" type="presParOf" srcId="{C92248C3-9A9E-4B40-83FB-3A33EB752966}" destId="{97AB9028-7D4D-4163-9258-DAA38D3090B6}" srcOrd="1" destOrd="0" presId="urn:microsoft.com/office/officeart/2008/layout/NameandTitleOrganizationalChart"/>
    <dgm:cxn modelId="{F6596B84-7E5C-4B84-B858-4FF43A25EF4A}" type="presParOf" srcId="{C92248C3-9A9E-4B40-83FB-3A33EB752966}" destId="{B1CE3C9B-FF17-4E98-BB96-26AB948FD5CE}" srcOrd="2" destOrd="0" presId="urn:microsoft.com/office/officeart/2008/layout/NameandTitleOrganizationalChart"/>
    <dgm:cxn modelId="{E6F0311C-9871-4DEE-99E8-4B7162C38A85}" type="presParOf" srcId="{BCD5E9EC-BB95-492C-9FDE-5CE5E1B82C34}" destId="{0ACB4254-F2E9-4129-A39B-3FAEE485C504}" srcOrd="1" destOrd="0" presId="urn:microsoft.com/office/officeart/2008/layout/NameandTitleOrganizationalChart"/>
    <dgm:cxn modelId="{847AED14-8583-411C-A680-9A201EA51281}" type="presParOf" srcId="{BCD5E9EC-BB95-492C-9FDE-5CE5E1B82C34}" destId="{301A4CC9-DCF1-4ADF-A0C6-4B4CE4FCB3F8}" srcOrd="2" destOrd="0" presId="urn:microsoft.com/office/officeart/2008/layout/NameandTitleOrganizationalChart"/>
    <dgm:cxn modelId="{C1B5777D-78B2-470F-8D44-D6A66A82CD11}" type="presParOf" srcId="{E7732132-DD2C-4A7A-ABDD-56A52E9CFCC8}" destId="{97F58A4A-B222-46B9-99BC-5808CDFC0A43}" srcOrd="2" destOrd="0" presId="urn:microsoft.com/office/officeart/2008/layout/NameandTitleOrganizationalChart"/>
    <dgm:cxn modelId="{4CFF6C7C-2DAD-475A-A18B-F1DB4057264D}" type="presParOf" srcId="{E7732132-DD2C-4A7A-ABDD-56A52E9CFCC8}" destId="{0D5FE89B-5AC5-48BE-BB2E-3CE0F30E604D}" srcOrd="3" destOrd="0" presId="urn:microsoft.com/office/officeart/2008/layout/NameandTitleOrganizationalChart"/>
    <dgm:cxn modelId="{AAC0C184-866B-4F4A-832F-5B2182665722}" type="presParOf" srcId="{0D5FE89B-5AC5-48BE-BB2E-3CE0F30E604D}" destId="{3D6CDF8E-6947-4285-AD1B-0B667297C6A5}" srcOrd="0" destOrd="0" presId="urn:microsoft.com/office/officeart/2008/layout/NameandTitleOrganizationalChart"/>
    <dgm:cxn modelId="{45D2CC27-D0CE-42B3-803F-956D31807FC0}" type="presParOf" srcId="{3D6CDF8E-6947-4285-AD1B-0B667297C6A5}" destId="{74AF3C16-E140-421A-86AE-7BC3A341220C}" srcOrd="0" destOrd="0" presId="urn:microsoft.com/office/officeart/2008/layout/NameandTitleOrganizationalChart"/>
    <dgm:cxn modelId="{F33342EA-020C-41F5-A694-9ADC59CD446D}" type="presParOf" srcId="{3D6CDF8E-6947-4285-AD1B-0B667297C6A5}" destId="{DD77028A-257F-4426-82A8-E8D61BB00659}" srcOrd="1" destOrd="0" presId="urn:microsoft.com/office/officeart/2008/layout/NameandTitleOrganizationalChart"/>
    <dgm:cxn modelId="{703CF034-98CF-4940-BDDF-175A458B5DC7}" type="presParOf" srcId="{3D6CDF8E-6947-4285-AD1B-0B667297C6A5}" destId="{BE609D86-4AC0-4C5F-98A2-837D6829C7BD}" srcOrd="2" destOrd="0" presId="urn:microsoft.com/office/officeart/2008/layout/NameandTitleOrganizationalChart"/>
    <dgm:cxn modelId="{502D26C5-C5DA-4D51-AF0F-F52C56BE2FE1}" type="presParOf" srcId="{0D5FE89B-5AC5-48BE-BB2E-3CE0F30E604D}" destId="{505008AE-C430-480B-B028-40CBC2DFCA3B}" srcOrd="1" destOrd="0" presId="urn:microsoft.com/office/officeart/2008/layout/NameandTitleOrganizationalChart"/>
    <dgm:cxn modelId="{E5E89F8F-4564-4EFA-8D36-EB266706D42B}" type="presParOf" srcId="{505008AE-C430-480B-B028-40CBC2DFCA3B}" destId="{CEC84E0C-534C-45D0-A39D-739263C004AB}" srcOrd="0" destOrd="0" presId="urn:microsoft.com/office/officeart/2008/layout/NameandTitleOrganizationalChart"/>
    <dgm:cxn modelId="{A70FEDBD-6EEE-4702-9FD6-7E53C9C5FC79}" type="presParOf" srcId="{505008AE-C430-480B-B028-40CBC2DFCA3B}" destId="{97841C02-EF39-42C5-AF25-E97E91E90C89}" srcOrd="1" destOrd="0" presId="urn:microsoft.com/office/officeart/2008/layout/NameandTitleOrganizationalChart"/>
    <dgm:cxn modelId="{5C414818-0CF5-4F59-86AE-3F22122651F5}" type="presParOf" srcId="{97841C02-EF39-42C5-AF25-E97E91E90C89}" destId="{8E7EFA2E-3E06-4526-A318-46A06A099268}" srcOrd="0" destOrd="0" presId="urn:microsoft.com/office/officeart/2008/layout/NameandTitleOrganizationalChart"/>
    <dgm:cxn modelId="{2A779F63-9564-4DC1-9832-962B8DF89B5F}" type="presParOf" srcId="{8E7EFA2E-3E06-4526-A318-46A06A099268}" destId="{AA42CC9B-9CC7-48D6-876D-89493444F93E}" srcOrd="0" destOrd="0" presId="urn:microsoft.com/office/officeart/2008/layout/NameandTitleOrganizationalChart"/>
    <dgm:cxn modelId="{F1020F63-34B3-4C4D-BF15-595C9D37B013}" type="presParOf" srcId="{8E7EFA2E-3E06-4526-A318-46A06A099268}" destId="{F3A15B5C-5B55-497A-A900-A59DCE45819A}" srcOrd="1" destOrd="0" presId="urn:microsoft.com/office/officeart/2008/layout/NameandTitleOrganizationalChart"/>
    <dgm:cxn modelId="{375A25F1-B65B-4D15-9562-8E45A47EBD18}" type="presParOf" srcId="{8E7EFA2E-3E06-4526-A318-46A06A099268}" destId="{EBCD8F43-BA93-486E-A5D1-5DA7EE329239}" srcOrd="2" destOrd="0" presId="urn:microsoft.com/office/officeart/2008/layout/NameandTitleOrganizationalChart"/>
    <dgm:cxn modelId="{3D9ADF7E-3A09-407B-87C6-2A2EE8D36D1D}" type="presParOf" srcId="{97841C02-EF39-42C5-AF25-E97E91E90C89}" destId="{D3EC0DFF-06F4-45A4-A407-0E71BB0E517A}" srcOrd="1" destOrd="0" presId="urn:microsoft.com/office/officeart/2008/layout/NameandTitleOrganizationalChart"/>
    <dgm:cxn modelId="{A89DCA31-7A8F-4946-B3B5-CDD14908D743}" type="presParOf" srcId="{97841C02-EF39-42C5-AF25-E97E91E90C89}" destId="{954CE095-FDCA-4787-B46D-35CA32FFEE05}" srcOrd="2" destOrd="0" presId="urn:microsoft.com/office/officeart/2008/layout/NameandTitleOrganizationalChart"/>
    <dgm:cxn modelId="{B786D3FF-7ACA-4C32-A67C-18E822EBFE5F}" type="presParOf" srcId="{505008AE-C430-480B-B028-40CBC2DFCA3B}" destId="{BB2B1424-F644-439E-A3C3-DD636D17E194}" srcOrd="2" destOrd="0" presId="urn:microsoft.com/office/officeart/2008/layout/NameandTitleOrganizationalChart"/>
    <dgm:cxn modelId="{5086A2C1-06B3-4FE6-A949-E651AE8EC701}" type="presParOf" srcId="{505008AE-C430-480B-B028-40CBC2DFCA3B}" destId="{8C1CE5CF-F198-49FA-90DB-1A4F740700B7}" srcOrd="3" destOrd="0" presId="urn:microsoft.com/office/officeart/2008/layout/NameandTitleOrganizationalChart"/>
    <dgm:cxn modelId="{583AB9E6-EBE8-46DF-8FCD-23A00488DE6F}" type="presParOf" srcId="{8C1CE5CF-F198-49FA-90DB-1A4F740700B7}" destId="{F00E89F8-4C61-487D-82CD-2BEF2B905CC1}" srcOrd="0" destOrd="0" presId="urn:microsoft.com/office/officeart/2008/layout/NameandTitleOrganizationalChart"/>
    <dgm:cxn modelId="{80E5DFC8-48F1-4EC9-A0CA-0B80D653C8AB}" type="presParOf" srcId="{F00E89F8-4C61-487D-82CD-2BEF2B905CC1}" destId="{ABD492CA-9BAB-4F7C-A198-A9B75A75AA26}" srcOrd="0" destOrd="0" presId="urn:microsoft.com/office/officeart/2008/layout/NameandTitleOrganizationalChart"/>
    <dgm:cxn modelId="{3CAAE44A-5A20-47F1-922C-2D6A99420170}" type="presParOf" srcId="{F00E89F8-4C61-487D-82CD-2BEF2B905CC1}" destId="{43DCDFEE-6CBD-4433-A60F-6F746463C568}" srcOrd="1" destOrd="0" presId="urn:microsoft.com/office/officeart/2008/layout/NameandTitleOrganizationalChart"/>
    <dgm:cxn modelId="{66686697-3D43-402F-A8D0-6AF4F21B287A}" type="presParOf" srcId="{F00E89F8-4C61-487D-82CD-2BEF2B905CC1}" destId="{92DA740C-3283-4B9C-BD95-D9E0995AAFE3}" srcOrd="2" destOrd="0" presId="urn:microsoft.com/office/officeart/2008/layout/NameandTitleOrganizationalChart"/>
    <dgm:cxn modelId="{69BEFD52-37A5-4BC0-B5C6-DE7A565C3B4D}" type="presParOf" srcId="{8C1CE5CF-F198-49FA-90DB-1A4F740700B7}" destId="{9DDE2F70-7EC6-415A-8085-7F986EAD7C30}" srcOrd="1" destOrd="0" presId="urn:microsoft.com/office/officeart/2008/layout/NameandTitleOrganizationalChart"/>
    <dgm:cxn modelId="{6AB704EA-1713-48BB-93E9-5E173C365F0D}" type="presParOf" srcId="{8C1CE5CF-F198-49FA-90DB-1A4F740700B7}" destId="{D010878D-CCB1-40DC-B347-45CD01366D5D}" srcOrd="2" destOrd="0" presId="urn:microsoft.com/office/officeart/2008/layout/NameandTitleOrganizationalChart"/>
    <dgm:cxn modelId="{1730DD17-3575-4F63-9E8B-B0644C359DB2}" type="presParOf" srcId="{505008AE-C430-480B-B028-40CBC2DFCA3B}" destId="{962BE215-E804-47DF-9C44-94CD2297DF72}" srcOrd="4" destOrd="0" presId="urn:microsoft.com/office/officeart/2008/layout/NameandTitleOrganizationalChart"/>
    <dgm:cxn modelId="{B83593F5-83E2-4009-B6A2-CE432D36902F}" type="presParOf" srcId="{505008AE-C430-480B-B028-40CBC2DFCA3B}" destId="{823AF604-AA9E-44BA-9655-9C36ED04CBBC}" srcOrd="5" destOrd="0" presId="urn:microsoft.com/office/officeart/2008/layout/NameandTitleOrganizationalChart"/>
    <dgm:cxn modelId="{1BBD1345-AD0C-48F6-8968-28B1C49A8DB6}" type="presParOf" srcId="{823AF604-AA9E-44BA-9655-9C36ED04CBBC}" destId="{DF282FBF-F0FB-4D93-B845-B0B7993F1BDC}" srcOrd="0" destOrd="0" presId="urn:microsoft.com/office/officeart/2008/layout/NameandTitleOrganizationalChart"/>
    <dgm:cxn modelId="{38025B72-A285-4FFD-8518-3F267ED9B28C}" type="presParOf" srcId="{DF282FBF-F0FB-4D93-B845-B0B7993F1BDC}" destId="{28E2E596-2E2C-44E8-9D2F-EA616A6DB01F}" srcOrd="0" destOrd="0" presId="urn:microsoft.com/office/officeart/2008/layout/NameandTitleOrganizationalChart"/>
    <dgm:cxn modelId="{3A13796B-111B-4D71-9FB4-3618E963E1C1}" type="presParOf" srcId="{DF282FBF-F0FB-4D93-B845-B0B7993F1BDC}" destId="{65D195D6-F3E7-4675-9CBF-660AFA1186F2}" srcOrd="1" destOrd="0" presId="urn:microsoft.com/office/officeart/2008/layout/NameandTitleOrganizationalChart"/>
    <dgm:cxn modelId="{1E898AFF-918B-437C-B33E-FC40D9301BF1}" type="presParOf" srcId="{DF282FBF-F0FB-4D93-B845-B0B7993F1BDC}" destId="{6F83859D-38B0-474B-9228-6A140C0C1267}" srcOrd="2" destOrd="0" presId="urn:microsoft.com/office/officeart/2008/layout/NameandTitleOrganizationalChart"/>
    <dgm:cxn modelId="{9A7BABE1-252C-4484-B80E-7D811A4FE19A}" type="presParOf" srcId="{823AF604-AA9E-44BA-9655-9C36ED04CBBC}" destId="{FCA509B7-DECF-4FF2-8B70-95C588C225F8}" srcOrd="1" destOrd="0" presId="urn:microsoft.com/office/officeart/2008/layout/NameandTitleOrganizationalChart"/>
    <dgm:cxn modelId="{32F76F5E-47BE-4707-B550-3A6F28BB17C8}" type="presParOf" srcId="{823AF604-AA9E-44BA-9655-9C36ED04CBBC}" destId="{DF555A36-2478-4C4A-A1F0-687325F8F099}" srcOrd="2" destOrd="0" presId="urn:microsoft.com/office/officeart/2008/layout/NameandTitleOrganizationalChart"/>
    <dgm:cxn modelId="{A3C30469-BAFC-44A2-9F75-C909D37B8704}" type="presParOf" srcId="{0D5FE89B-5AC5-48BE-BB2E-3CE0F30E604D}" destId="{22C2AA6D-7CD3-406E-BBF5-C61363188EB5}" srcOrd="2" destOrd="0" presId="urn:microsoft.com/office/officeart/2008/layout/NameandTitleOrganizationalChart"/>
    <dgm:cxn modelId="{CC989D90-195C-4FE1-89DF-0D33AF769CAA}" type="presParOf" srcId="{E7732132-DD2C-4A7A-ABDD-56A52E9CFCC8}" destId="{29413F4C-3F04-4F6A-BE22-8F410F489633}" srcOrd="4" destOrd="0" presId="urn:microsoft.com/office/officeart/2008/layout/NameandTitleOrganizationalChart"/>
    <dgm:cxn modelId="{BB404C30-AFE4-4C11-BA6F-721787632152}" type="presParOf" srcId="{E7732132-DD2C-4A7A-ABDD-56A52E9CFCC8}" destId="{32A350A7-96CE-4C54-8E2F-E8634413E0E5}" srcOrd="5" destOrd="0" presId="urn:microsoft.com/office/officeart/2008/layout/NameandTitleOrganizationalChart"/>
    <dgm:cxn modelId="{62D54F0A-3CCF-4A80-B416-D1FBE711E823}" type="presParOf" srcId="{32A350A7-96CE-4C54-8E2F-E8634413E0E5}" destId="{6FCC6A1A-B7A0-4617-8ABC-58F1782E3199}" srcOrd="0" destOrd="0" presId="urn:microsoft.com/office/officeart/2008/layout/NameandTitleOrganizationalChart"/>
    <dgm:cxn modelId="{4086A62A-A172-4923-98C3-BB44376EBE30}" type="presParOf" srcId="{6FCC6A1A-B7A0-4617-8ABC-58F1782E3199}" destId="{47AF34DC-899C-4AED-8E0D-36A9A76B9B3F}" srcOrd="0" destOrd="0" presId="urn:microsoft.com/office/officeart/2008/layout/NameandTitleOrganizationalChart"/>
    <dgm:cxn modelId="{6E1EBB3C-DE58-441B-A628-EB4F020E49B4}" type="presParOf" srcId="{6FCC6A1A-B7A0-4617-8ABC-58F1782E3199}" destId="{5884DA60-4BA3-473A-940E-EA57C4575C04}" srcOrd="1" destOrd="0" presId="urn:microsoft.com/office/officeart/2008/layout/NameandTitleOrganizationalChart"/>
    <dgm:cxn modelId="{61D93207-C38E-42C2-AEC1-DE2B43467C16}" type="presParOf" srcId="{6FCC6A1A-B7A0-4617-8ABC-58F1782E3199}" destId="{F2104B55-DD4E-4517-A662-C4A7CA434FD7}" srcOrd="2" destOrd="0" presId="urn:microsoft.com/office/officeart/2008/layout/NameandTitleOrganizationalChart"/>
    <dgm:cxn modelId="{4313F3CC-2ED9-4232-AE44-E611DCE64C35}" type="presParOf" srcId="{32A350A7-96CE-4C54-8E2F-E8634413E0E5}" destId="{9B7D8C63-E6D2-4BE6-9359-4612CFF08A95}" srcOrd="1" destOrd="0" presId="urn:microsoft.com/office/officeart/2008/layout/NameandTitleOrganizationalChart"/>
    <dgm:cxn modelId="{64596822-5725-45EA-94BA-7BD19351268F}" type="presParOf" srcId="{32A350A7-96CE-4C54-8E2F-E8634413E0E5}" destId="{C5BCC88C-D57B-46E5-AF8A-A4A14C5DD1E2}" srcOrd="2" destOrd="0" presId="urn:microsoft.com/office/officeart/2008/layout/NameandTitleOrganizationalChart"/>
    <dgm:cxn modelId="{69414C85-D512-4706-9421-55C1D433FC16}" type="presParOf" srcId="{82C29040-B789-4FE9-B2B7-1BB4372EC950}" destId="{D72AA9BF-555C-41D5-9D70-D3BD8550546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13F4C-3F04-4F6A-BE22-8F410F489633}">
      <dsp:nvSpPr>
        <dsp:cNvPr id="0" name=""/>
        <dsp:cNvSpPr/>
      </dsp:nvSpPr>
      <dsp:spPr>
        <a:xfrm>
          <a:off x="3958686" y="1473390"/>
          <a:ext cx="2825825" cy="63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629"/>
              </a:lnTo>
              <a:lnTo>
                <a:pt x="2825825" y="375629"/>
              </a:lnTo>
              <a:lnTo>
                <a:pt x="2825825" y="630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BE215-E804-47DF-9C44-94CD2297DF72}">
      <dsp:nvSpPr>
        <dsp:cNvPr id="0" name=""/>
        <dsp:cNvSpPr/>
      </dsp:nvSpPr>
      <dsp:spPr>
        <a:xfrm>
          <a:off x="3958686" y="3194017"/>
          <a:ext cx="2825825" cy="63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629"/>
              </a:lnTo>
              <a:lnTo>
                <a:pt x="2825825" y="375629"/>
              </a:lnTo>
              <a:lnTo>
                <a:pt x="2825825" y="630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B1424-F644-439E-A3C3-DD636D17E194}">
      <dsp:nvSpPr>
        <dsp:cNvPr id="0" name=""/>
        <dsp:cNvSpPr/>
      </dsp:nvSpPr>
      <dsp:spPr>
        <a:xfrm>
          <a:off x="3912966" y="3194017"/>
          <a:ext cx="91440" cy="6300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84E0C-534C-45D0-A39D-739263C004AB}">
      <dsp:nvSpPr>
        <dsp:cNvPr id="0" name=""/>
        <dsp:cNvSpPr/>
      </dsp:nvSpPr>
      <dsp:spPr>
        <a:xfrm>
          <a:off x="1132861" y="3194017"/>
          <a:ext cx="2825825" cy="630088"/>
        </a:xfrm>
        <a:custGeom>
          <a:avLst/>
          <a:gdLst/>
          <a:ahLst/>
          <a:cxnLst/>
          <a:rect l="0" t="0" r="0" b="0"/>
          <a:pathLst>
            <a:path>
              <a:moveTo>
                <a:pt x="2825825" y="0"/>
              </a:moveTo>
              <a:lnTo>
                <a:pt x="2825825" y="375629"/>
              </a:lnTo>
              <a:lnTo>
                <a:pt x="0" y="375629"/>
              </a:lnTo>
              <a:lnTo>
                <a:pt x="0" y="630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58A4A-B222-46B9-99BC-5808CDFC0A43}">
      <dsp:nvSpPr>
        <dsp:cNvPr id="0" name=""/>
        <dsp:cNvSpPr/>
      </dsp:nvSpPr>
      <dsp:spPr>
        <a:xfrm>
          <a:off x="3912966" y="1473390"/>
          <a:ext cx="91440" cy="6300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9227F-742E-453E-8189-E1309AFAAFF8}">
      <dsp:nvSpPr>
        <dsp:cNvPr id="0" name=""/>
        <dsp:cNvSpPr/>
      </dsp:nvSpPr>
      <dsp:spPr>
        <a:xfrm>
          <a:off x="1132861" y="1473390"/>
          <a:ext cx="2825825" cy="630088"/>
        </a:xfrm>
        <a:custGeom>
          <a:avLst/>
          <a:gdLst/>
          <a:ahLst/>
          <a:cxnLst/>
          <a:rect l="0" t="0" r="0" b="0"/>
          <a:pathLst>
            <a:path>
              <a:moveTo>
                <a:pt x="2825825" y="0"/>
              </a:moveTo>
              <a:lnTo>
                <a:pt x="2825825" y="375629"/>
              </a:lnTo>
              <a:lnTo>
                <a:pt x="0" y="375629"/>
              </a:lnTo>
              <a:lnTo>
                <a:pt x="0" y="630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6FFA-41AF-4E91-BC08-F6019799347F}">
      <dsp:nvSpPr>
        <dsp:cNvPr id="0" name=""/>
        <dsp:cNvSpPr/>
      </dsp:nvSpPr>
      <dsp:spPr>
        <a:xfrm>
          <a:off x="2905546" y="382852"/>
          <a:ext cx="2106279" cy="1090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5388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05546" y="382852"/>
        <a:ext cx="2106279" cy="1090538"/>
      </dsp:txXfrm>
    </dsp:sp>
    <dsp:sp modelId="{DAE93E14-3666-43B7-AEE8-3643B6AA311C}">
      <dsp:nvSpPr>
        <dsp:cNvPr id="0" name=""/>
        <dsp:cNvSpPr/>
      </dsp:nvSpPr>
      <dsp:spPr>
        <a:xfrm>
          <a:off x="3326802" y="1231048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3326802" y="1231048"/>
        <a:ext cx="1895651" cy="363512"/>
      </dsp:txXfrm>
    </dsp:sp>
    <dsp:sp modelId="{741257C9-2222-4A5E-8F9E-B0CB839AF205}">
      <dsp:nvSpPr>
        <dsp:cNvPr id="0" name=""/>
        <dsp:cNvSpPr/>
      </dsp:nvSpPr>
      <dsp:spPr>
        <a:xfrm>
          <a:off x="79721" y="2103479"/>
          <a:ext cx="2106279" cy="1090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5388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cộng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721" y="2103479"/>
        <a:ext cx="2106279" cy="1090538"/>
      </dsp:txXfrm>
    </dsp:sp>
    <dsp:sp modelId="{97AB9028-7D4D-4163-9258-DAA38D3090B6}">
      <dsp:nvSpPr>
        <dsp:cNvPr id="0" name=""/>
        <dsp:cNvSpPr/>
      </dsp:nvSpPr>
      <dsp:spPr>
        <a:xfrm>
          <a:off x="500977" y="2951675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00977" y="2951675"/>
        <a:ext cx="1895651" cy="363512"/>
      </dsp:txXfrm>
    </dsp:sp>
    <dsp:sp modelId="{74AF3C16-E140-421A-86AE-7BC3A341220C}">
      <dsp:nvSpPr>
        <dsp:cNvPr id="0" name=""/>
        <dsp:cNvSpPr/>
      </dsp:nvSpPr>
      <dsp:spPr>
        <a:xfrm>
          <a:off x="2905546" y="2103479"/>
          <a:ext cx="2106279" cy="1090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5388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Trưởng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nhóm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(Nguyễn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Hữu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Tuấn)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05546" y="2103479"/>
        <a:ext cx="2106279" cy="1090538"/>
      </dsp:txXfrm>
    </dsp:sp>
    <dsp:sp modelId="{DD77028A-257F-4426-82A8-E8D61BB00659}">
      <dsp:nvSpPr>
        <dsp:cNvPr id="0" name=""/>
        <dsp:cNvSpPr/>
      </dsp:nvSpPr>
      <dsp:spPr>
        <a:xfrm>
          <a:off x="3326802" y="2951675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3326802" y="2951675"/>
        <a:ext cx="1895651" cy="363512"/>
      </dsp:txXfrm>
    </dsp:sp>
    <dsp:sp modelId="{AA42CC9B-9CC7-48D6-876D-89493444F93E}">
      <dsp:nvSpPr>
        <dsp:cNvPr id="0" name=""/>
        <dsp:cNvSpPr/>
      </dsp:nvSpPr>
      <dsp:spPr>
        <a:xfrm>
          <a:off x="79721" y="3824105"/>
          <a:ext cx="2106279" cy="1090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5388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Uy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tuyển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721" y="3824105"/>
        <a:ext cx="2106279" cy="1090538"/>
      </dsp:txXfrm>
    </dsp:sp>
    <dsp:sp modelId="{F3A15B5C-5B55-497A-A900-A59DCE45819A}">
      <dsp:nvSpPr>
        <dsp:cNvPr id="0" name=""/>
        <dsp:cNvSpPr/>
      </dsp:nvSpPr>
      <dsp:spPr>
        <a:xfrm>
          <a:off x="500977" y="4672302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00977" y="4672302"/>
        <a:ext cx="1895651" cy="363512"/>
      </dsp:txXfrm>
    </dsp:sp>
    <dsp:sp modelId="{ABD492CA-9BAB-4F7C-A198-A9B75A75AA26}">
      <dsp:nvSpPr>
        <dsp:cNvPr id="0" name=""/>
        <dsp:cNvSpPr/>
      </dsp:nvSpPr>
      <dsp:spPr>
        <a:xfrm>
          <a:off x="2905546" y="3824105"/>
          <a:ext cx="2106279" cy="1090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5388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Hoàng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05546" y="3824105"/>
        <a:ext cx="2106279" cy="1090538"/>
      </dsp:txXfrm>
    </dsp:sp>
    <dsp:sp modelId="{43DCDFEE-6CBD-4433-A60F-6F746463C568}">
      <dsp:nvSpPr>
        <dsp:cNvPr id="0" name=""/>
        <dsp:cNvSpPr/>
      </dsp:nvSpPr>
      <dsp:spPr>
        <a:xfrm>
          <a:off x="3326802" y="4672302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3326802" y="4672302"/>
        <a:ext cx="1895651" cy="363512"/>
      </dsp:txXfrm>
    </dsp:sp>
    <dsp:sp modelId="{28E2E596-2E2C-44E8-9D2F-EA616A6DB01F}">
      <dsp:nvSpPr>
        <dsp:cNvPr id="0" name=""/>
        <dsp:cNvSpPr/>
      </dsp:nvSpPr>
      <dsp:spPr>
        <a:xfrm>
          <a:off x="5731371" y="3824105"/>
          <a:ext cx="2106279" cy="1090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5388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 Phi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Viễn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1371" y="3824105"/>
        <a:ext cx="2106279" cy="1090538"/>
      </dsp:txXfrm>
    </dsp:sp>
    <dsp:sp modelId="{65D195D6-F3E7-4675-9CBF-660AFA1186F2}">
      <dsp:nvSpPr>
        <dsp:cNvPr id="0" name=""/>
        <dsp:cNvSpPr/>
      </dsp:nvSpPr>
      <dsp:spPr>
        <a:xfrm>
          <a:off x="6152627" y="4672302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152627" y="4672302"/>
        <a:ext cx="1895651" cy="363512"/>
      </dsp:txXfrm>
    </dsp:sp>
    <dsp:sp modelId="{47AF34DC-899C-4AED-8E0D-36A9A76B9B3F}">
      <dsp:nvSpPr>
        <dsp:cNvPr id="0" name=""/>
        <dsp:cNvSpPr/>
      </dsp:nvSpPr>
      <dsp:spPr>
        <a:xfrm>
          <a:off x="5731371" y="2103479"/>
          <a:ext cx="2106279" cy="1090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5388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Media X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Cort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1371" y="2103479"/>
        <a:ext cx="2106279" cy="1090538"/>
      </dsp:txXfrm>
    </dsp:sp>
    <dsp:sp modelId="{5884DA60-4BA3-473A-940E-EA57C4575C04}">
      <dsp:nvSpPr>
        <dsp:cNvPr id="0" name=""/>
        <dsp:cNvSpPr/>
      </dsp:nvSpPr>
      <dsp:spPr>
        <a:xfrm>
          <a:off x="6152627" y="2951675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152627" y="2951675"/>
        <a:ext cx="1895651" cy="36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3E3C312-089C-4175-819C-0DEC04C1ECED}" type="datetimeFigureOut">
              <a:rPr lang="en-US" smtClean="0"/>
              <a:t>15/01/04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77C8F2-9C35-49D6-B2CF-94F0D6E9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62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468DA99-B6F1-41A8-B443-607C55AD793A}" type="datetimeFigureOut">
              <a:rPr lang="en-US" smtClean="0"/>
              <a:t>15/01/04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07CF259-DD42-4DE8-B719-3EA84B7C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1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CF259-DD42-4DE8-B719-3EA84B7CBD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CF259-DD42-4DE8-B719-3EA84B7CBD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C2C-666A-4682-BB23-1E3EBC25A5FD}" type="datetime1">
              <a:rPr lang="en-US" smtClean="0"/>
              <a:t>15/01/04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A0CB-DD1D-4420-8F74-DF81662D3DAC}" type="datetime1">
              <a:rPr lang="en-US" smtClean="0"/>
              <a:t>15/01/04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1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2A09-F283-4F0A-96F6-65CD0EF0B2ED}" type="datetime1">
              <a:rPr lang="en-US" smtClean="0"/>
              <a:t>15/01/04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15600" cy="365125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4EEC93-EB4E-413A-962D-855472C95C38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9F2F24C-79B8-4BB9-9FE6-0858CE215A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6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6AB5-CBB6-4F94-B97D-3C98DA0F4D4D}" type="datetime1">
              <a:rPr lang="en-US" smtClean="0"/>
              <a:t>15/01/04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4BC-E20F-4C2F-899B-36E87BBB5509}" type="datetime1">
              <a:rPr lang="en-US" smtClean="0"/>
              <a:t>15/01/04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3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3603-9819-41A9-B01E-669351C55EFC}" type="datetime1">
              <a:rPr lang="en-US" smtClean="0"/>
              <a:t>15/01/04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CB1A-8F60-417C-8AD5-F2283794DE04}" type="datetime1">
              <a:rPr lang="en-US" smtClean="0"/>
              <a:t>15/01/04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2BF6-F05F-414C-BEF7-FD6AF8EFB701}" type="datetime1">
              <a:rPr lang="en-US" smtClean="0"/>
              <a:t>15/01/04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9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3FDD-E996-4323-B020-DC92B211FAAA}" type="datetime1">
              <a:rPr lang="en-US" smtClean="0"/>
              <a:t>15/01/04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87D4-1DE9-4184-8352-D13D26408B8A}" type="datetime1">
              <a:rPr lang="en-US" smtClean="0"/>
              <a:t>15/01/04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5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68AD-145A-476D-BD5F-02AC87293A38}" type="datetime1">
              <a:rPr lang="en-US" smtClean="0"/>
              <a:t>15/01/04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F24C-79B8-4BB9-9FE6-0858CE2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53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TIẾN ĐỘ 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ÁN QUẢN LÝ TUYỂN SINH ĐẠI HỌC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2150"/>
            <a:ext cx="4005263" cy="2355850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6: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11520458 – Nguyễn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Tuấn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11520473 – Nguyễn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11520489 – Nguyễn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11520687 – Nguyễn Phi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662737" y="4502150"/>
            <a:ext cx="4005263" cy="235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9168-4FCF-461E-987E-4AF373B00CCE}" type="datetime1">
              <a:rPr lang="en-US" smtClean="0"/>
              <a:t>15/01/04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5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Sưu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Review Gantt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=&gt;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/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EC93-EB4E-413A-962D-855472C95C38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7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chạn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$50,000 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=&gt;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NPV, ROI,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vốn</a:t>
            </a:r>
            <a:r>
              <a:rPr lang="en-US" dirty="0" smtClean="0"/>
              <a:t>.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nhuận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EC93-EB4E-413A-962D-855472C95C38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9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nhàng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tang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EC93-EB4E-413A-962D-855472C95C38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8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&amp;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%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khan, </a:t>
            </a:r>
            <a:r>
              <a:rPr lang="en-US" dirty="0" err="1" smtClean="0"/>
              <a:t>vướng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EC93-EB4E-413A-962D-855472C95C38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5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ý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EC93-EB4E-413A-962D-855472C95C38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hay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.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ĐH X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A128-3F41-4888-A317-AD2973C9ECDE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9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1AD-5D89-4EEA-B1AF-AB14C5EEEB58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044964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394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2"/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tuyên</a:t>
            </a:r>
            <a:r>
              <a:rPr lang="en-US" sz="2800" dirty="0" smtClean="0"/>
              <a:t> </a:t>
            </a:r>
            <a:r>
              <a:rPr lang="en-US" sz="2800" dirty="0" err="1" smtClean="0"/>
              <a:t>bố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endParaRPr lang="en-US" sz="2800" dirty="0" smtClean="0"/>
          </a:p>
          <a:p>
            <a:pPr lvl="2"/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phạm</a:t>
            </a:r>
            <a:r>
              <a:rPr lang="en-US" sz="2800" dirty="0" smtClean="0"/>
              <a:t> vi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endParaRPr lang="en-US" sz="2800" dirty="0" smtClean="0"/>
          </a:p>
          <a:p>
            <a:pPr lvl="2"/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bố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khan &amp;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EC93-EB4E-413A-962D-855472C95C38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(</a:t>
            </a:r>
            <a:r>
              <a:rPr lang="en-US" i="1" dirty="0" err="1" smtClean="0"/>
              <a:t>Trình</a:t>
            </a:r>
            <a:r>
              <a:rPr lang="en-US" i="1" dirty="0" smtClean="0"/>
              <a:t> </a:t>
            </a:r>
            <a:r>
              <a:rPr lang="en-US" i="1" dirty="0" err="1" smtClean="0"/>
              <a:t>bày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đồ</a:t>
            </a:r>
            <a:r>
              <a:rPr lang="en-US" i="1" dirty="0" smtClean="0"/>
              <a:t> Gantt ở </a:t>
            </a:r>
            <a:r>
              <a:rPr lang="en-US" i="1" dirty="0" err="1" smtClean="0"/>
              <a:t>đây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EC93-EB4E-413A-962D-855472C95C38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7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,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trọn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hay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,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EC93-EB4E-413A-962D-855472C95C38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,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en-US" dirty="0" smtClean="0"/>
              <a:t>Thu </a:t>
            </a:r>
            <a:r>
              <a:rPr lang="en-US" dirty="0" err="1" smtClean="0"/>
              <a:t>hẹp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bảng</a:t>
            </a:r>
            <a:r>
              <a:rPr lang="en-US" dirty="0" smtClean="0"/>
              <a:t> WBS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,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endParaRPr lang="en-US" dirty="0" smtClean="0"/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cẩn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chi </a:t>
            </a:r>
            <a:r>
              <a:rPr lang="en-US" dirty="0" err="1" smtClean="0"/>
              <a:t>phí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EC93-EB4E-413A-962D-855472C95C38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1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(</a:t>
            </a:r>
            <a:r>
              <a:rPr lang="en-US" i="1" dirty="0" err="1" smtClean="0"/>
              <a:t>Trình</a:t>
            </a:r>
            <a:r>
              <a:rPr lang="en-US" i="1" dirty="0" smtClean="0"/>
              <a:t> </a:t>
            </a:r>
            <a:r>
              <a:rPr lang="en-US" i="1" dirty="0" err="1" smtClean="0"/>
              <a:t>bày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đồ</a:t>
            </a:r>
            <a:r>
              <a:rPr lang="en-US" i="1" dirty="0" smtClean="0"/>
              <a:t> Gantt ở </a:t>
            </a:r>
            <a:r>
              <a:rPr lang="en-US" i="1" dirty="0" err="1" smtClean="0"/>
              <a:t>đây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EC93-EB4E-413A-962D-855472C95C38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,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1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trải</a:t>
            </a:r>
            <a:r>
              <a:rPr lang="en-US" dirty="0" smtClean="0"/>
              <a:t> qua:</a:t>
            </a:r>
          </a:p>
          <a:p>
            <a:pPr lvl="1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endParaRPr lang="en-US" dirty="0" smtClean="0"/>
          </a:p>
          <a:p>
            <a:pPr lvl="1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endParaRPr lang="en-US" dirty="0" smtClean="0"/>
          </a:p>
          <a:p>
            <a:pPr lvl="1"/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=&gt; tang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ban </a:t>
            </a:r>
            <a:r>
              <a:rPr lang="en-US" dirty="0" err="1" smtClean="0"/>
              <a:t>lãnh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EC93-EB4E-413A-962D-855472C95C38}" type="datetime1">
              <a:rPr lang="en-US" smtClean="0"/>
              <a:t>15/01/04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F24C-79B8-4BB9-9FE6-0858CE215A9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932</Words>
  <Application>Microsoft Office PowerPoint</Application>
  <PresentationFormat>Widescreen</PresentationFormat>
  <Paragraphs>106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BÁO CÁO TIẾN ĐỘ   DỰ ÁN QUẢN LÝ TUYỂN SINH ĐẠI HỌC</vt:lpstr>
      <vt:lpstr>Mục tiêu và các giai đoạn dự án:</vt:lpstr>
      <vt:lpstr>Nhân lực</vt:lpstr>
      <vt:lpstr>Các công việc hoàn thành</vt:lpstr>
      <vt:lpstr>Sơ lược phạm vi dự án</vt:lpstr>
      <vt:lpstr>Khó khăn, thách thức và hướng giải quyết</vt:lpstr>
      <vt:lpstr>Khó khăn, thách thức và hướng giải quyết</vt:lpstr>
      <vt:lpstr>Thời gian và tiến độ</vt:lpstr>
      <vt:lpstr>Khó khăn, thách thức và hướng giải quyết</vt:lpstr>
      <vt:lpstr>Sưu liệu và báo cáo</vt:lpstr>
      <vt:lpstr>Kiểm soát dự án</vt:lpstr>
      <vt:lpstr>Những thay đổi sô với hoạch định ban đầu</vt:lpstr>
      <vt:lpstr>Mục tiêu &amp; Kết quả</vt:lpstr>
      <vt:lpstr>Thảo luận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   DỰ ÁN QUẢN LÝ TUYỂN SINH ĐẠI HỌC</dc:title>
  <dc:creator>Tuan Nguyen Huu</dc:creator>
  <cp:lastModifiedBy>Tuan Nguyen Huu</cp:lastModifiedBy>
  <cp:revision>10</cp:revision>
  <cp:lastPrinted>2015-01-03T19:57:58Z</cp:lastPrinted>
  <dcterms:created xsi:type="dcterms:W3CDTF">2015-01-03T18:56:35Z</dcterms:created>
  <dcterms:modified xsi:type="dcterms:W3CDTF">2015-01-03T20:05:35Z</dcterms:modified>
</cp:coreProperties>
</file>