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A41EC1-15E6-4616-860F-73A187F21606}" type="doc">
      <dgm:prSet loTypeId="urn:microsoft.com/office/officeart/2008/layout/NameandTitleOrganizationalChart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098E5A-A813-482F-AEA2-525E7150B37C}">
      <dgm:prSet phldrT="[Text]" custT="1"/>
      <dgm:spPr/>
      <dgm:t>
        <a:bodyPr/>
        <a:lstStyle/>
        <a:p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Chủ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đầu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478394-84C7-4AC9-AADF-B0B4BD74960C}" type="parTrans" cxnId="{1C5B34B6-8492-4286-91F3-0138B59EB956}">
      <dgm:prSet/>
      <dgm:spPr/>
      <dgm:t>
        <a:bodyPr/>
        <a:lstStyle/>
        <a:p>
          <a:endParaRPr lang="en-US"/>
        </a:p>
      </dgm:t>
    </dgm:pt>
    <dgm:pt modelId="{E2DD3C39-B359-41D9-BD61-DE4F1DFB3D15}" type="sibTrans" cxnId="{1C5B34B6-8492-4286-91F3-0138B59EB956}">
      <dgm:prSet/>
      <dgm:spPr/>
      <dgm:t>
        <a:bodyPr/>
        <a:lstStyle/>
        <a:p>
          <a:endParaRPr lang="en-US"/>
        </a:p>
      </dgm:t>
    </dgm:pt>
    <dgm:pt modelId="{00460B16-01E5-4A44-8376-CD0F14FBD6E5}">
      <dgm:prSet phldrT="[Text]" custT="1"/>
      <dgm:spPr/>
      <dgm:t>
        <a:bodyPr/>
        <a:lstStyle/>
        <a:p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Cố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vấn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thị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trường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cộng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sự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27EAD8-F8FE-469A-8F8A-BD35B288D8CB}" type="parTrans" cxnId="{369162AF-DC61-47A4-A0CA-FDE6B2993BF5}">
      <dgm:prSet/>
      <dgm:spPr/>
      <dgm:t>
        <a:bodyPr/>
        <a:lstStyle/>
        <a:p>
          <a:endParaRPr lang="en-US"/>
        </a:p>
      </dgm:t>
    </dgm:pt>
    <dgm:pt modelId="{1C876E93-F9E8-4FD9-9084-DA1B28AEED8E}" type="sibTrans" cxnId="{369162AF-DC61-47A4-A0CA-FDE6B2993BF5}">
      <dgm:prSet/>
      <dgm:spPr/>
      <dgm:t>
        <a:bodyPr/>
        <a:lstStyle/>
        <a:p>
          <a:endParaRPr lang="en-US"/>
        </a:p>
      </dgm:t>
    </dgm:pt>
    <dgm:pt modelId="{7E663635-66CA-46F8-9B67-EFEFE81FFC66}">
      <dgm:prSet phldrT="[Text]" custT="1"/>
      <dgm:spPr/>
      <dgm:t>
        <a:bodyPr/>
        <a:lstStyle/>
        <a:p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Trưởng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nhóm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(Nguyễn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Hữu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Tuấn)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14209F-FDC6-4DFC-A35E-78A432A6F941}" type="parTrans" cxnId="{29EE8013-86F4-4B77-B718-6C77DD183E41}">
      <dgm:prSet/>
      <dgm:spPr/>
      <dgm:t>
        <a:bodyPr/>
        <a:lstStyle/>
        <a:p>
          <a:endParaRPr lang="en-US"/>
        </a:p>
      </dgm:t>
    </dgm:pt>
    <dgm:pt modelId="{A373092A-7EB5-48FE-8843-24FC0D1792CE}" type="sibTrans" cxnId="{29EE8013-86F4-4B77-B718-6C77DD183E41}">
      <dgm:prSet/>
      <dgm:spPr/>
      <dgm:t>
        <a:bodyPr/>
        <a:lstStyle/>
        <a:p>
          <a:endParaRPr lang="en-US"/>
        </a:p>
      </dgm:t>
    </dgm:pt>
    <dgm:pt modelId="{AC7A74CF-583D-49AE-A388-8B8D06823FB2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Nguyễn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Văn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Uy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–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Chuyên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vấn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tuyển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A08117-9E4E-4AED-B4F6-125ADB965A60}" type="parTrans" cxnId="{4651A158-1446-4C37-A17B-962346C1AF59}">
      <dgm:prSet/>
      <dgm:spPr/>
      <dgm:t>
        <a:bodyPr/>
        <a:lstStyle/>
        <a:p>
          <a:endParaRPr lang="en-US"/>
        </a:p>
      </dgm:t>
    </dgm:pt>
    <dgm:pt modelId="{140DE861-42D3-4183-B177-E046D4816CD1}" type="sibTrans" cxnId="{4651A158-1446-4C37-A17B-962346C1AF59}">
      <dgm:prSet/>
      <dgm:spPr/>
      <dgm:t>
        <a:bodyPr/>
        <a:lstStyle/>
        <a:p>
          <a:endParaRPr lang="en-US"/>
        </a:p>
      </dgm:t>
    </dgm:pt>
    <dgm:pt modelId="{D383665A-2128-49B3-94F4-9ABF768D2EAE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Media X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Cort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B9E123-B45D-4E85-AB47-2A25B36C7722}" type="parTrans" cxnId="{A83D0AEA-0DD4-4064-B9C8-56BCDA9DC779}">
      <dgm:prSet/>
      <dgm:spPr/>
      <dgm:t>
        <a:bodyPr/>
        <a:lstStyle/>
        <a:p>
          <a:endParaRPr lang="en-US"/>
        </a:p>
      </dgm:t>
    </dgm:pt>
    <dgm:pt modelId="{459819A9-EA36-4607-B767-B8602E3F8EE8}" type="sibTrans" cxnId="{A83D0AEA-0DD4-4064-B9C8-56BCDA9DC779}">
      <dgm:prSet/>
      <dgm:spPr/>
      <dgm:t>
        <a:bodyPr/>
        <a:lstStyle/>
        <a:p>
          <a:endParaRPr lang="en-US"/>
        </a:p>
      </dgm:t>
    </dgm:pt>
    <dgm:pt modelId="{B26123E7-CD90-47B7-8CD1-EC96CA374F04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Nguyễn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Hoàng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Vũ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–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Chuyên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IT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52BF2D-0BD8-4FD4-862C-A754F7A74972}" type="parTrans" cxnId="{2898FC1B-8A4C-45F6-9FDA-D7F10DEAD4FF}">
      <dgm:prSet/>
      <dgm:spPr/>
      <dgm:t>
        <a:bodyPr/>
        <a:lstStyle/>
        <a:p>
          <a:endParaRPr lang="en-US"/>
        </a:p>
      </dgm:t>
    </dgm:pt>
    <dgm:pt modelId="{7F333F13-BC86-46DC-ABF6-14054BB4F0D1}" type="sibTrans" cxnId="{2898FC1B-8A4C-45F6-9FDA-D7F10DEAD4FF}">
      <dgm:prSet/>
      <dgm:spPr/>
      <dgm:t>
        <a:bodyPr/>
        <a:lstStyle/>
        <a:p>
          <a:endParaRPr lang="en-US"/>
        </a:p>
      </dgm:t>
    </dgm:pt>
    <dgm:pt modelId="{6815E5B8-3D90-4ED3-A774-3A76155BE45C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Nguyễn Phi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Viễn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–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Chuyên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IT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B898BC-C4C4-4572-9D81-74E1BDD68565}" type="parTrans" cxnId="{C0FD65B8-D069-42C6-811B-E19DA4A555B8}">
      <dgm:prSet/>
      <dgm:spPr/>
      <dgm:t>
        <a:bodyPr/>
        <a:lstStyle/>
        <a:p>
          <a:endParaRPr lang="en-US"/>
        </a:p>
      </dgm:t>
    </dgm:pt>
    <dgm:pt modelId="{5AB86B6C-CE4D-4550-B044-7F8D8E12D813}" type="sibTrans" cxnId="{C0FD65B8-D069-42C6-811B-E19DA4A555B8}">
      <dgm:prSet/>
      <dgm:spPr/>
      <dgm:t>
        <a:bodyPr/>
        <a:lstStyle/>
        <a:p>
          <a:endParaRPr lang="en-US"/>
        </a:p>
      </dgm:t>
    </dgm:pt>
    <dgm:pt modelId="{10621FFE-F2CA-4269-9C09-DB14576E1A08}" type="pres">
      <dgm:prSet presAssocID="{32A41EC1-15E6-4616-860F-73A187F2160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2C29040-B789-4FE9-B2B7-1BB4372EC950}" type="pres">
      <dgm:prSet presAssocID="{33098E5A-A813-482F-AEA2-525E7150B37C}" presName="hierRoot1" presStyleCnt="0">
        <dgm:presLayoutVars>
          <dgm:hierBranch val="init"/>
        </dgm:presLayoutVars>
      </dgm:prSet>
      <dgm:spPr/>
    </dgm:pt>
    <dgm:pt modelId="{D6E413C9-166F-443C-A24D-36C58CE654E7}" type="pres">
      <dgm:prSet presAssocID="{33098E5A-A813-482F-AEA2-525E7150B37C}" presName="rootComposite1" presStyleCnt="0"/>
      <dgm:spPr/>
    </dgm:pt>
    <dgm:pt modelId="{93F36FFA-41AF-4E91-BC08-F6019799347F}" type="pres">
      <dgm:prSet presAssocID="{33098E5A-A813-482F-AEA2-525E7150B37C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AE93E14-3666-43B7-AEE8-3643B6AA311C}" type="pres">
      <dgm:prSet presAssocID="{33098E5A-A813-482F-AEA2-525E7150B37C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CF96B3A-50F3-4A81-99CF-E92147C5272D}" type="pres">
      <dgm:prSet presAssocID="{33098E5A-A813-482F-AEA2-525E7150B37C}" presName="rootConnector1" presStyleLbl="node1" presStyleIdx="0" presStyleCnt="6"/>
      <dgm:spPr/>
      <dgm:t>
        <a:bodyPr/>
        <a:lstStyle/>
        <a:p>
          <a:endParaRPr lang="en-US"/>
        </a:p>
      </dgm:t>
    </dgm:pt>
    <dgm:pt modelId="{E7732132-DD2C-4A7A-ABDD-56A52E9CFCC8}" type="pres">
      <dgm:prSet presAssocID="{33098E5A-A813-482F-AEA2-525E7150B37C}" presName="hierChild2" presStyleCnt="0"/>
      <dgm:spPr/>
    </dgm:pt>
    <dgm:pt modelId="{7269227F-742E-453E-8189-E1309AFAAFF8}" type="pres">
      <dgm:prSet presAssocID="{2727EAD8-F8FE-469A-8F8A-BD35B288D8CB}" presName="Name37" presStyleLbl="parChTrans1D2" presStyleIdx="0" presStyleCnt="3"/>
      <dgm:spPr/>
      <dgm:t>
        <a:bodyPr/>
        <a:lstStyle/>
        <a:p>
          <a:endParaRPr lang="en-US"/>
        </a:p>
      </dgm:t>
    </dgm:pt>
    <dgm:pt modelId="{BCD5E9EC-BB95-492C-9FDE-5CE5E1B82C34}" type="pres">
      <dgm:prSet presAssocID="{00460B16-01E5-4A44-8376-CD0F14FBD6E5}" presName="hierRoot2" presStyleCnt="0">
        <dgm:presLayoutVars>
          <dgm:hierBranch val="init"/>
        </dgm:presLayoutVars>
      </dgm:prSet>
      <dgm:spPr/>
    </dgm:pt>
    <dgm:pt modelId="{C92248C3-9A9E-4B40-83FB-3A33EB752966}" type="pres">
      <dgm:prSet presAssocID="{00460B16-01E5-4A44-8376-CD0F14FBD6E5}" presName="rootComposite" presStyleCnt="0"/>
      <dgm:spPr/>
    </dgm:pt>
    <dgm:pt modelId="{741257C9-2222-4A5E-8F9E-B0CB839AF205}" type="pres">
      <dgm:prSet presAssocID="{00460B16-01E5-4A44-8376-CD0F14FBD6E5}" presName="rootText" presStyleLbl="node1" presStyleIdx="0" presStyleCnt="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7AB9028-7D4D-4163-9258-DAA38D3090B6}" type="pres">
      <dgm:prSet presAssocID="{00460B16-01E5-4A44-8376-CD0F14FBD6E5}" presName="titleText2" presStyleLbl="fgAcc1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1CE3C9B-FF17-4E98-BB96-26AB948FD5CE}" type="pres">
      <dgm:prSet presAssocID="{00460B16-01E5-4A44-8376-CD0F14FBD6E5}" presName="rootConnector" presStyleLbl="node2" presStyleIdx="0" presStyleCnt="0"/>
      <dgm:spPr/>
      <dgm:t>
        <a:bodyPr/>
        <a:lstStyle/>
        <a:p>
          <a:endParaRPr lang="en-US"/>
        </a:p>
      </dgm:t>
    </dgm:pt>
    <dgm:pt modelId="{0ACB4254-F2E9-4129-A39B-3FAEE485C504}" type="pres">
      <dgm:prSet presAssocID="{00460B16-01E5-4A44-8376-CD0F14FBD6E5}" presName="hierChild4" presStyleCnt="0"/>
      <dgm:spPr/>
    </dgm:pt>
    <dgm:pt modelId="{301A4CC9-DCF1-4ADF-A0C6-4B4CE4FCB3F8}" type="pres">
      <dgm:prSet presAssocID="{00460B16-01E5-4A44-8376-CD0F14FBD6E5}" presName="hierChild5" presStyleCnt="0"/>
      <dgm:spPr/>
    </dgm:pt>
    <dgm:pt modelId="{97F58A4A-B222-46B9-99BC-5808CDFC0A43}" type="pres">
      <dgm:prSet presAssocID="{0414209F-FDC6-4DFC-A35E-78A432A6F941}" presName="Name37" presStyleLbl="parChTrans1D2" presStyleIdx="1" presStyleCnt="3"/>
      <dgm:spPr/>
      <dgm:t>
        <a:bodyPr/>
        <a:lstStyle/>
        <a:p>
          <a:endParaRPr lang="en-US"/>
        </a:p>
      </dgm:t>
    </dgm:pt>
    <dgm:pt modelId="{0D5FE89B-5AC5-48BE-BB2E-3CE0F30E604D}" type="pres">
      <dgm:prSet presAssocID="{7E663635-66CA-46F8-9B67-EFEFE81FFC66}" presName="hierRoot2" presStyleCnt="0">
        <dgm:presLayoutVars>
          <dgm:hierBranch val="init"/>
        </dgm:presLayoutVars>
      </dgm:prSet>
      <dgm:spPr/>
    </dgm:pt>
    <dgm:pt modelId="{3D6CDF8E-6947-4285-AD1B-0B667297C6A5}" type="pres">
      <dgm:prSet presAssocID="{7E663635-66CA-46F8-9B67-EFEFE81FFC66}" presName="rootComposite" presStyleCnt="0"/>
      <dgm:spPr/>
    </dgm:pt>
    <dgm:pt modelId="{74AF3C16-E140-421A-86AE-7BC3A341220C}" type="pres">
      <dgm:prSet presAssocID="{7E663635-66CA-46F8-9B67-EFEFE81FFC66}" presName="rootText" presStyleLbl="node1" presStyleIdx="1" presStyleCnt="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D77028A-257F-4426-82A8-E8D61BB00659}" type="pres">
      <dgm:prSet presAssocID="{7E663635-66CA-46F8-9B67-EFEFE81FFC66}" presName="titleText2" presStyleLbl="fgAcc1" presStyleIdx="1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E609D86-4AC0-4C5F-98A2-837D6829C7BD}" type="pres">
      <dgm:prSet presAssocID="{7E663635-66CA-46F8-9B67-EFEFE81FFC66}" presName="rootConnector" presStyleLbl="node2" presStyleIdx="0" presStyleCnt="0"/>
      <dgm:spPr/>
      <dgm:t>
        <a:bodyPr/>
        <a:lstStyle/>
        <a:p>
          <a:endParaRPr lang="en-US"/>
        </a:p>
      </dgm:t>
    </dgm:pt>
    <dgm:pt modelId="{505008AE-C430-480B-B028-40CBC2DFCA3B}" type="pres">
      <dgm:prSet presAssocID="{7E663635-66CA-46F8-9B67-EFEFE81FFC66}" presName="hierChild4" presStyleCnt="0"/>
      <dgm:spPr/>
    </dgm:pt>
    <dgm:pt modelId="{CEC84E0C-534C-45D0-A39D-739263C004AB}" type="pres">
      <dgm:prSet presAssocID="{3AA08117-9E4E-4AED-B4F6-125ADB965A60}" presName="Name37" presStyleLbl="parChTrans1D3" presStyleIdx="0" presStyleCnt="3"/>
      <dgm:spPr/>
      <dgm:t>
        <a:bodyPr/>
        <a:lstStyle/>
        <a:p>
          <a:endParaRPr lang="en-US"/>
        </a:p>
      </dgm:t>
    </dgm:pt>
    <dgm:pt modelId="{97841C02-EF39-42C5-AF25-E97E91E90C89}" type="pres">
      <dgm:prSet presAssocID="{AC7A74CF-583D-49AE-A388-8B8D06823FB2}" presName="hierRoot2" presStyleCnt="0">
        <dgm:presLayoutVars>
          <dgm:hierBranch val="init"/>
        </dgm:presLayoutVars>
      </dgm:prSet>
      <dgm:spPr/>
    </dgm:pt>
    <dgm:pt modelId="{8E7EFA2E-3E06-4526-A318-46A06A099268}" type="pres">
      <dgm:prSet presAssocID="{AC7A74CF-583D-49AE-A388-8B8D06823FB2}" presName="rootComposite" presStyleCnt="0"/>
      <dgm:spPr/>
    </dgm:pt>
    <dgm:pt modelId="{AA42CC9B-9CC7-48D6-876D-89493444F93E}" type="pres">
      <dgm:prSet presAssocID="{AC7A74CF-583D-49AE-A388-8B8D06823FB2}" presName="rootText" presStyleLbl="node1" presStyleIdx="2" presStyleCnt="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F3A15B5C-5B55-497A-A900-A59DCE45819A}" type="pres">
      <dgm:prSet presAssocID="{AC7A74CF-583D-49AE-A388-8B8D06823FB2}" presName="titleText2" presStyleLbl="fgAcc1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BCD8F43-BA93-486E-A5D1-5DA7EE329239}" type="pres">
      <dgm:prSet presAssocID="{AC7A74CF-583D-49AE-A388-8B8D06823FB2}" presName="rootConnector" presStyleLbl="node3" presStyleIdx="0" presStyleCnt="0"/>
      <dgm:spPr/>
      <dgm:t>
        <a:bodyPr/>
        <a:lstStyle/>
        <a:p>
          <a:endParaRPr lang="en-US"/>
        </a:p>
      </dgm:t>
    </dgm:pt>
    <dgm:pt modelId="{D3EC0DFF-06F4-45A4-A407-0E71BB0E517A}" type="pres">
      <dgm:prSet presAssocID="{AC7A74CF-583D-49AE-A388-8B8D06823FB2}" presName="hierChild4" presStyleCnt="0"/>
      <dgm:spPr/>
    </dgm:pt>
    <dgm:pt modelId="{954CE095-FDCA-4787-B46D-35CA32FFEE05}" type="pres">
      <dgm:prSet presAssocID="{AC7A74CF-583D-49AE-A388-8B8D06823FB2}" presName="hierChild5" presStyleCnt="0"/>
      <dgm:spPr/>
    </dgm:pt>
    <dgm:pt modelId="{BB2B1424-F644-439E-A3C3-DD636D17E194}" type="pres">
      <dgm:prSet presAssocID="{D152BF2D-0BD8-4FD4-862C-A754F7A74972}" presName="Name37" presStyleLbl="parChTrans1D3" presStyleIdx="1" presStyleCnt="3"/>
      <dgm:spPr/>
      <dgm:t>
        <a:bodyPr/>
        <a:lstStyle/>
        <a:p>
          <a:endParaRPr lang="en-US"/>
        </a:p>
      </dgm:t>
    </dgm:pt>
    <dgm:pt modelId="{8C1CE5CF-F198-49FA-90DB-1A4F740700B7}" type="pres">
      <dgm:prSet presAssocID="{B26123E7-CD90-47B7-8CD1-EC96CA374F04}" presName="hierRoot2" presStyleCnt="0">
        <dgm:presLayoutVars>
          <dgm:hierBranch val="init"/>
        </dgm:presLayoutVars>
      </dgm:prSet>
      <dgm:spPr/>
    </dgm:pt>
    <dgm:pt modelId="{F00E89F8-4C61-487D-82CD-2BEF2B905CC1}" type="pres">
      <dgm:prSet presAssocID="{B26123E7-CD90-47B7-8CD1-EC96CA374F04}" presName="rootComposite" presStyleCnt="0"/>
      <dgm:spPr/>
    </dgm:pt>
    <dgm:pt modelId="{ABD492CA-9BAB-4F7C-A198-A9B75A75AA26}" type="pres">
      <dgm:prSet presAssocID="{B26123E7-CD90-47B7-8CD1-EC96CA374F04}" presName="rootText" presStyleLbl="node1" presStyleIdx="3" presStyleCnt="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3DCDFEE-6CBD-4433-A60F-6F746463C568}" type="pres">
      <dgm:prSet presAssocID="{B26123E7-CD90-47B7-8CD1-EC96CA374F04}" presName="titleText2" presStyleLbl="fgAcc1" presStyleIdx="3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2DA740C-3283-4B9C-BD95-D9E0995AAFE3}" type="pres">
      <dgm:prSet presAssocID="{B26123E7-CD90-47B7-8CD1-EC96CA374F04}" presName="rootConnector" presStyleLbl="node3" presStyleIdx="0" presStyleCnt="0"/>
      <dgm:spPr/>
      <dgm:t>
        <a:bodyPr/>
        <a:lstStyle/>
        <a:p>
          <a:endParaRPr lang="en-US"/>
        </a:p>
      </dgm:t>
    </dgm:pt>
    <dgm:pt modelId="{9DDE2F70-7EC6-415A-8085-7F986EAD7C30}" type="pres">
      <dgm:prSet presAssocID="{B26123E7-CD90-47B7-8CD1-EC96CA374F04}" presName="hierChild4" presStyleCnt="0"/>
      <dgm:spPr/>
    </dgm:pt>
    <dgm:pt modelId="{D010878D-CCB1-40DC-B347-45CD01366D5D}" type="pres">
      <dgm:prSet presAssocID="{B26123E7-CD90-47B7-8CD1-EC96CA374F04}" presName="hierChild5" presStyleCnt="0"/>
      <dgm:spPr/>
    </dgm:pt>
    <dgm:pt modelId="{962BE215-E804-47DF-9C44-94CD2297DF72}" type="pres">
      <dgm:prSet presAssocID="{2EB898BC-C4C4-4572-9D81-74E1BDD68565}" presName="Name37" presStyleLbl="parChTrans1D3" presStyleIdx="2" presStyleCnt="3"/>
      <dgm:spPr/>
      <dgm:t>
        <a:bodyPr/>
        <a:lstStyle/>
        <a:p>
          <a:endParaRPr lang="en-US"/>
        </a:p>
      </dgm:t>
    </dgm:pt>
    <dgm:pt modelId="{823AF604-AA9E-44BA-9655-9C36ED04CBBC}" type="pres">
      <dgm:prSet presAssocID="{6815E5B8-3D90-4ED3-A774-3A76155BE45C}" presName="hierRoot2" presStyleCnt="0">
        <dgm:presLayoutVars>
          <dgm:hierBranch val="init"/>
        </dgm:presLayoutVars>
      </dgm:prSet>
      <dgm:spPr/>
    </dgm:pt>
    <dgm:pt modelId="{DF282FBF-F0FB-4D93-B845-B0B7993F1BDC}" type="pres">
      <dgm:prSet presAssocID="{6815E5B8-3D90-4ED3-A774-3A76155BE45C}" presName="rootComposite" presStyleCnt="0"/>
      <dgm:spPr/>
    </dgm:pt>
    <dgm:pt modelId="{28E2E596-2E2C-44E8-9D2F-EA616A6DB01F}" type="pres">
      <dgm:prSet presAssocID="{6815E5B8-3D90-4ED3-A774-3A76155BE45C}" presName="rootText" presStyleLbl="node1" presStyleIdx="4" presStyleCnt="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65D195D6-F3E7-4675-9CBF-660AFA1186F2}" type="pres">
      <dgm:prSet presAssocID="{6815E5B8-3D90-4ED3-A774-3A76155BE45C}" presName="titleText2" presStyleLbl="fgAcc1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F83859D-38B0-474B-9228-6A140C0C1267}" type="pres">
      <dgm:prSet presAssocID="{6815E5B8-3D90-4ED3-A774-3A76155BE45C}" presName="rootConnector" presStyleLbl="node3" presStyleIdx="0" presStyleCnt="0"/>
      <dgm:spPr/>
      <dgm:t>
        <a:bodyPr/>
        <a:lstStyle/>
        <a:p>
          <a:endParaRPr lang="en-US"/>
        </a:p>
      </dgm:t>
    </dgm:pt>
    <dgm:pt modelId="{FCA509B7-DECF-4FF2-8B70-95C588C225F8}" type="pres">
      <dgm:prSet presAssocID="{6815E5B8-3D90-4ED3-A774-3A76155BE45C}" presName="hierChild4" presStyleCnt="0"/>
      <dgm:spPr/>
    </dgm:pt>
    <dgm:pt modelId="{DF555A36-2478-4C4A-A1F0-687325F8F099}" type="pres">
      <dgm:prSet presAssocID="{6815E5B8-3D90-4ED3-A774-3A76155BE45C}" presName="hierChild5" presStyleCnt="0"/>
      <dgm:spPr/>
    </dgm:pt>
    <dgm:pt modelId="{22C2AA6D-7CD3-406E-BBF5-C61363188EB5}" type="pres">
      <dgm:prSet presAssocID="{7E663635-66CA-46F8-9B67-EFEFE81FFC66}" presName="hierChild5" presStyleCnt="0"/>
      <dgm:spPr/>
    </dgm:pt>
    <dgm:pt modelId="{29413F4C-3F04-4F6A-BE22-8F410F489633}" type="pres">
      <dgm:prSet presAssocID="{6FB9E123-B45D-4E85-AB47-2A25B36C7722}" presName="Name37" presStyleLbl="parChTrans1D2" presStyleIdx="2" presStyleCnt="3"/>
      <dgm:spPr/>
      <dgm:t>
        <a:bodyPr/>
        <a:lstStyle/>
        <a:p>
          <a:endParaRPr lang="en-US"/>
        </a:p>
      </dgm:t>
    </dgm:pt>
    <dgm:pt modelId="{32A350A7-96CE-4C54-8E2F-E8634413E0E5}" type="pres">
      <dgm:prSet presAssocID="{D383665A-2128-49B3-94F4-9ABF768D2EAE}" presName="hierRoot2" presStyleCnt="0">
        <dgm:presLayoutVars>
          <dgm:hierBranch val="init"/>
        </dgm:presLayoutVars>
      </dgm:prSet>
      <dgm:spPr/>
    </dgm:pt>
    <dgm:pt modelId="{6FCC6A1A-B7A0-4617-8ABC-58F1782E3199}" type="pres">
      <dgm:prSet presAssocID="{D383665A-2128-49B3-94F4-9ABF768D2EAE}" presName="rootComposite" presStyleCnt="0"/>
      <dgm:spPr/>
    </dgm:pt>
    <dgm:pt modelId="{47AF34DC-899C-4AED-8E0D-36A9A76B9B3F}" type="pres">
      <dgm:prSet presAssocID="{D383665A-2128-49B3-94F4-9ABF768D2EAE}" presName="rootText" presStyleLbl="node1" presStyleIdx="5" presStyleCnt="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884DA60-4BA3-473A-940E-EA57C4575C04}" type="pres">
      <dgm:prSet presAssocID="{D383665A-2128-49B3-94F4-9ABF768D2EAE}" presName="titleText2" presStyleLbl="fgAcc1" presStyleIdx="5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2104B55-DD4E-4517-A662-C4A7CA434FD7}" type="pres">
      <dgm:prSet presAssocID="{D383665A-2128-49B3-94F4-9ABF768D2EAE}" presName="rootConnector" presStyleLbl="node2" presStyleIdx="0" presStyleCnt="0"/>
      <dgm:spPr/>
      <dgm:t>
        <a:bodyPr/>
        <a:lstStyle/>
        <a:p>
          <a:endParaRPr lang="en-US"/>
        </a:p>
      </dgm:t>
    </dgm:pt>
    <dgm:pt modelId="{9B7D8C63-E6D2-4BE6-9359-4612CFF08A95}" type="pres">
      <dgm:prSet presAssocID="{D383665A-2128-49B3-94F4-9ABF768D2EAE}" presName="hierChild4" presStyleCnt="0"/>
      <dgm:spPr/>
    </dgm:pt>
    <dgm:pt modelId="{C5BCC88C-D57B-46E5-AF8A-A4A14C5DD1E2}" type="pres">
      <dgm:prSet presAssocID="{D383665A-2128-49B3-94F4-9ABF768D2EAE}" presName="hierChild5" presStyleCnt="0"/>
      <dgm:spPr/>
    </dgm:pt>
    <dgm:pt modelId="{D72AA9BF-555C-41D5-9D70-D3BD85505467}" type="pres">
      <dgm:prSet presAssocID="{33098E5A-A813-482F-AEA2-525E7150B37C}" presName="hierChild3" presStyleCnt="0"/>
      <dgm:spPr/>
    </dgm:pt>
  </dgm:ptLst>
  <dgm:cxnLst>
    <dgm:cxn modelId="{C4E3C4E6-951E-443F-9076-A40740B58EC1}" type="presOf" srcId="{7E663635-66CA-46F8-9B67-EFEFE81FFC66}" destId="{74AF3C16-E140-421A-86AE-7BC3A341220C}" srcOrd="0" destOrd="0" presId="urn:microsoft.com/office/officeart/2008/layout/NameandTitleOrganizationalChart"/>
    <dgm:cxn modelId="{3B0A027C-645D-4E54-9CBA-C14ED7A998C4}" type="presOf" srcId="{D383665A-2128-49B3-94F4-9ABF768D2EAE}" destId="{F2104B55-DD4E-4517-A662-C4A7CA434FD7}" srcOrd="1" destOrd="0" presId="urn:microsoft.com/office/officeart/2008/layout/NameandTitleOrganizationalChart"/>
    <dgm:cxn modelId="{4651A158-1446-4C37-A17B-962346C1AF59}" srcId="{7E663635-66CA-46F8-9B67-EFEFE81FFC66}" destId="{AC7A74CF-583D-49AE-A388-8B8D06823FB2}" srcOrd="0" destOrd="0" parTransId="{3AA08117-9E4E-4AED-B4F6-125ADB965A60}" sibTransId="{140DE861-42D3-4183-B177-E046D4816CD1}"/>
    <dgm:cxn modelId="{48841302-5294-496D-B985-949022897E81}" type="presOf" srcId="{6815E5B8-3D90-4ED3-A774-3A76155BE45C}" destId="{28E2E596-2E2C-44E8-9D2F-EA616A6DB01F}" srcOrd="0" destOrd="0" presId="urn:microsoft.com/office/officeart/2008/layout/NameandTitleOrganizationalChart"/>
    <dgm:cxn modelId="{398387E6-0508-4EF7-8809-E45A5E91D50B}" type="presOf" srcId="{AC7A74CF-583D-49AE-A388-8B8D06823FB2}" destId="{AA42CC9B-9CC7-48D6-876D-89493444F93E}" srcOrd="0" destOrd="0" presId="urn:microsoft.com/office/officeart/2008/layout/NameandTitleOrganizationalChart"/>
    <dgm:cxn modelId="{B966B325-18D3-4DE4-9EE7-0981A0A7E062}" type="presOf" srcId="{B26123E7-CD90-47B7-8CD1-EC96CA374F04}" destId="{92DA740C-3283-4B9C-BD95-D9E0995AAFE3}" srcOrd="1" destOrd="0" presId="urn:microsoft.com/office/officeart/2008/layout/NameandTitleOrganizationalChart"/>
    <dgm:cxn modelId="{C0FD65B8-D069-42C6-811B-E19DA4A555B8}" srcId="{7E663635-66CA-46F8-9B67-EFEFE81FFC66}" destId="{6815E5B8-3D90-4ED3-A774-3A76155BE45C}" srcOrd="2" destOrd="0" parTransId="{2EB898BC-C4C4-4572-9D81-74E1BDD68565}" sibTransId="{5AB86B6C-CE4D-4550-B044-7F8D8E12D813}"/>
    <dgm:cxn modelId="{CE433307-9ADC-43FD-8647-640C99DD335F}" type="presOf" srcId="{7E663635-66CA-46F8-9B67-EFEFE81FFC66}" destId="{BE609D86-4AC0-4C5F-98A2-837D6829C7BD}" srcOrd="1" destOrd="0" presId="urn:microsoft.com/office/officeart/2008/layout/NameandTitleOrganizationalChart"/>
    <dgm:cxn modelId="{F1664D35-F0AA-41A5-B96F-378238A3F9B6}" type="presOf" srcId="{00460B16-01E5-4A44-8376-CD0F14FBD6E5}" destId="{B1CE3C9B-FF17-4E98-BB96-26AB948FD5CE}" srcOrd="1" destOrd="0" presId="urn:microsoft.com/office/officeart/2008/layout/NameandTitleOrganizationalChart"/>
    <dgm:cxn modelId="{F9F0E1DB-2197-45B3-8E5C-5B8B624B2927}" type="presOf" srcId="{2727EAD8-F8FE-469A-8F8A-BD35B288D8CB}" destId="{7269227F-742E-453E-8189-E1309AFAAFF8}" srcOrd="0" destOrd="0" presId="urn:microsoft.com/office/officeart/2008/layout/NameandTitleOrganizationalChart"/>
    <dgm:cxn modelId="{4E2A854E-D57F-4DE8-BECD-83FB7B2C8A8D}" type="presOf" srcId="{7F333F13-BC86-46DC-ABF6-14054BB4F0D1}" destId="{43DCDFEE-6CBD-4433-A60F-6F746463C568}" srcOrd="0" destOrd="0" presId="urn:microsoft.com/office/officeart/2008/layout/NameandTitleOrganizationalChart"/>
    <dgm:cxn modelId="{9F836B96-F2D0-4FE2-AA7A-DC7F09023B2E}" type="presOf" srcId="{AC7A74CF-583D-49AE-A388-8B8D06823FB2}" destId="{EBCD8F43-BA93-486E-A5D1-5DA7EE329239}" srcOrd="1" destOrd="0" presId="urn:microsoft.com/office/officeart/2008/layout/NameandTitleOrganizationalChart"/>
    <dgm:cxn modelId="{50B37EE4-9A42-4297-9885-50C259A40AFE}" type="presOf" srcId="{0414209F-FDC6-4DFC-A35E-78A432A6F941}" destId="{97F58A4A-B222-46B9-99BC-5808CDFC0A43}" srcOrd="0" destOrd="0" presId="urn:microsoft.com/office/officeart/2008/layout/NameandTitleOrganizationalChart"/>
    <dgm:cxn modelId="{46F4A954-DCB4-4969-8DCF-4F8ECADC18D0}" type="presOf" srcId="{3AA08117-9E4E-4AED-B4F6-125ADB965A60}" destId="{CEC84E0C-534C-45D0-A39D-739263C004AB}" srcOrd="0" destOrd="0" presId="urn:microsoft.com/office/officeart/2008/layout/NameandTitleOrganizationalChart"/>
    <dgm:cxn modelId="{1FC06A58-3C3B-494D-A52C-8D3C0F0A1999}" type="presOf" srcId="{33098E5A-A813-482F-AEA2-525E7150B37C}" destId="{93F36FFA-41AF-4E91-BC08-F6019799347F}" srcOrd="0" destOrd="0" presId="urn:microsoft.com/office/officeart/2008/layout/NameandTitleOrganizationalChart"/>
    <dgm:cxn modelId="{2898FC1B-8A4C-45F6-9FDA-D7F10DEAD4FF}" srcId="{7E663635-66CA-46F8-9B67-EFEFE81FFC66}" destId="{B26123E7-CD90-47B7-8CD1-EC96CA374F04}" srcOrd="1" destOrd="0" parTransId="{D152BF2D-0BD8-4FD4-862C-A754F7A74972}" sibTransId="{7F333F13-BC86-46DC-ABF6-14054BB4F0D1}"/>
    <dgm:cxn modelId="{4257B070-E459-4B35-B331-0A35B312640B}" type="presOf" srcId="{6815E5B8-3D90-4ED3-A774-3A76155BE45C}" destId="{6F83859D-38B0-474B-9228-6A140C0C1267}" srcOrd="1" destOrd="0" presId="urn:microsoft.com/office/officeart/2008/layout/NameandTitleOrganizationalChart"/>
    <dgm:cxn modelId="{4B6923D0-D8C4-4A91-8A2A-1EFBB7EE68F4}" type="presOf" srcId="{5AB86B6C-CE4D-4550-B044-7F8D8E12D813}" destId="{65D195D6-F3E7-4675-9CBF-660AFA1186F2}" srcOrd="0" destOrd="0" presId="urn:microsoft.com/office/officeart/2008/layout/NameandTitleOrganizationalChart"/>
    <dgm:cxn modelId="{DF118817-EDC3-4264-8C50-228E8EA67F1D}" type="presOf" srcId="{D383665A-2128-49B3-94F4-9ABF768D2EAE}" destId="{47AF34DC-899C-4AED-8E0D-36A9A76B9B3F}" srcOrd="0" destOrd="0" presId="urn:microsoft.com/office/officeart/2008/layout/NameandTitleOrganizationalChart"/>
    <dgm:cxn modelId="{7411DA03-B21A-45E2-BB7C-E405A225D321}" type="presOf" srcId="{459819A9-EA36-4607-B767-B8602E3F8EE8}" destId="{5884DA60-4BA3-473A-940E-EA57C4575C04}" srcOrd="0" destOrd="0" presId="urn:microsoft.com/office/officeart/2008/layout/NameandTitleOrganizationalChart"/>
    <dgm:cxn modelId="{287F7170-D733-429A-9FFA-9B9E18BF7C45}" type="presOf" srcId="{32A41EC1-15E6-4616-860F-73A187F21606}" destId="{10621FFE-F2CA-4269-9C09-DB14576E1A08}" srcOrd="0" destOrd="0" presId="urn:microsoft.com/office/officeart/2008/layout/NameandTitleOrganizationalChart"/>
    <dgm:cxn modelId="{FEFD8283-63F5-46C4-AD46-35157CA511B0}" type="presOf" srcId="{D152BF2D-0BD8-4FD4-862C-A754F7A74972}" destId="{BB2B1424-F644-439E-A3C3-DD636D17E194}" srcOrd="0" destOrd="0" presId="urn:microsoft.com/office/officeart/2008/layout/NameandTitleOrganizationalChart"/>
    <dgm:cxn modelId="{B40A07DA-6BA8-46DD-8EE0-7CA3E157EF0C}" type="presOf" srcId="{B26123E7-CD90-47B7-8CD1-EC96CA374F04}" destId="{ABD492CA-9BAB-4F7C-A198-A9B75A75AA26}" srcOrd="0" destOrd="0" presId="urn:microsoft.com/office/officeart/2008/layout/NameandTitleOrganizationalChart"/>
    <dgm:cxn modelId="{C41AD635-A312-459D-9146-1BD530050D11}" type="presOf" srcId="{00460B16-01E5-4A44-8376-CD0F14FBD6E5}" destId="{741257C9-2222-4A5E-8F9E-B0CB839AF205}" srcOrd="0" destOrd="0" presId="urn:microsoft.com/office/officeart/2008/layout/NameandTitleOrganizationalChart"/>
    <dgm:cxn modelId="{2121F77D-2134-43FD-BB58-CCD5206FFD1B}" type="presOf" srcId="{33098E5A-A813-482F-AEA2-525E7150B37C}" destId="{7CF96B3A-50F3-4A81-99CF-E92147C5272D}" srcOrd="1" destOrd="0" presId="urn:microsoft.com/office/officeart/2008/layout/NameandTitleOrganizationalChart"/>
    <dgm:cxn modelId="{8BE67EFE-12C8-4B7E-B190-34828C102888}" type="presOf" srcId="{1C876E93-F9E8-4FD9-9084-DA1B28AEED8E}" destId="{97AB9028-7D4D-4163-9258-DAA38D3090B6}" srcOrd="0" destOrd="0" presId="urn:microsoft.com/office/officeart/2008/layout/NameandTitleOrganizationalChart"/>
    <dgm:cxn modelId="{1F50203E-FF9B-45ED-A1B0-9B2AA0077BC9}" type="presOf" srcId="{E2DD3C39-B359-41D9-BD61-DE4F1DFB3D15}" destId="{DAE93E14-3666-43B7-AEE8-3643B6AA311C}" srcOrd="0" destOrd="0" presId="urn:microsoft.com/office/officeart/2008/layout/NameandTitleOrganizationalChart"/>
    <dgm:cxn modelId="{369162AF-DC61-47A4-A0CA-FDE6B2993BF5}" srcId="{33098E5A-A813-482F-AEA2-525E7150B37C}" destId="{00460B16-01E5-4A44-8376-CD0F14FBD6E5}" srcOrd="0" destOrd="0" parTransId="{2727EAD8-F8FE-469A-8F8A-BD35B288D8CB}" sibTransId="{1C876E93-F9E8-4FD9-9084-DA1B28AEED8E}"/>
    <dgm:cxn modelId="{DAAB13A9-9708-4330-8004-A9E241D4ADE1}" type="presOf" srcId="{6FB9E123-B45D-4E85-AB47-2A25B36C7722}" destId="{29413F4C-3F04-4F6A-BE22-8F410F489633}" srcOrd="0" destOrd="0" presId="urn:microsoft.com/office/officeart/2008/layout/NameandTitleOrganizationalChart"/>
    <dgm:cxn modelId="{2657F97B-FCCB-48A6-8C58-4C153B84F26C}" type="presOf" srcId="{2EB898BC-C4C4-4572-9D81-74E1BDD68565}" destId="{962BE215-E804-47DF-9C44-94CD2297DF72}" srcOrd="0" destOrd="0" presId="urn:microsoft.com/office/officeart/2008/layout/NameandTitleOrganizationalChart"/>
    <dgm:cxn modelId="{8939D5EA-5BE7-433E-903F-D16F084E76F1}" type="presOf" srcId="{140DE861-42D3-4183-B177-E046D4816CD1}" destId="{F3A15B5C-5B55-497A-A900-A59DCE45819A}" srcOrd="0" destOrd="0" presId="urn:microsoft.com/office/officeart/2008/layout/NameandTitleOrganizationalChart"/>
    <dgm:cxn modelId="{A83D0AEA-0DD4-4064-B9C8-56BCDA9DC779}" srcId="{33098E5A-A813-482F-AEA2-525E7150B37C}" destId="{D383665A-2128-49B3-94F4-9ABF768D2EAE}" srcOrd="2" destOrd="0" parTransId="{6FB9E123-B45D-4E85-AB47-2A25B36C7722}" sibTransId="{459819A9-EA36-4607-B767-B8602E3F8EE8}"/>
    <dgm:cxn modelId="{1C5B34B6-8492-4286-91F3-0138B59EB956}" srcId="{32A41EC1-15E6-4616-860F-73A187F21606}" destId="{33098E5A-A813-482F-AEA2-525E7150B37C}" srcOrd="0" destOrd="0" parTransId="{D6478394-84C7-4AC9-AADF-B0B4BD74960C}" sibTransId="{E2DD3C39-B359-41D9-BD61-DE4F1DFB3D15}"/>
    <dgm:cxn modelId="{29EE8013-86F4-4B77-B718-6C77DD183E41}" srcId="{33098E5A-A813-482F-AEA2-525E7150B37C}" destId="{7E663635-66CA-46F8-9B67-EFEFE81FFC66}" srcOrd="1" destOrd="0" parTransId="{0414209F-FDC6-4DFC-A35E-78A432A6F941}" sibTransId="{A373092A-7EB5-48FE-8843-24FC0D1792CE}"/>
    <dgm:cxn modelId="{6A636C5D-F470-48DF-830D-9B22A452715F}" type="presOf" srcId="{A373092A-7EB5-48FE-8843-24FC0D1792CE}" destId="{DD77028A-257F-4426-82A8-E8D61BB00659}" srcOrd="0" destOrd="0" presId="urn:microsoft.com/office/officeart/2008/layout/NameandTitleOrganizationalChart"/>
    <dgm:cxn modelId="{4CA8E519-3C21-43BF-8012-C29C2E0E26F3}" type="presParOf" srcId="{10621FFE-F2CA-4269-9C09-DB14576E1A08}" destId="{82C29040-B789-4FE9-B2B7-1BB4372EC950}" srcOrd="0" destOrd="0" presId="urn:microsoft.com/office/officeart/2008/layout/NameandTitleOrganizationalChart"/>
    <dgm:cxn modelId="{D22E1361-CEB7-4505-B34E-F7F7C63C564E}" type="presParOf" srcId="{82C29040-B789-4FE9-B2B7-1BB4372EC950}" destId="{D6E413C9-166F-443C-A24D-36C58CE654E7}" srcOrd="0" destOrd="0" presId="urn:microsoft.com/office/officeart/2008/layout/NameandTitleOrganizationalChart"/>
    <dgm:cxn modelId="{57DC1001-14B0-43C2-A709-B225322FB21F}" type="presParOf" srcId="{D6E413C9-166F-443C-A24D-36C58CE654E7}" destId="{93F36FFA-41AF-4E91-BC08-F6019799347F}" srcOrd="0" destOrd="0" presId="urn:microsoft.com/office/officeart/2008/layout/NameandTitleOrganizationalChart"/>
    <dgm:cxn modelId="{B1227639-B16C-48F2-B062-1C132FF739DB}" type="presParOf" srcId="{D6E413C9-166F-443C-A24D-36C58CE654E7}" destId="{DAE93E14-3666-43B7-AEE8-3643B6AA311C}" srcOrd="1" destOrd="0" presId="urn:microsoft.com/office/officeart/2008/layout/NameandTitleOrganizationalChart"/>
    <dgm:cxn modelId="{2194255F-95BF-4517-9673-6F0CD8377C89}" type="presParOf" srcId="{D6E413C9-166F-443C-A24D-36C58CE654E7}" destId="{7CF96B3A-50F3-4A81-99CF-E92147C5272D}" srcOrd="2" destOrd="0" presId="urn:microsoft.com/office/officeart/2008/layout/NameandTitleOrganizationalChart"/>
    <dgm:cxn modelId="{2CA5852D-4C89-4750-87A9-AE1EAB8058EC}" type="presParOf" srcId="{82C29040-B789-4FE9-B2B7-1BB4372EC950}" destId="{E7732132-DD2C-4A7A-ABDD-56A52E9CFCC8}" srcOrd="1" destOrd="0" presId="urn:microsoft.com/office/officeart/2008/layout/NameandTitleOrganizationalChart"/>
    <dgm:cxn modelId="{99FF256E-47E6-4873-908F-D453CAFE7BDB}" type="presParOf" srcId="{E7732132-DD2C-4A7A-ABDD-56A52E9CFCC8}" destId="{7269227F-742E-453E-8189-E1309AFAAFF8}" srcOrd="0" destOrd="0" presId="urn:microsoft.com/office/officeart/2008/layout/NameandTitleOrganizationalChart"/>
    <dgm:cxn modelId="{0EEE7337-F1AB-4C80-84B1-B15550C25C3E}" type="presParOf" srcId="{E7732132-DD2C-4A7A-ABDD-56A52E9CFCC8}" destId="{BCD5E9EC-BB95-492C-9FDE-5CE5E1B82C34}" srcOrd="1" destOrd="0" presId="urn:microsoft.com/office/officeart/2008/layout/NameandTitleOrganizationalChart"/>
    <dgm:cxn modelId="{F0E46A37-D859-48C4-B665-695F14725416}" type="presParOf" srcId="{BCD5E9EC-BB95-492C-9FDE-5CE5E1B82C34}" destId="{C92248C3-9A9E-4B40-83FB-3A33EB752966}" srcOrd="0" destOrd="0" presId="urn:microsoft.com/office/officeart/2008/layout/NameandTitleOrganizationalChart"/>
    <dgm:cxn modelId="{7C3FF7FB-9518-43AB-9DB7-7BC9CF381727}" type="presParOf" srcId="{C92248C3-9A9E-4B40-83FB-3A33EB752966}" destId="{741257C9-2222-4A5E-8F9E-B0CB839AF205}" srcOrd="0" destOrd="0" presId="urn:microsoft.com/office/officeart/2008/layout/NameandTitleOrganizationalChart"/>
    <dgm:cxn modelId="{4A02581A-5355-4899-994E-60DA0660013F}" type="presParOf" srcId="{C92248C3-9A9E-4B40-83FB-3A33EB752966}" destId="{97AB9028-7D4D-4163-9258-DAA38D3090B6}" srcOrd="1" destOrd="0" presId="urn:microsoft.com/office/officeart/2008/layout/NameandTitleOrganizationalChart"/>
    <dgm:cxn modelId="{F9D887F7-699C-464B-A90C-BCC89A6C8C83}" type="presParOf" srcId="{C92248C3-9A9E-4B40-83FB-3A33EB752966}" destId="{B1CE3C9B-FF17-4E98-BB96-26AB948FD5CE}" srcOrd="2" destOrd="0" presId="urn:microsoft.com/office/officeart/2008/layout/NameandTitleOrganizationalChart"/>
    <dgm:cxn modelId="{1B8C94BD-453B-4A69-B29A-A02AD4BCEBC6}" type="presParOf" srcId="{BCD5E9EC-BB95-492C-9FDE-5CE5E1B82C34}" destId="{0ACB4254-F2E9-4129-A39B-3FAEE485C504}" srcOrd="1" destOrd="0" presId="urn:microsoft.com/office/officeart/2008/layout/NameandTitleOrganizationalChart"/>
    <dgm:cxn modelId="{512C0EB8-D974-4CD0-8682-B5D8DDA6899E}" type="presParOf" srcId="{BCD5E9EC-BB95-492C-9FDE-5CE5E1B82C34}" destId="{301A4CC9-DCF1-4ADF-A0C6-4B4CE4FCB3F8}" srcOrd="2" destOrd="0" presId="urn:microsoft.com/office/officeart/2008/layout/NameandTitleOrganizationalChart"/>
    <dgm:cxn modelId="{E9876841-4668-42D1-A3A0-77CEEE334683}" type="presParOf" srcId="{E7732132-DD2C-4A7A-ABDD-56A52E9CFCC8}" destId="{97F58A4A-B222-46B9-99BC-5808CDFC0A43}" srcOrd="2" destOrd="0" presId="urn:microsoft.com/office/officeart/2008/layout/NameandTitleOrganizationalChart"/>
    <dgm:cxn modelId="{9F8EA25B-770B-473F-8C25-6717FA764516}" type="presParOf" srcId="{E7732132-DD2C-4A7A-ABDD-56A52E9CFCC8}" destId="{0D5FE89B-5AC5-48BE-BB2E-3CE0F30E604D}" srcOrd="3" destOrd="0" presId="urn:microsoft.com/office/officeart/2008/layout/NameandTitleOrganizationalChart"/>
    <dgm:cxn modelId="{F43785B4-4793-4F70-8C69-4E6AE7BD9578}" type="presParOf" srcId="{0D5FE89B-5AC5-48BE-BB2E-3CE0F30E604D}" destId="{3D6CDF8E-6947-4285-AD1B-0B667297C6A5}" srcOrd="0" destOrd="0" presId="urn:microsoft.com/office/officeart/2008/layout/NameandTitleOrganizationalChart"/>
    <dgm:cxn modelId="{6E0C698A-6BB0-4C4D-A07B-4493B4DBAA97}" type="presParOf" srcId="{3D6CDF8E-6947-4285-AD1B-0B667297C6A5}" destId="{74AF3C16-E140-421A-86AE-7BC3A341220C}" srcOrd="0" destOrd="0" presId="urn:microsoft.com/office/officeart/2008/layout/NameandTitleOrganizationalChart"/>
    <dgm:cxn modelId="{EF4F0CD4-AE39-410C-98C7-6296FC932C0A}" type="presParOf" srcId="{3D6CDF8E-6947-4285-AD1B-0B667297C6A5}" destId="{DD77028A-257F-4426-82A8-E8D61BB00659}" srcOrd="1" destOrd="0" presId="urn:microsoft.com/office/officeart/2008/layout/NameandTitleOrganizationalChart"/>
    <dgm:cxn modelId="{EA669408-4628-45C0-AC9C-6804D52F8453}" type="presParOf" srcId="{3D6CDF8E-6947-4285-AD1B-0B667297C6A5}" destId="{BE609D86-4AC0-4C5F-98A2-837D6829C7BD}" srcOrd="2" destOrd="0" presId="urn:microsoft.com/office/officeart/2008/layout/NameandTitleOrganizationalChart"/>
    <dgm:cxn modelId="{54FDDFD4-7C37-4D34-870D-2985FBCFF3D2}" type="presParOf" srcId="{0D5FE89B-5AC5-48BE-BB2E-3CE0F30E604D}" destId="{505008AE-C430-480B-B028-40CBC2DFCA3B}" srcOrd="1" destOrd="0" presId="urn:microsoft.com/office/officeart/2008/layout/NameandTitleOrganizationalChart"/>
    <dgm:cxn modelId="{61B0132F-95E4-4BEC-AFA6-1919B7A24E3D}" type="presParOf" srcId="{505008AE-C430-480B-B028-40CBC2DFCA3B}" destId="{CEC84E0C-534C-45D0-A39D-739263C004AB}" srcOrd="0" destOrd="0" presId="urn:microsoft.com/office/officeart/2008/layout/NameandTitleOrganizationalChart"/>
    <dgm:cxn modelId="{2783173B-0391-4AF7-9BE1-154789FBB0FB}" type="presParOf" srcId="{505008AE-C430-480B-B028-40CBC2DFCA3B}" destId="{97841C02-EF39-42C5-AF25-E97E91E90C89}" srcOrd="1" destOrd="0" presId="urn:microsoft.com/office/officeart/2008/layout/NameandTitleOrganizationalChart"/>
    <dgm:cxn modelId="{8CF9796A-D5B4-4DB4-A076-272BA8A7D02D}" type="presParOf" srcId="{97841C02-EF39-42C5-AF25-E97E91E90C89}" destId="{8E7EFA2E-3E06-4526-A318-46A06A099268}" srcOrd="0" destOrd="0" presId="urn:microsoft.com/office/officeart/2008/layout/NameandTitleOrganizationalChart"/>
    <dgm:cxn modelId="{05BDBF2F-165A-4369-9672-510DBFB4C751}" type="presParOf" srcId="{8E7EFA2E-3E06-4526-A318-46A06A099268}" destId="{AA42CC9B-9CC7-48D6-876D-89493444F93E}" srcOrd="0" destOrd="0" presId="urn:microsoft.com/office/officeart/2008/layout/NameandTitleOrganizationalChart"/>
    <dgm:cxn modelId="{3F1919E8-553E-4DF4-8058-DDAED4C16B95}" type="presParOf" srcId="{8E7EFA2E-3E06-4526-A318-46A06A099268}" destId="{F3A15B5C-5B55-497A-A900-A59DCE45819A}" srcOrd="1" destOrd="0" presId="urn:microsoft.com/office/officeart/2008/layout/NameandTitleOrganizationalChart"/>
    <dgm:cxn modelId="{7949B950-AC24-4DFE-9A3A-35E8A342D056}" type="presParOf" srcId="{8E7EFA2E-3E06-4526-A318-46A06A099268}" destId="{EBCD8F43-BA93-486E-A5D1-5DA7EE329239}" srcOrd="2" destOrd="0" presId="urn:microsoft.com/office/officeart/2008/layout/NameandTitleOrganizationalChart"/>
    <dgm:cxn modelId="{7BA797B9-A91E-46BF-9B58-0BD1A9BB0A22}" type="presParOf" srcId="{97841C02-EF39-42C5-AF25-E97E91E90C89}" destId="{D3EC0DFF-06F4-45A4-A407-0E71BB0E517A}" srcOrd="1" destOrd="0" presId="urn:microsoft.com/office/officeart/2008/layout/NameandTitleOrganizationalChart"/>
    <dgm:cxn modelId="{98106903-FED4-4E7E-941B-9A9691740FE6}" type="presParOf" srcId="{97841C02-EF39-42C5-AF25-E97E91E90C89}" destId="{954CE095-FDCA-4787-B46D-35CA32FFEE05}" srcOrd="2" destOrd="0" presId="urn:microsoft.com/office/officeart/2008/layout/NameandTitleOrganizationalChart"/>
    <dgm:cxn modelId="{F6320FAF-5FFA-4615-9BB3-DADF8B464314}" type="presParOf" srcId="{505008AE-C430-480B-B028-40CBC2DFCA3B}" destId="{BB2B1424-F644-439E-A3C3-DD636D17E194}" srcOrd="2" destOrd="0" presId="urn:microsoft.com/office/officeart/2008/layout/NameandTitleOrganizationalChart"/>
    <dgm:cxn modelId="{B5D369CB-F6E1-4922-AD18-8B1E88440FED}" type="presParOf" srcId="{505008AE-C430-480B-B028-40CBC2DFCA3B}" destId="{8C1CE5CF-F198-49FA-90DB-1A4F740700B7}" srcOrd="3" destOrd="0" presId="urn:microsoft.com/office/officeart/2008/layout/NameandTitleOrganizationalChart"/>
    <dgm:cxn modelId="{05FC539B-F374-4188-B408-80D8E3970A6D}" type="presParOf" srcId="{8C1CE5CF-F198-49FA-90DB-1A4F740700B7}" destId="{F00E89F8-4C61-487D-82CD-2BEF2B905CC1}" srcOrd="0" destOrd="0" presId="urn:microsoft.com/office/officeart/2008/layout/NameandTitleOrganizationalChart"/>
    <dgm:cxn modelId="{A02E0167-48C2-4521-8A21-E22D2CC4ABEA}" type="presParOf" srcId="{F00E89F8-4C61-487D-82CD-2BEF2B905CC1}" destId="{ABD492CA-9BAB-4F7C-A198-A9B75A75AA26}" srcOrd="0" destOrd="0" presId="urn:microsoft.com/office/officeart/2008/layout/NameandTitleOrganizationalChart"/>
    <dgm:cxn modelId="{DC5CFABB-B5A8-4D99-90E3-8C1536096A3C}" type="presParOf" srcId="{F00E89F8-4C61-487D-82CD-2BEF2B905CC1}" destId="{43DCDFEE-6CBD-4433-A60F-6F746463C568}" srcOrd="1" destOrd="0" presId="urn:microsoft.com/office/officeart/2008/layout/NameandTitleOrganizationalChart"/>
    <dgm:cxn modelId="{6D9A6BA9-FA46-4578-8932-ABDDD46EF2B6}" type="presParOf" srcId="{F00E89F8-4C61-487D-82CD-2BEF2B905CC1}" destId="{92DA740C-3283-4B9C-BD95-D9E0995AAFE3}" srcOrd="2" destOrd="0" presId="urn:microsoft.com/office/officeart/2008/layout/NameandTitleOrganizationalChart"/>
    <dgm:cxn modelId="{C8D76BDE-6B81-45F1-AAF0-87C4F63878CD}" type="presParOf" srcId="{8C1CE5CF-F198-49FA-90DB-1A4F740700B7}" destId="{9DDE2F70-7EC6-415A-8085-7F986EAD7C30}" srcOrd="1" destOrd="0" presId="urn:microsoft.com/office/officeart/2008/layout/NameandTitleOrganizationalChart"/>
    <dgm:cxn modelId="{51105B12-A454-4254-A7A7-2FF5456C53F3}" type="presParOf" srcId="{8C1CE5CF-F198-49FA-90DB-1A4F740700B7}" destId="{D010878D-CCB1-40DC-B347-45CD01366D5D}" srcOrd="2" destOrd="0" presId="urn:microsoft.com/office/officeart/2008/layout/NameandTitleOrganizationalChart"/>
    <dgm:cxn modelId="{E2EEC9E0-F1F4-4058-BADA-8C6C63E378AB}" type="presParOf" srcId="{505008AE-C430-480B-B028-40CBC2DFCA3B}" destId="{962BE215-E804-47DF-9C44-94CD2297DF72}" srcOrd="4" destOrd="0" presId="urn:microsoft.com/office/officeart/2008/layout/NameandTitleOrganizationalChart"/>
    <dgm:cxn modelId="{F6585A67-EE74-4670-B3FA-4A0F4AED361F}" type="presParOf" srcId="{505008AE-C430-480B-B028-40CBC2DFCA3B}" destId="{823AF604-AA9E-44BA-9655-9C36ED04CBBC}" srcOrd="5" destOrd="0" presId="urn:microsoft.com/office/officeart/2008/layout/NameandTitleOrganizationalChart"/>
    <dgm:cxn modelId="{29525076-CEC2-4551-B3DA-880AE1A7296E}" type="presParOf" srcId="{823AF604-AA9E-44BA-9655-9C36ED04CBBC}" destId="{DF282FBF-F0FB-4D93-B845-B0B7993F1BDC}" srcOrd="0" destOrd="0" presId="urn:microsoft.com/office/officeart/2008/layout/NameandTitleOrganizationalChart"/>
    <dgm:cxn modelId="{522AD531-00AA-4F79-A268-DBBDF7FD8DAF}" type="presParOf" srcId="{DF282FBF-F0FB-4D93-B845-B0B7993F1BDC}" destId="{28E2E596-2E2C-44E8-9D2F-EA616A6DB01F}" srcOrd="0" destOrd="0" presId="urn:microsoft.com/office/officeart/2008/layout/NameandTitleOrganizationalChart"/>
    <dgm:cxn modelId="{6041FF00-E0D5-4882-97EC-79E5C63EA79A}" type="presParOf" srcId="{DF282FBF-F0FB-4D93-B845-B0B7993F1BDC}" destId="{65D195D6-F3E7-4675-9CBF-660AFA1186F2}" srcOrd="1" destOrd="0" presId="urn:microsoft.com/office/officeart/2008/layout/NameandTitleOrganizationalChart"/>
    <dgm:cxn modelId="{AB7A9829-13A1-4E54-91AE-22ECCF0CC444}" type="presParOf" srcId="{DF282FBF-F0FB-4D93-B845-B0B7993F1BDC}" destId="{6F83859D-38B0-474B-9228-6A140C0C1267}" srcOrd="2" destOrd="0" presId="urn:microsoft.com/office/officeart/2008/layout/NameandTitleOrganizationalChart"/>
    <dgm:cxn modelId="{FD033CB2-F1F9-4261-B081-B315771C2A88}" type="presParOf" srcId="{823AF604-AA9E-44BA-9655-9C36ED04CBBC}" destId="{FCA509B7-DECF-4FF2-8B70-95C588C225F8}" srcOrd="1" destOrd="0" presId="urn:microsoft.com/office/officeart/2008/layout/NameandTitleOrganizationalChart"/>
    <dgm:cxn modelId="{8EBDEBAF-1AF9-4C90-B82C-40DE34FAEF24}" type="presParOf" srcId="{823AF604-AA9E-44BA-9655-9C36ED04CBBC}" destId="{DF555A36-2478-4C4A-A1F0-687325F8F099}" srcOrd="2" destOrd="0" presId="urn:microsoft.com/office/officeart/2008/layout/NameandTitleOrganizationalChart"/>
    <dgm:cxn modelId="{4C6D5080-D2FA-44F6-89A3-368FE1BEBD3B}" type="presParOf" srcId="{0D5FE89B-5AC5-48BE-BB2E-3CE0F30E604D}" destId="{22C2AA6D-7CD3-406E-BBF5-C61363188EB5}" srcOrd="2" destOrd="0" presId="urn:microsoft.com/office/officeart/2008/layout/NameandTitleOrganizationalChart"/>
    <dgm:cxn modelId="{7A397AEC-9482-40B1-9AA5-7F629CB13B90}" type="presParOf" srcId="{E7732132-DD2C-4A7A-ABDD-56A52E9CFCC8}" destId="{29413F4C-3F04-4F6A-BE22-8F410F489633}" srcOrd="4" destOrd="0" presId="urn:microsoft.com/office/officeart/2008/layout/NameandTitleOrganizationalChart"/>
    <dgm:cxn modelId="{C3984602-3C0F-4DF9-82B1-278DDD3A5237}" type="presParOf" srcId="{E7732132-DD2C-4A7A-ABDD-56A52E9CFCC8}" destId="{32A350A7-96CE-4C54-8E2F-E8634413E0E5}" srcOrd="5" destOrd="0" presId="urn:microsoft.com/office/officeart/2008/layout/NameandTitleOrganizationalChart"/>
    <dgm:cxn modelId="{15E48B1C-D2AA-4104-B1B3-673075A2C16C}" type="presParOf" srcId="{32A350A7-96CE-4C54-8E2F-E8634413E0E5}" destId="{6FCC6A1A-B7A0-4617-8ABC-58F1782E3199}" srcOrd="0" destOrd="0" presId="urn:microsoft.com/office/officeart/2008/layout/NameandTitleOrganizationalChart"/>
    <dgm:cxn modelId="{2A20FA5A-B5E3-44CC-9B14-5AEF56FE3B39}" type="presParOf" srcId="{6FCC6A1A-B7A0-4617-8ABC-58F1782E3199}" destId="{47AF34DC-899C-4AED-8E0D-36A9A76B9B3F}" srcOrd="0" destOrd="0" presId="urn:microsoft.com/office/officeart/2008/layout/NameandTitleOrganizationalChart"/>
    <dgm:cxn modelId="{B229C248-62FB-4249-949B-B7ACD407155B}" type="presParOf" srcId="{6FCC6A1A-B7A0-4617-8ABC-58F1782E3199}" destId="{5884DA60-4BA3-473A-940E-EA57C4575C04}" srcOrd="1" destOrd="0" presId="urn:microsoft.com/office/officeart/2008/layout/NameandTitleOrganizationalChart"/>
    <dgm:cxn modelId="{36D6F50C-DC09-4CDB-A867-12AC0166E695}" type="presParOf" srcId="{6FCC6A1A-B7A0-4617-8ABC-58F1782E3199}" destId="{F2104B55-DD4E-4517-A662-C4A7CA434FD7}" srcOrd="2" destOrd="0" presId="urn:microsoft.com/office/officeart/2008/layout/NameandTitleOrganizationalChart"/>
    <dgm:cxn modelId="{779348EF-C3AE-449E-92CE-27C7454CF46C}" type="presParOf" srcId="{32A350A7-96CE-4C54-8E2F-E8634413E0E5}" destId="{9B7D8C63-E6D2-4BE6-9359-4612CFF08A95}" srcOrd="1" destOrd="0" presId="urn:microsoft.com/office/officeart/2008/layout/NameandTitleOrganizationalChart"/>
    <dgm:cxn modelId="{915A78E0-554E-418E-AC44-526D1221568B}" type="presParOf" srcId="{32A350A7-96CE-4C54-8E2F-E8634413E0E5}" destId="{C5BCC88C-D57B-46E5-AF8A-A4A14C5DD1E2}" srcOrd="2" destOrd="0" presId="urn:microsoft.com/office/officeart/2008/layout/NameandTitleOrganizationalChart"/>
    <dgm:cxn modelId="{822704CB-ACCC-4F84-B5BD-E693198A800F}" type="presParOf" srcId="{82C29040-B789-4FE9-B2B7-1BB4372EC950}" destId="{D72AA9BF-555C-41D5-9D70-D3BD85505467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13F4C-3F04-4F6A-BE22-8F410F489633}">
      <dsp:nvSpPr>
        <dsp:cNvPr id="0" name=""/>
        <dsp:cNvSpPr/>
      </dsp:nvSpPr>
      <dsp:spPr>
        <a:xfrm>
          <a:off x="3985095" y="817940"/>
          <a:ext cx="2117199" cy="472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433"/>
              </a:lnTo>
              <a:lnTo>
                <a:pt x="2117199" y="281433"/>
              </a:lnTo>
              <a:lnTo>
                <a:pt x="2117199" y="47208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2BE215-E804-47DF-9C44-94CD2297DF72}">
      <dsp:nvSpPr>
        <dsp:cNvPr id="0" name=""/>
        <dsp:cNvSpPr/>
      </dsp:nvSpPr>
      <dsp:spPr>
        <a:xfrm>
          <a:off x="3985095" y="2107089"/>
          <a:ext cx="2117199" cy="472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433"/>
              </a:lnTo>
              <a:lnTo>
                <a:pt x="2117199" y="281433"/>
              </a:lnTo>
              <a:lnTo>
                <a:pt x="2117199" y="47208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2B1424-F644-439E-A3C3-DD636D17E194}">
      <dsp:nvSpPr>
        <dsp:cNvPr id="0" name=""/>
        <dsp:cNvSpPr/>
      </dsp:nvSpPr>
      <dsp:spPr>
        <a:xfrm>
          <a:off x="3939375" y="2107089"/>
          <a:ext cx="91440" cy="4720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208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84E0C-534C-45D0-A39D-739263C004AB}">
      <dsp:nvSpPr>
        <dsp:cNvPr id="0" name=""/>
        <dsp:cNvSpPr/>
      </dsp:nvSpPr>
      <dsp:spPr>
        <a:xfrm>
          <a:off x="1867895" y="2107089"/>
          <a:ext cx="2117199" cy="472082"/>
        </a:xfrm>
        <a:custGeom>
          <a:avLst/>
          <a:gdLst/>
          <a:ahLst/>
          <a:cxnLst/>
          <a:rect l="0" t="0" r="0" b="0"/>
          <a:pathLst>
            <a:path>
              <a:moveTo>
                <a:pt x="2117199" y="0"/>
              </a:moveTo>
              <a:lnTo>
                <a:pt x="2117199" y="281433"/>
              </a:lnTo>
              <a:lnTo>
                <a:pt x="0" y="281433"/>
              </a:lnTo>
              <a:lnTo>
                <a:pt x="0" y="47208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F58A4A-B222-46B9-99BC-5808CDFC0A43}">
      <dsp:nvSpPr>
        <dsp:cNvPr id="0" name=""/>
        <dsp:cNvSpPr/>
      </dsp:nvSpPr>
      <dsp:spPr>
        <a:xfrm>
          <a:off x="3939375" y="817940"/>
          <a:ext cx="91440" cy="4720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208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9227F-742E-453E-8189-E1309AFAAFF8}">
      <dsp:nvSpPr>
        <dsp:cNvPr id="0" name=""/>
        <dsp:cNvSpPr/>
      </dsp:nvSpPr>
      <dsp:spPr>
        <a:xfrm>
          <a:off x="1867895" y="817940"/>
          <a:ext cx="2117199" cy="472082"/>
        </a:xfrm>
        <a:custGeom>
          <a:avLst/>
          <a:gdLst/>
          <a:ahLst/>
          <a:cxnLst/>
          <a:rect l="0" t="0" r="0" b="0"/>
          <a:pathLst>
            <a:path>
              <a:moveTo>
                <a:pt x="2117199" y="0"/>
              </a:moveTo>
              <a:lnTo>
                <a:pt x="2117199" y="281433"/>
              </a:lnTo>
              <a:lnTo>
                <a:pt x="0" y="281433"/>
              </a:lnTo>
              <a:lnTo>
                <a:pt x="0" y="47208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36FFA-41AF-4E91-BC08-F6019799347F}">
      <dsp:nvSpPr>
        <dsp:cNvPr id="0" name=""/>
        <dsp:cNvSpPr/>
      </dsp:nvSpPr>
      <dsp:spPr>
        <a:xfrm>
          <a:off x="3196049" y="874"/>
          <a:ext cx="1578092" cy="8170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15297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Chủ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đầu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96049" y="874"/>
        <a:ext cx="1578092" cy="817066"/>
      </dsp:txXfrm>
    </dsp:sp>
    <dsp:sp modelId="{DAE93E14-3666-43B7-AEE8-3643B6AA311C}">
      <dsp:nvSpPr>
        <dsp:cNvPr id="0" name=""/>
        <dsp:cNvSpPr/>
      </dsp:nvSpPr>
      <dsp:spPr>
        <a:xfrm>
          <a:off x="3511667" y="636370"/>
          <a:ext cx="1420283" cy="2723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3511667" y="636370"/>
        <a:ext cx="1420283" cy="272355"/>
      </dsp:txXfrm>
    </dsp:sp>
    <dsp:sp modelId="{741257C9-2222-4A5E-8F9E-B0CB839AF205}">
      <dsp:nvSpPr>
        <dsp:cNvPr id="0" name=""/>
        <dsp:cNvSpPr/>
      </dsp:nvSpPr>
      <dsp:spPr>
        <a:xfrm>
          <a:off x="1078849" y="1290023"/>
          <a:ext cx="1578092" cy="8170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15297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Cố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vấn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thị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trường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cộng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sự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78849" y="1290023"/>
        <a:ext cx="1578092" cy="817066"/>
      </dsp:txXfrm>
    </dsp:sp>
    <dsp:sp modelId="{97AB9028-7D4D-4163-9258-DAA38D3090B6}">
      <dsp:nvSpPr>
        <dsp:cNvPr id="0" name=""/>
        <dsp:cNvSpPr/>
      </dsp:nvSpPr>
      <dsp:spPr>
        <a:xfrm>
          <a:off x="1394468" y="1925519"/>
          <a:ext cx="1420283" cy="2723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394468" y="1925519"/>
        <a:ext cx="1420283" cy="272355"/>
      </dsp:txXfrm>
    </dsp:sp>
    <dsp:sp modelId="{74AF3C16-E140-421A-86AE-7BC3A341220C}">
      <dsp:nvSpPr>
        <dsp:cNvPr id="0" name=""/>
        <dsp:cNvSpPr/>
      </dsp:nvSpPr>
      <dsp:spPr>
        <a:xfrm>
          <a:off x="3196049" y="1290023"/>
          <a:ext cx="1578092" cy="8170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15297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Trưởng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nhóm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(Nguyễn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Hữu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Tuấn)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96049" y="1290023"/>
        <a:ext cx="1578092" cy="817066"/>
      </dsp:txXfrm>
    </dsp:sp>
    <dsp:sp modelId="{DD77028A-257F-4426-82A8-E8D61BB00659}">
      <dsp:nvSpPr>
        <dsp:cNvPr id="0" name=""/>
        <dsp:cNvSpPr/>
      </dsp:nvSpPr>
      <dsp:spPr>
        <a:xfrm>
          <a:off x="3511667" y="1925519"/>
          <a:ext cx="1420283" cy="2723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3511667" y="1925519"/>
        <a:ext cx="1420283" cy="272355"/>
      </dsp:txXfrm>
    </dsp:sp>
    <dsp:sp modelId="{AA42CC9B-9CC7-48D6-876D-89493444F93E}">
      <dsp:nvSpPr>
        <dsp:cNvPr id="0" name=""/>
        <dsp:cNvSpPr/>
      </dsp:nvSpPr>
      <dsp:spPr>
        <a:xfrm>
          <a:off x="1078849" y="2579172"/>
          <a:ext cx="1578092" cy="8170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15297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Nguyễn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Văn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Uy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–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Chuyên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vấn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tuyển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78849" y="2579172"/>
        <a:ext cx="1578092" cy="817066"/>
      </dsp:txXfrm>
    </dsp:sp>
    <dsp:sp modelId="{F3A15B5C-5B55-497A-A900-A59DCE45819A}">
      <dsp:nvSpPr>
        <dsp:cNvPr id="0" name=""/>
        <dsp:cNvSpPr/>
      </dsp:nvSpPr>
      <dsp:spPr>
        <a:xfrm>
          <a:off x="1394468" y="3214668"/>
          <a:ext cx="1420283" cy="2723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394468" y="3214668"/>
        <a:ext cx="1420283" cy="272355"/>
      </dsp:txXfrm>
    </dsp:sp>
    <dsp:sp modelId="{ABD492CA-9BAB-4F7C-A198-A9B75A75AA26}">
      <dsp:nvSpPr>
        <dsp:cNvPr id="0" name=""/>
        <dsp:cNvSpPr/>
      </dsp:nvSpPr>
      <dsp:spPr>
        <a:xfrm>
          <a:off x="3196049" y="2579172"/>
          <a:ext cx="1578092" cy="8170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15297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Nguyễn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Hoàng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Vũ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–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Chuyên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IT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96049" y="2579172"/>
        <a:ext cx="1578092" cy="817066"/>
      </dsp:txXfrm>
    </dsp:sp>
    <dsp:sp modelId="{43DCDFEE-6CBD-4433-A60F-6F746463C568}">
      <dsp:nvSpPr>
        <dsp:cNvPr id="0" name=""/>
        <dsp:cNvSpPr/>
      </dsp:nvSpPr>
      <dsp:spPr>
        <a:xfrm>
          <a:off x="3511667" y="3214668"/>
          <a:ext cx="1420283" cy="2723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3511667" y="3214668"/>
        <a:ext cx="1420283" cy="272355"/>
      </dsp:txXfrm>
    </dsp:sp>
    <dsp:sp modelId="{28E2E596-2E2C-44E8-9D2F-EA616A6DB01F}">
      <dsp:nvSpPr>
        <dsp:cNvPr id="0" name=""/>
        <dsp:cNvSpPr/>
      </dsp:nvSpPr>
      <dsp:spPr>
        <a:xfrm>
          <a:off x="5313248" y="2579172"/>
          <a:ext cx="1578092" cy="8170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15297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Nguyễn Phi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Viễn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–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Chuyên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IT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13248" y="2579172"/>
        <a:ext cx="1578092" cy="817066"/>
      </dsp:txXfrm>
    </dsp:sp>
    <dsp:sp modelId="{65D195D6-F3E7-4675-9CBF-660AFA1186F2}">
      <dsp:nvSpPr>
        <dsp:cNvPr id="0" name=""/>
        <dsp:cNvSpPr/>
      </dsp:nvSpPr>
      <dsp:spPr>
        <a:xfrm>
          <a:off x="5628867" y="3214668"/>
          <a:ext cx="1420283" cy="2723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628867" y="3214668"/>
        <a:ext cx="1420283" cy="272355"/>
      </dsp:txXfrm>
    </dsp:sp>
    <dsp:sp modelId="{47AF34DC-899C-4AED-8E0D-36A9A76B9B3F}">
      <dsp:nvSpPr>
        <dsp:cNvPr id="0" name=""/>
        <dsp:cNvSpPr/>
      </dsp:nvSpPr>
      <dsp:spPr>
        <a:xfrm>
          <a:off x="5313248" y="1290023"/>
          <a:ext cx="1578092" cy="8170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15297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Media X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Cort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13248" y="1290023"/>
        <a:ext cx="1578092" cy="817066"/>
      </dsp:txXfrm>
    </dsp:sp>
    <dsp:sp modelId="{5884DA60-4BA3-473A-940E-EA57C4575C04}">
      <dsp:nvSpPr>
        <dsp:cNvPr id="0" name=""/>
        <dsp:cNvSpPr/>
      </dsp:nvSpPr>
      <dsp:spPr>
        <a:xfrm>
          <a:off x="5628867" y="1925519"/>
          <a:ext cx="1420283" cy="2723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628867" y="1925519"/>
        <a:ext cx="1420283" cy="272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7B5AF-B712-40AB-868B-1640EC17B645}" type="datetimeFigureOut">
              <a:rPr lang="en-US" smtClean="0"/>
              <a:t>04/01/2015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9758A-06D9-4643-A7C0-912C392B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5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0CF08-DB3F-4BEB-9D05-8ED8515DF487}" type="slidenum">
              <a:rPr lang="vi-VN">
                <a:solidFill>
                  <a:srgbClr val="000000"/>
                </a:solidFill>
              </a:rPr>
              <a:pPr/>
              <a:t>1</a:t>
            </a:fld>
            <a:endParaRPr lang="vi-V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19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82A0-0410-41E9-88C0-9BCA6C1BABC7}" type="datetimeFigureOut">
              <a:rPr lang="en-US" smtClean="0"/>
              <a:pPr/>
              <a:t>04/01/2015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079B-5E89-4E3F-BB49-F265C1E686B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72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82A0-0410-41E9-88C0-9BCA6C1BABC7}" type="datetimeFigureOut">
              <a:rPr lang="en-US" smtClean="0"/>
              <a:pPr/>
              <a:t>04/01/2015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079B-5E89-4E3F-BB49-F265C1E68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3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82A0-0410-41E9-88C0-9BCA6C1BABC7}" type="datetimeFigureOut">
              <a:rPr lang="en-US" smtClean="0"/>
              <a:pPr/>
              <a:t>04/01/2015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079B-5E89-4E3F-BB49-F265C1E68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4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82A0-0410-41E9-88C0-9BCA6C1BABC7}" type="datetimeFigureOut">
              <a:rPr lang="en-US" smtClean="0"/>
              <a:pPr/>
              <a:t>04/01/2015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079B-5E89-4E3F-BB49-F265C1E68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6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82A0-0410-41E9-88C0-9BCA6C1BABC7}" type="datetimeFigureOut">
              <a:rPr lang="en-US" smtClean="0"/>
              <a:pPr/>
              <a:t>04/01/2015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079B-5E89-4E3F-BB49-F265C1E686B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84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82A0-0410-41E9-88C0-9BCA6C1BABC7}" type="datetimeFigureOut">
              <a:rPr lang="en-US" smtClean="0"/>
              <a:pPr/>
              <a:t>04/01/2015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079B-5E89-4E3F-BB49-F265C1E68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0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82A0-0410-41E9-88C0-9BCA6C1BABC7}" type="datetimeFigureOut">
              <a:rPr lang="en-US" smtClean="0"/>
              <a:pPr/>
              <a:t>04/01/2015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079B-5E89-4E3F-BB49-F265C1E68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82A0-0410-41E9-88C0-9BCA6C1BABC7}" type="datetimeFigureOut">
              <a:rPr lang="en-US" smtClean="0"/>
              <a:pPr/>
              <a:t>04/01/2015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079B-5E89-4E3F-BB49-F265C1E68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9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82A0-0410-41E9-88C0-9BCA6C1BABC7}" type="datetimeFigureOut">
              <a:rPr lang="en-US" smtClean="0"/>
              <a:pPr/>
              <a:t>04/01/2015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079B-5E89-4E3F-BB49-F265C1E68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5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3982A0-0410-41E9-88C0-9BCA6C1BABC7}" type="datetimeFigureOut">
              <a:rPr lang="en-US" smtClean="0"/>
              <a:pPr/>
              <a:t>04/01/2015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63705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5D079B-5E89-4E3F-BB49-F265C1E686BC}" type="slidenum">
              <a:rPr lang="en-US" smtClean="0">
                <a:solidFill>
                  <a:srgbClr val="637052"/>
                </a:solidFill>
              </a:rPr>
              <a:pPr/>
              <a:t>‹#›</a:t>
            </a:fld>
            <a:endParaRPr lang="en-US">
              <a:solidFill>
                <a:srgbClr val="637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44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82A0-0410-41E9-88C0-9BCA6C1BABC7}" type="datetimeFigureOut">
              <a:rPr lang="en-US" smtClean="0"/>
              <a:pPr/>
              <a:t>04/01/2015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079B-5E89-4E3F-BB49-F265C1E68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3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3982A0-0410-41E9-88C0-9BCA6C1BABC7}" type="datetimeFigureOut">
              <a:rPr lang="en-US" smtClean="0"/>
              <a:pPr/>
              <a:t>04/01/2015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5D079B-5E89-4E3F-BB49-F265C1E686B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45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750163" cy="250108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/>
              <a:t>BÁO CÁO TỔNG  KẾT DỰ ÁN</a:t>
            </a:r>
            <a:br>
              <a:rPr lang="en-US" sz="6600" b="1" dirty="0" smtClean="0"/>
            </a:br>
            <a:r>
              <a:rPr lang="en-US" sz="6600" b="1" dirty="0" smtClean="0"/>
              <a:t>QUẢN LÝ TUYỂN SINH ĐẠI HỌC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3922523" cy="1863293"/>
          </a:xfrm>
        </p:spPr>
        <p:txBody>
          <a:bodyPr>
            <a:normAutofit/>
          </a:bodyPr>
          <a:lstStyle/>
          <a:p>
            <a:r>
              <a:rPr lang="en-US" sz="1400" b="1" dirty="0" err="1" smtClean="0">
                <a:latin typeface="+mn-lt"/>
              </a:rPr>
              <a:t>Thành</a:t>
            </a:r>
            <a:r>
              <a:rPr lang="en-US" sz="1400" b="1" dirty="0">
                <a:latin typeface="+mn-lt"/>
              </a:rPr>
              <a:t> </a:t>
            </a:r>
            <a:r>
              <a:rPr lang="en-US" sz="1400" b="1" dirty="0" err="1" smtClean="0">
                <a:latin typeface="+mn-lt"/>
              </a:rPr>
              <a:t>viên</a:t>
            </a:r>
            <a:r>
              <a:rPr lang="en-US" sz="1400" b="1" dirty="0" smtClean="0">
                <a:latin typeface="+mn-lt"/>
              </a:rPr>
              <a:t>:</a:t>
            </a:r>
          </a:p>
          <a:p>
            <a:r>
              <a:rPr lang="en-US" sz="1400" b="1" dirty="0" smtClean="0">
                <a:latin typeface="+mn-lt"/>
              </a:rPr>
              <a:t>11520458-Nguyễn </a:t>
            </a:r>
            <a:r>
              <a:rPr lang="en-US" sz="1400" b="1" dirty="0" err="1" smtClean="0">
                <a:latin typeface="+mn-lt"/>
              </a:rPr>
              <a:t>hữu</a:t>
            </a:r>
            <a:r>
              <a:rPr lang="en-US" sz="1400" b="1" dirty="0">
                <a:latin typeface="+mn-lt"/>
              </a:rPr>
              <a:t> </a:t>
            </a:r>
            <a:r>
              <a:rPr lang="en-US" sz="1400" b="1" dirty="0" smtClean="0">
                <a:latin typeface="+mn-lt"/>
              </a:rPr>
              <a:t>Tuấn</a:t>
            </a:r>
          </a:p>
          <a:p>
            <a:r>
              <a:rPr lang="en-US" sz="1400" b="1" dirty="0">
                <a:latin typeface="+mn-lt"/>
              </a:rPr>
              <a:t>11520473-Nguyễn </a:t>
            </a:r>
            <a:r>
              <a:rPr lang="en-US" sz="1400" b="1" dirty="0" err="1" smtClean="0">
                <a:latin typeface="+mn-lt"/>
              </a:rPr>
              <a:t>Văn</a:t>
            </a:r>
            <a:r>
              <a:rPr lang="en-US" sz="1400" b="1" dirty="0" smtClean="0">
                <a:latin typeface="+mn-lt"/>
              </a:rPr>
              <a:t> </a:t>
            </a:r>
            <a:r>
              <a:rPr lang="en-US" sz="1400" b="1" dirty="0" err="1" smtClean="0">
                <a:latin typeface="+mn-lt"/>
              </a:rPr>
              <a:t>Uy</a:t>
            </a:r>
            <a:endParaRPr lang="en-US" sz="1400" b="1" dirty="0" smtClean="0">
              <a:latin typeface="+mn-lt"/>
            </a:endParaRPr>
          </a:p>
          <a:p>
            <a:r>
              <a:rPr lang="en-US" sz="1400" b="1" dirty="0" smtClean="0">
                <a:latin typeface="+mn-lt"/>
              </a:rPr>
              <a:t>115200489-Nguyễn Hoàng Vũ</a:t>
            </a:r>
          </a:p>
          <a:p>
            <a:r>
              <a:rPr lang="en-US" sz="1400" b="1" dirty="0" smtClean="0">
                <a:latin typeface="+mn-lt"/>
              </a:rPr>
              <a:t>11520687-Nguyễn </a:t>
            </a:r>
            <a:r>
              <a:rPr lang="en-US" sz="1400" b="1" dirty="0">
                <a:latin typeface="+mn-lt"/>
              </a:rPr>
              <a:t>Phi </a:t>
            </a:r>
            <a:r>
              <a:rPr lang="en-US" sz="1400" b="1" dirty="0" err="1">
                <a:latin typeface="+mn-lt"/>
              </a:rPr>
              <a:t>Viễn</a:t>
            </a:r>
            <a:endParaRPr lang="en-US" sz="1400" b="1" dirty="0">
              <a:latin typeface="+mn-lt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662737" y="4502150"/>
            <a:ext cx="4005263" cy="1816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err="1" smtClean="0">
                <a:latin typeface="+mj-lt"/>
                <a:cs typeface="Times New Roman" panose="02020603050405020304" pitchFamily="18" charset="0"/>
              </a:rPr>
              <a:t>Giảng</a:t>
            </a:r>
            <a:r>
              <a:rPr lang="en-US" sz="2000" b="1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anose="02020603050405020304" pitchFamily="18" charset="0"/>
              </a:rPr>
              <a:t>viên</a:t>
            </a:r>
            <a:r>
              <a:rPr lang="en-US" sz="2000" b="1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anose="02020603050405020304" pitchFamily="18" charset="0"/>
              </a:rPr>
              <a:t>hướng</a:t>
            </a:r>
            <a:r>
              <a:rPr lang="en-US" sz="2000" b="1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anose="02020603050405020304" pitchFamily="18" charset="0"/>
              </a:rPr>
              <a:t>dẫn</a:t>
            </a:r>
            <a:r>
              <a:rPr lang="en-US" sz="2000" b="1" dirty="0" smtClean="0">
                <a:latin typeface="+mj-lt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2000" b="1" dirty="0" smtClean="0">
                <a:latin typeface="+mj-lt"/>
                <a:cs typeface="Times New Roman" panose="02020603050405020304" pitchFamily="18" charset="0"/>
              </a:rPr>
              <a:t>Nguyễn </a:t>
            </a:r>
            <a:r>
              <a:rPr lang="en-US" sz="2000" b="1" dirty="0" err="1" smtClean="0">
                <a:latin typeface="+mj-lt"/>
                <a:cs typeface="Times New Roman" panose="02020603050405020304" pitchFamily="18" charset="0"/>
              </a:rPr>
              <a:t>Thị</a:t>
            </a:r>
            <a:r>
              <a:rPr lang="en-US" sz="2000" b="1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anose="02020603050405020304" pitchFamily="18" charset="0"/>
              </a:rPr>
              <a:t>Thanh</a:t>
            </a:r>
            <a:r>
              <a:rPr lang="en-US" sz="2000" b="1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anose="02020603050405020304" pitchFamily="18" charset="0"/>
              </a:rPr>
              <a:t>Trúc</a:t>
            </a:r>
            <a:endParaRPr lang="en-US" sz="20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76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01219" y="768104"/>
            <a:ext cx="9492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>
                <a:solidFill>
                  <a:srgbClr val="E48312"/>
                </a:solidFill>
              </a:rPr>
              <a:t>Thực</a:t>
            </a:r>
            <a:r>
              <a:rPr lang="en-US" sz="6000" dirty="0" smtClean="0">
                <a:solidFill>
                  <a:srgbClr val="E48312"/>
                </a:solidFill>
              </a:rPr>
              <a:t> </a:t>
            </a:r>
            <a:r>
              <a:rPr lang="en-US" sz="6000" dirty="0" err="1" smtClean="0">
                <a:solidFill>
                  <a:srgbClr val="E48312"/>
                </a:solidFill>
              </a:rPr>
              <a:t>hiện</a:t>
            </a:r>
            <a:r>
              <a:rPr lang="en-US" sz="6000" dirty="0" smtClean="0">
                <a:solidFill>
                  <a:srgbClr val="E48312"/>
                </a:solidFill>
              </a:rPr>
              <a:t> </a:t>
            </a:r>
            <a:r>
              <a:rPr lang="en-US" sz="6000" dirty="0" err="1" smtClean="0">
                <a:solidFill>
                  <a:srgbClr val="E48312"/>
                </a:solidFill>
              </a:rPr>
              <a:t>dự</a:t>
            </a:r>
            <a:r>
              <a:rPr lang="en-US" sz="6000" dirty="0" smtClean="0">
                <a:solidFill>
                  <a:srgbClr val="E48312"/>
                </a:solidFill>
              </a:rPr>
              <a:t> </a:t>
            </a:r>
            <a:r>
              <a:rPr lang="en-US" sz="6000" dirty="0" err="1">
                <a:solidFill>
                  <a:srgbClr val="E48312"/>
                </a:solidFill>
              </a:rPr>
              <a:t>án</a:t>
            </a:r>
            <a:r>
              <a:rPr lang="en-US" sz="6000" dirty="0">
                <a:solidFill>
                  <a:srgbClr val="E48312"/>
                </a:solidFill>
              </a:rPr>
              <a:t>  </a:t>
            </a:r>
            <a:endParaRPr lang="en-US" sz="6000" dirty="0">
              <a:solidFill>
                <a:srgbClr val="E4831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1219" y="2214974"/>
            <a:ext cx="94916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+ </a:t>
            </a:r>
            <a:r>
              <a:rPr lang="en-US" sz="2800" dirty="0" err="1" smtClean="0"/>
              <a:t>Sưu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 </a:t>
            </a:r>
            <a:r>
              <a:rPr lang="en-US" sz="2800" dirty="0" err="1" smtClean="0"/>
              <a:t>báo</a:t>
            </a:r>
            <a:r>
              <a:rPr lang="en-US" sz="2800" dirty="0" smtClean="0"/>
              <a:t> </a:t>
            </a:r>
            <a:r>
              <a:rPr lang="en-US" sz="2800" dirty="0" err="1" smtClean="0"/>
              <a:t>cáo</a:t>
            </a:r>
            <a:r>
              <a:rPr lang="en-US" sz="2800" dirty="0" smtClean="0"/>
              <a:t> 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 smtClean="0"/>
              <a:t>Review Gantt chart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 smtClean="0"/>
              <a:t>  </a:t>
            </a:r>
            <a:r>
              <a:rPr lang="en-US" sz="2800" dirty="0" err="1" smtClean="0"/>
              <a:t>Biểu</a:t>
            </a:r>
            <a:r>
              <a:rPr lang="en-US" sz="2800" dirty="0" smtClean="0"/>
              <a:t> </a:t>
            </a:r>
            <a:r>
              <a:rPr lang="en-US" sz="2800" dirty="0" err="1" smtClean="0"/>
              <a:t>đồ</a:t>
            </a:r>
            <a:r>
              <a:rPr lang="en-US" sz="2800" dirty="0" smtClean="0"/>
              <a:t> </a:t>
            </a:r>
            <a:r>
              <a:rPr lang="en-US" sz="2800" dirty="0" err="1" smtClean="0"/>
              <a:t>mạng</a:t>
            </a:r>
            <a:endParaRPr lang="en-US" sz="2800" dirty="0" smtClean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 smtClean="0"/>
              <a:t>  </a:t>
            </a:r>
            <a:r>
              <a:rPr lang="en-US" sz="2800" dirty="0" err="1" smtClean="0"/>
              <a:t>Báo</a:t>
            </a:r>
            <a:r>
              <a:rPr lang="en-US" sz="2800" dirty="0" smtClean="0"/>
              <a:t> </a:t>
            </a:r>
            <a:r>
              <a:rPr lang="en-US" sz="2800" dirty="0" err="1" smtClean="0"/>
              <a:t>cáo</a:t>
            </a:r>
            <a:r>
              <a:rPr lang="en-US" sz="2800" dirty="0" smtClean="0"/>
              <a:t> </a:t>
            </a:r>
            <a:r>
              <a:rPr lang="en-US" sz="2800" dirty="0" err="1" smtClean="0"/>
              <a:t>tiến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dự</a:t>
            </a:r>
            <a:r>
              <a:rPr lang="en-US" sz="2800" dirty="0" smtClean="0"/>
              <a:t> </a:t>
            </a:r>
            <a:r>
              <a:rPr lang="en-US" sz="2800" dirty="0" err="1" smtClean="0"/>
              <a:t>án</a:t>
            </a:r>
            <a:endParaRPr lang="en-US" sz="2800" dirty="0" smtClean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 smtClean="0"/>
              <a:t>  </a:t>
            </a:r>
            <a:r>
              <a:rPr lang="en-US" sz="2800" dirty="0" err="1" smtClean="0"/>
              <a:t>Liệt</a:t>
            </a:r>
            <a:r>
              <a:rPr lang="en-US" sz="2800" dirty="0" smtClean="0"/>
              <a:t> </a:t>
            </a:r>
            <a:r>
              <a:rPr lang="en-US" sz="2800" dirty="0" err="1" smtClean="0"/>
              <a:t>kê</a:t>
            </a:r>
            <a:r>
              <a:rPr lang="en-US" sz="2800" dirty="0" smtClean="0"/>
              <a:t> </a:t>
            </a:r>
            <a:r>
              <a:rPr lang="en-US" sz="2800" dirty="0" err="1" smtClean="0"/>
              <a:t>danh</a:t>
            </a:r>
            <a:r>
              <a:rPr lang="en-US" sz="2800" dirty="0" smtClean="0"/>
              <a:t> </a:t>
            </a:r>
            <a:r>
              <a:rPr lang="en-US" sz="2800" dirty="0" err="1" smtClean="0"/>
              <a:t>sách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rủi</a:t>
            </a:r>
            <a:r>
              <a:rPr lang="en-US" sz="2800" dirty="0" smtClean="0"/>
              <a:t> </a:t>
            </a:r>
            <a:r>
              <a:rPr lang="en-US" sz="2800" dirty="0" err="1" smtClean="0"/>
              <a:t>ro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phó</a:t>
            </a:r>
            <a:r>
              <a:rPr lang="en-US" sz="2800" dirty="0" smtClean="0"/>
              <a:t> </a:t>
            </a:r>
            <a:r>
              <a:rPr lang="en-US" sz="2800" dirty="0" err="1" smtClean="0"/>
              <a:t>vượt</a:t>
            </a:r>
            <a:r>
              <a:rPr lang="en-US" sz="2800" dirty="0" smtClean="0"/>
              <a:t> </a:t>
            </a:r>
            <a:r>
              <a:rPr lang="en-US" sz="2800" dirty="0" err="1" smtClean="0"/>
              <a:t>phạm</a:t>
            </a:r>
            <a:r>
              <a:rPr lang="en-US" sz="2800" dirty="0" smtClean="0"/>
              <a:t> vi =&gt; ma </a:t>
            </a:r>
            <a:r>
              <a:rPr lang="en-US" sz="2800" dirty="0" err="1" smtClean="0"/>
              <a:t>trận</a:t>
            </a:r>
            <a:r>
              <a:rPr lang="en-US" sz="2800" dirty="0" smtClean="0"/>
              <a:t> </a:t>
            </a:r>
            <a:r>
              <a:rPr lang="en-US" sz="2800" dirty="0" err="1" smtClean="0"/>
              <a:t>xác</a:t>
            </a:r>
            <a:r>
              <a:rPr lang="en-US" sz="2800" dirty="0" smtClean="0"/>
              <a:t> </a:t>
            </a:r>
            <a:r>
              <a:rPr lang="en-US" sz="2800" dirty="0" err="1" smtClean="0"/>
              <a:t>suất</a:t>
            </a:r>
            <a:r>
              <a:rPr lang="en-US" sz="2800" dirty="0" smtClean="0"/>
              <a:t>/</a:t>
            </a:r>
            <a:r>
              <a:rPr lang="en-US" sz="2800" dirty="0" err="1" smtClean="0"/>
              <a:t>tác</a:t>
            </a:r>
            <a:r>
              <a:rPr lang="en-US" sz="2800" dirty="0" smtClean="0"/>
              <a:t> </a:t>
            </a:r>
            <a:r>
              <a:rPr lang="en-US" sz="2800" dirty="0" err="1" smtClean="0"/>
              <a:t>động</a:t>
            </a:r>
            <a:endParaRPr lang="en-US" sz="2800" dirty="0" smtClean="0"/>
          </a:p>
          <a:p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53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01219" y="768104"/>
            <a:ext cx="9492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>
                <a:solidFill>
                  <a:srgbClr val="E48312"/>
                </a:solidFill>
              </a:rPr>
              <a:t>Kiểm</a:t>
            </a:r>
            <a:r>
              <a:rPr lang="en-US" sz="6000" dirty="0" smtClean="0">
                <a:solidFill>
                  <a:srgbClr val="E48312"/>
                </a:solidFill>
              </a:rPr>
              <a:t> </a:t>
            </a:r>
            <a:r>
              <a:rPr lang="en-US" sz="6000" dirty="0" err="1" smtClean="0">
                <a:solidFill>
                  <a:srgbClr val="E48312"/>
                </a:solidFill>
              </a:rPr>
              <a:t>soát</a:t>
            </a:r>
            <a:r>
              <a:rPr lang="en-US" sz="6000" dirty="0" smtClean="0">
                <a:solidFill>
                  <a:srgbClr val="E48312"/>
                </a:solidFill>
              </a:rPr>
              <a:t> </a:t>
            </a:r>
            <a:r>
              <a:rPr lang="en-US" sz="6000" dirty="0" err="1" smtClean="0">
                <a:solidFill>
                  <a:srgbClr val="E48312"/>
                </a:solidFill>
              </a:rPr>
              <a:t>dự</a:t>
            </a:r>
            <a:r>
              <a:rPr lang="en-US" sz="6000" dirty="0" smtClean="0">
                <a:solidFill>
                  <a:srgbClr val="E48312"/>
                </a:solidFill>
              </a:rPr>
              <a:t> </a:t>
            </a:r>
            <a:r>
              <a:rPr lang="en-US" sz="6000" dirty="0" err="1">
                <a:solidFill>
                  <a:srgbClr val="E48312"/>
                </a:solidFill>
              </a:rPr>
              <a:t>án</a:t>
            </a:r>
            <a:r>
              <a:rPr lang="en-US" sz="6000" dirty="0">
                <a:solidFill>
                  <a:srgbClr val="E48312"/>
                </a:solidFill>
              </a:rPr>
              <a:t>  </a:t>
            </a:r>
            <a:endParaRPr lang="en-US" sz="6000" dirty="0">
              <a:solidFill>
                <a:srgbClr val="E4831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1219" y="2214974"/>
            <a:ext cx="94916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tích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đưa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chiến</a:t>
            </a:r>
            <a:r>
              <a:rPr lang="en-US" sz="2800" dirty="0" smtClean="0"/>
              <a:t> </a:t>
            </a:r>
            <a:r>
              <a:rPr lang="en-US" sz="2800" dirty="0" err="1" smtClean="0"/>
              <a:t>lược</a:t>
            </a:r>
            <a:r>
              <a:rPr lang="en-US" sz="2800" dirty="0" smtClean="0"/>
              <a:t> </a:t>
            </a:r>
            <a:r>
              <a:rPr lang="en-US" sz="2800" dirty="0" err="1" smtClean="0"/>
              <a:t>ngăn</a:t>
            </a:r>
            <a:r>
              <a:rPr lang="en-US" sz="2800" dirty="0" smtClean="0"/>
              <a:t> </a:t>
            </a:r>
            <a:r>
              <a:rPr lang="en-US" sz="2800" dirty="0" err="1" smtClean="0"/>
              <a:t>chạn</a:t>
            </a:r>
            <a:r>
              <a:rPr lang="en-US" sz="2800" dirty="0" smtClean="0"/>
              <a:t> </a:t>
            </a:r>
            <a:r>
              <a:rPr lang="en-US" sz="2800" dirty="0" err="1" smtClean="0"/>
              <a:t>vượt</a:t>
            </a:r>
            <a:r>
              <a:rPr lang="en-US" sz="2800" dirty="0" smtClean="0"/>
              <a:t> </a:t>
            </a:r>
            <a:r>
              <a:rPr lang="en-US" sz="2800" dirty="0" err="1" smtClean="0"/>
              <a:t>phạm</a:t>
            </a:r>
            <a:r>
              <a:rPr lang="en-US" sz="2800" dirty="0" smtClean="0"/>
              <a:t> vi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 smtClean="0"/>
              <a:t>  </a:t>
            </a:r>
            <a:r>
              <a:rPr lang="en-US" sz="2800" dirty="0" err="1" smtClean="0"/>
              <a:t>Xác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chính</a:t>
            </a:r>
            <a:r>
              <a:rPr lang="en-US" sz="2800" dirty="0" smtClean="0"/>
              <a:t> </a:t>
            </a:r>
            <a:r>
              <a:rPr lang="en-US" sz="2800" dirty="0" err="1" smtClean="0"/>
              <a:t>xác</a:t>
            </a:r>
            <a:r>
              <a:rPr lang="en-US" sz="2800" dirty="0" smtClean="0"/>
              <a:t> ngân </a:t>
            </a:r>
            <a:r>
              <a:rPr lang="en-US" sz="2800" dirty="0" err="1" smtClean="0"/>
              <a:t>sách</a:t>
            </a:r>
            <a:r>
              <a:rPr lang="en-US" sz="2800" dirty="0" smtClean="0"/>
              <a:t> </a:t>
            </a:r>
            <a:r>
              <a:rPr lang="en-US" sz="2800" dirty="0" err="1" smtClean="0"/>
              <a:t>gia</a:t>
            </a:r>
            <a:r>
              <a:rPr lang="en-US" sz="2800" dirty="0" smtClean="0"/>
              <a:t> </a:t>
            </a:r>
            <a:r>
              <a:rPr lang="en-US" sz="2800" dirty="0" err="1" smtClean="0"/>
              <a:t>tăng</a:t>
            </a:r>
            <a:r>
              <a:rPr lang="en-US" sz="2800" dirty="0" smtClean="0"/>
              <a:t> </a:t>
            </a:r>
            <a:r>
              <a:rPr lang="en-US" sz="2800" dirty="0" err="1" smtClean="0"/>
              <a:t>lên</a:t>
            </a:r>
            <a:r>
              <a:rPr lang="en-US" sz="2800" dirty="0" smtClean="0"/>
              <a:t> $50,000  chi </a:t>
            </a:r>
            <a:r>
              <a:rPr lang="en-US" sz="2800" dirty="0" err="1" smtClean="0"/>
              <a:t>phí</a:t>
            </a:r>
            <a:r>
              <a:rPr lang="en-US" sz="2800" dirty="0" smtClean="0"/>
              <a:t> </a:t>
            </a:r>
            <a:r>
              <a:rPr lang="en-US" sz="2800" dirty="0" err="1" smtClean="0"/>
              <a:t>hoạt</a:t>
            </a:r>
            <a:r>
              <a:rPr lang="en-US" sz="2800" dirty="0" smtClean="0"/>
              <a:t> </a:t>
            </a:r>
            <a:r>
              <a:rPr lang="en-US" sz="2800" dirty="0" err="1" smtClean="0"/>
              <a:t>động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dự</a:t>
            </a:r>
            <a:r>
              <a:rPr lang="en-US" sz="2800" dirty="0" smtClean="0"/>
              <a:t> </a:t>
            </a:r>
            <a:r>
              <a:rPr lang="en-US" sz="2800" dirty="0" err="1" smtClean="0"/>
              <a:t>án</a:t>
            </a:r>
            <a:r>
              <a:rPr lang="en-US" sz="2800" dirty="0" smtClean="0"/>
              <a:t> =&gt; </a:t>
            </a:r>
            <a:r>
              <a:rPr lang="en-US" sz="2800" dirty="0" err="1" smtClean="0"/>
              <a:t>đưa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chỉ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NPV, ROI, </a:t>
            </a:r>
            <a:r>
              <a:rPr lang="en-US" sz="2800" dirty="0" err="1" smtClean="0"/>
              <a:t>thời</a:t>
            </a:r>
            <a:r>
              <a:rPr lang="en-US" sz="2800" dirty="0" smtClean="0"/>
              <a:t> </a:t>
            </a:r>
            <a:r>
              <a:rPr lang="en-US" sz="2800" dirty="0" err="1" smtClean="0"/>
              <a:t>điểm</a:t>
            </a:r>
            <a:r>
              <a:rPr lang="en-US" sz="2800" dirty="0" smtClean="0"/>
              <a:t> </a:t>
            </a:r>
            <a:r>
              <a:rPr lang="en-US" sz="2800" dirty="0" err="1" smtClean="0"/>
              <a:t>hoàn</a:t>
            </a:r>
            <a:r>
              <a:rPr lang="en-US" sz="2800" dirty="0" smtClean="0"/>
              <a:t> </a:t>
            </a:r>
            <a:r>
              <a:rPr lang="en-US" sz="2800" dirty="0" err="1" smtClean="0"/>
              <a:t>vốn</a:t>
            </a:r>
            <a:r>
              <a:rPr lang="en-US" sz="2800" dirty="0" smtClean="0"/>
              <a:t>. </a:t>
            </a:r>
            <a:r>
              <a:rPr lang="en-US" sz="2800" dirty="0" err="1" smtClean="0"/>
              <a:t>Đảm</a:t>
            </a:r>
            <a:r>
              <a:rPr lang="en-US" sz="2800" dirty="0" smtClean="0"/>
              <a:t> </a:t>
            </a:r>
            <a:r>
              <a:rPr lang="en-US" sz="2800" dirty="0" err="1" smtClean="0"/>
              <a:t>bảo</a:t>
            </a:r>
            <a:r>
              <a:rPr lang="en-US" sz="2800" dirty="0" smtClean="0"/>
              <a:t> </a:t>
            </a:r>
            <a:r>
              <a:rPr lang="en-US" sz="2800" dirty="0" err="1" smtClean="0"/>
              <a:t>lợi</a:t>
            </a:r>
            <a:r>
              <a:rPr lang="en-US" sz="2800" dirty="0" smtClean="0"/>
              <a:t> </a:t>
            </a:r>
            <a:r>
              <a:rPr lang="en-US" sz="2800" dirty="0" err="1" smtClean="0"/>
              <a:t>nhuận</a:t>
            </a:r>
            <a:r>
              <a:rPr lang="en-US" sz="2800" dirty="0" smtClean="0"/>
              <a:t> </a:t>
            </a:r>
            <a:r>
              <a:rPr lang="en-US" sz="2800" dirty="0" err="1" smtClean="0"/>
              <a:t>thu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tự</a:t>
            </a:r>
            <a:r>
              <a:rPr lang="en-US" sz="2800" dirty="0" smtClean="0"/>
              <a:t> </a:t>
            </a:r>
            <a:r>
              <a:rPr lang="en-US" sz="2800" dirty="0" err="1" smtClean="0"/>
              <a:t>dự</a:t>
            </a:r>
            <a:r>
              <a:rPr lang="en-US" sz="2800" dirty="0" smtClean="0"/>
              <a:t> </a:t>
            </a:r>
            <a:r>
              <a:rPr lang="en-US" sz="2800" dirty="0" err="1" smtClean="0"/>
              <a:t>án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vượt</a:t>
            </a:r>
            <a:r>
              <a:rPr lang="en-US" sz="2800" dirty="0" smtClean="0"/>
              <a:t> </a:t>
            </a:r>
            <a:r>
              <a:rPr lang="en-US" sz="2800" dirty="0" err="1" smtClean="0"/>
              <a:t>phạm</a:t>
            </a:r>
            <a:r>
              <a:rPr lang="en-US" sz="2800" dirty="0" smtClean="0"/>
              <a:t> vi </a:t>
            </a:r>
            <a:r>
              <a:rPr lang="en-US" sz="2800" dirty="0" err="1" smtClean="0"/>
              <a:t>dự</a:t>
            </a:r>
            <a:r>
              <a:rPr lang="en-US" sz="2800" dirty="0" smtClean="0"/>
              <a:t> </a:t>
            </a:r>
            <a:r>
              <a:rPr lang="en-US" sz="2800" dirty="0" err="1" smtClean="0"/>
              <a:t>án</a:t>
            </a:r>
            <a:endParaRPr lang="en-US" sz="2800" dirty="0" smtClean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 smtClean="0"/>
              <a:t>  </a:t>
            </a:r>
            <a:r>
              <a:rPr lang="en-US" sz="2800" dirty="0" err="1" smtClean="0"/>
              <a:t>Thay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đảm</a:t>
            </a:r>
            <a:r>
              <a:rPr lang="en-US" sz="2800" dirty="0" smtClean="0"/>
              <a:t> </a:t>
            </a:r>
            <a:r>
              <a:rPr lang="en-US" sz="2800" dirty="0" err="1" smtClean="0"/>
              <a:t>bảo</a:t>
            </a:r>
            <a:r>
              <a:rPr lang="en-US" sz="2800" dirty="0" smtClean="0"/>
              <a:t> </a:t>
            </a:r>
            <a:r>
              <a:rPr lang="en-US" sz="2800" dirty="0" err="1" smtClean="0"/>
              <a:t>yêu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 </a:t>
            </a:r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việc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73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8626" y="781356"/>
            <a:ext cx="10760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E48312"/>
                </a:solidFill>
              </a:rPr>
              <a:t>Những</a:t>
            </a:r>
            <a:r>
              <a:rPr lang="en-US" sz="3600" dirty="0" smtClean="0">
                <a:solidFill>
                  <a:srgbClr val="E48312"/>
                </a:solidFill>
              </a:rPr>
              <a:t> </a:t>
            </a:r>
            <a:r>
              <a:rPr lang="en-US" sz="3600" dirty="0" err="1" smtClean="0">
                <a:solidFill>
                  <a:srgbClr val="E48312"/>
                </a:solidFill>
              </a:rPr>
              <a:t>kế</a:t>
            </a:r>
            <a:r>
              <a:rPr lang="en-US" sz="3600" dirty="0" smtClean="0">
                <a:solidFill>
                  <a:srgbClr val="E48312"/>
                </a:solidFill>
              </a:rPr>
              <a:t> </a:t>
            </a:r>
            <a:r>
              <a:rPr lang="en-US" sz="3600" dirty="0" err="1" smtClean="0">
                <a:solidFill>
                  <a:srgbClr val="E48312"/>
                </a:solidFill>
              </a:rPr>
              <a:t>hoạch</a:t>
            </a:r>
            <a:r>
              <a:rPr lang="en-US" sz="3600" dirty="0" smtClean="0">
                <a:solidFill>
                  <a:srgbClr val="E48312"/>
                </a:solidFill>
              </a:rPr>
              <a:t> </a:t>
            </a:r>
            <a:r>
              <a:rPr lang="en-US" sz="3600" dirty="0" err="1" smtClean="0">
                <a:solidFill>
                  <a:srgbClr val="E48312"/>
                </a:solidFill>
              </a:rPr>
              <a:t>thay</a:t>
            </a:r>
            <a:r>
              <a:rPr lang="en-US" sz="3600" dirty="0" smtClean="0">
                <a:solidFill>
                  <a:srgbClr val="E48312"/>
                </a:solidFill>
              </a:rPr>
              <a:t> </a:t>
            </a:r>
            <a:r>
              <a:rPr lang="en-US" sz="3600" dirty="0" err="1" smtClean="0">
                <a:solidFill>
                  <a:srgbClr val="E48312"/>
                </a:solidFill>
              </a:rPr>
              <a:t>đổi</a:t>
            </a:r>
            <a:r>
              <a:rPr lang="en-US" sz="3600" dirty="0" smtClean="0">
                <a:solidFill>
                  <a:srgbClr val="E48312"/>
                </a:solidFill>
              </a:rPr>
              <a:t> so </a:t>
            </a:r>
            <a:r>
              <a:rPr lang="en-US" sz="3600" dirty="0" err="1" smtClean="0">
                <a:solidFill>
                  <a:srgbClr val="E48312"/>
                </a:solidFill>
              </a:rPr>
              <a:t>với</a:t>
            </a:r>
            <a:r>
              <a:rPr lang="en-US" sz="3600" dirty="0" smtClean="0">
                <a:solidFill>
                  <a:srgbClr val="E48312"/>
                </a:solidFill>
              </a:rPr>
              <a:t> </a:t>
            </a:r>
            <a:r>
              <a:rPr lang="en-US" sz="3600" dirty="0" err="1" smtClean="0">
                <a:solidFill>
                  <a:srgbClr val="E48312"/>
                </a:solidFill>
              </a:rPr>
              <a:t>hoạch</a:t>
            </a:r>
            <a:r>
              <a:rPr lang="en-US" sz="3600" dirty="0" smtClean="0">
                <a:solidFill>
                  <a:srgbClr val="E48312"/>
                </a:solidFill>
              </a:rPr>
              <a:t> </a:t>
            </a:r>
            <a:r>
              <a:rPr lang="en-US" sz="3600" dirty="0" err="1" smtClean="0">
                <a:solidFill>
                  <a:srgbClr val="E48312"/>
                </a:solidFill>
              </a:rPr>
              <a:t>định</a:t>
            </a:r>
            <a:r>
              <a:rPr lang="en-US" sz="3600" dirty="0" smtClean="0">
                <a:solidFill>
                  <a:srgbClr val="E48312"/>
                </a:solidFill>
              </a:rPr>
              <a:t> ban </a:t>
            </a:r>
            <a:r>
              <a:rPr lang="en-US" sz="3600" dirty="0" err="1" smtClean="0">
                <a:solidFill>
                  <a:srgbClr val="E48312"/>
                </a:solidFill>
              </a:rPr>
              <a:t>đầu</a:t>
            </a:r>
            <a:endParaRPr lang="en-US" sz="3600" dirty="0">
              <a:solidFill>
                <a:srgbClr val="E4831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3740" y="2360748"/>
            <a:ext cx="94916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2800" dirty="0" smtClean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 smtClean="0"/>
              <a:t>  Chú </a:t>
            </a:r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khảo</a:t>
            </a:r>
            <a:r>
              <a:rPr lang="en-US" sz="2800" dirty="0" smtClean="0"/>
              <a:t> </a:t>
            </a:r>
            <a:r>
              <a:rPr lang="en-US" sz="2800" dirty="0" err="1" smtClean="0"/>
              <a:t>sát</a:t>
            </a:r>
            <a:r>
              <a:rPr lang="en-US" sz="2800" dirty="0" smtClean="0"/>
              <a:t> </a:t>
            </a:r>
            <a:r>
              <a:rPr lang="en-US" sz="2800" dirty="0" err="1" smtClean="0"/>
              <a:t>trực</a:t>
            </a:r>
            <a:r>
              <a:rPr lang="en-US" sz="2800" dirty="0" smtClean="0"/>
              <a:t> </a:t>
            </a:r>
            <a:r>
              <a:rPr lang="en-US" sz="2800" dirty="0" err="1" smtClean="0"/>
              <a:t>tiếp</a:t>
            </a:r>
            <a:endParaRPr lang="en-US" sz="2800" dirty="0" smtClean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 smtClean="0"/>
              <a:t>  </a:t>
            </a:r>
            <a:r>
              <a:rPr lang="en-US" sz="2800" dirty="0" err="1" smtClean="0"/>
              <a:t>Báo</a:t>
            </a:r>
            <a:r>
              <a:rPr lang="en-US" sz="2800" dirty="0" smtClean="0"/>
              <a:t> </a:t>
            </a:r>
            <a:r>
              <a:rPr lang="en-US" sz="2800" dirty="0" err="1" smtClean="0"/>
              <a:t>cáo</a:t>
            </a:r>
            <a:r>
              <a:rPr lang="en-US" sz="2800" dirty="0" smtClean="0"/>
              <a:t> </a:t>
            </a:r>
            <a:r>
              <a:rPr lang="en-US" sz="2800" dirty="0" err="1" smtClean="0"/>
              <a:t>họp</a:t>
            </a:r>
            <a:r>
              <a:rPr lang="en-US" sz="2800" dirty="0" smtClean="0"/>
              <a:t> </a:t>
            </a:r>
            <a:r>
              <a:rPr lang="en-US" sz="2800" dirty="0" err="1" smtClean="0"/>
              <a:t>nhóm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kì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 smtClean="0"/>
              <a:t> 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chi </a:t>
            </a:r>
            <a:r>
              <a:rPr lang="en-US" sz="2800" dirty="0" err="1" smtClean="0"/>
              <a:t>phí</a:t>
            </a:r>
            <a:r>
              <a:rPr lang="en-US" sz="2800" dirty="0" smtClean="0"/>
              <a:t> </a:t>
            </a:r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sinh</a:t>
            </a:r>
            <a:r>
              <a:rPr lang="en-US" sz="2800" dirty="0" smtClean="0"/>
              <a:t> </a:t>
            </a:r>
            <a:r>
              <a:rPr lang="en-US" sz="2800" dirty="0" err="1" smtClean="0"/>
              <a:t>ngoài</a:t>
            </a:r>
            <a:r>
              <a:rPr lang="en-US" sz="2800" dirty="0" smtClean="0"/>
              <a:t> </a:t>
            </a:r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hoạch</a:t>
            </a:r>
            <a:r>
              <a:rPr lang="en-US" sz="2800" dirty="0" smtClean="0"/>
              <a:t> </a:t>
            </a:r>
            <a:r>
              <a:rPr lang="en-US" sz="2800" dirty="0" err="1" smtClean="0"/>
              <a:t>nhưng</a:t>
            </a:r>
            <a:r>
              <a:rPr lang="en-US" sz="2800" dirty="0" smtClean="0"/>
              <a:t> </a:t>
            </a:r>
            <a:r>
              <a:rPr lang="en-US" sz="2800" dirty="0" err="1" smtClean="0"/>
              <a:t>thỏa</a:t>
            </a:r>
            <a:r>
              <a:rPr lang="en-US" sz="2800" dirty="0" smtClean="0"/>
              <a:t> </a:t>
            </a:r>
            <a:r>
              <a:rPr lang="en-US" sz="2800" dirty="0" err="1" smtClean="0"/>
              <a:t>đáng</a:t>
            </a:r>
            <a:endParaRPr lang="en-US" sz="2800" dirty="0" smtClean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 smtClean="0"/>
              <a:t>  </a:t>
            </a:r>
            <a:r>
              <a:rPr lang="en-US" sz="2800" dirty="0" err="1" smtClean="0"/>
              <a:t>Nội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 </a:t>
            </a:r>
            <a:r>
              <a:rPr lang="en-US" sz="2800" dirty="0" err="1" smtClean="0"/>
              <a:t>dự</a:t>
            </a:r>
            <a:r>
              <a:rPr lang="en-US" sz="2800" dirty="0" smtClean="0"/>
              <a:t> </a:t>
            </a:r>
            <a:r>
              <a:rPr lang="en-US" sz="2800" dirty="0" err="1" smtClean="0"/>
              <a:t>án</a:t>
            </a:r>
            <a:r>
              <a:rPr lang="en-US" sz="2800" dirty="0" smtClean="0"/>
              <a:t>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 phối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nhịp</a:t>
            </a:r>
            <a:r>
              <a:rPr lang="en-US" sz="2800" dirty="0" smtClean="0"/>
              <a:t> </a:t>
            </a:r>
            <a:r>
              <a:rPr lang="en-US" sz="2800" dirty="0" err="1" smtClean="0"/>
              <a:t>nhàng</a:t>
            </a:r>
            <a:endParaRPr lang="en-US" sz="2800" dirty="0" smtClean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 smtClean="0"/>
              <a:t>  </a:t>
            </a:r>
            <a:r>
              <a:rPr lang="en-US" sz="2800" dirty="0" err="1" smtClean="0"/>
              <a:t>Khảo</a:t>
            </a:r>
            <a:r>
              <a:rPr lang="en-US" sz="2800" dirty="0" smtClean="0"/>
              <a:t> </a:t>
            </a:r>
            <a:r>
              <a:rPr lang="en-US" sz="2800" dirty="0" err="1" smtClean="0"/>
              <a:t>sát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dirty="0" smtClean="0"/>
              <a:t> </a:t>
            </a:r>
            <a:r>
              <a:rPr lang="en-US" sz="2800" dirty="0" err="1" smtClean="0"/>
              <a:t>nghiệp</a:t>
            </a:r>
            <a:r>
              <a:rPr lang="en-US" sz="2800" dirty="0" smtClean="0"/>
              <a:t> </a:t>
            </a:r>
            <a:r>
              <a:rPr lang="en-US" sz="2800" dirty="0" err="1" smtClean="0"/>
              <a:t>vụ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gia</a:t>
            </a:r>
            <a:r>
              <a:rPr lang="en-US" sz="2800" dirty="0" smtClean="0"/>
              <a:t> </a:t>
            </a:r>
            <a:r>
              <a:rPr lang="en-US" sz="2800" dirty="0" err="1" smtClean="0"/>
              <a:t>tăng</a:t>
            </a:r>
            <a:r>
              <a:rPr lang="en-US" sz="2800" dirty="0" smtClean="0"/>
              <a:t> ngân </a:t>
            </a:r>
            <a:r>
              <a:rPr lang="en-US" sz="2800" dirty="0" err="1" smtClean="0"/>
              <a:t>sách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tư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6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8626" y="781356"/>
            <a:ext cx="10760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E48312"/>
                </a:solidFill>
              </a:rPr>
              <a:t>Kết</a:t>
            </a:r>
            <a:r>
              <a:rPr lang="en-US" sz="3600" dirty="0" smtClean="0">
                <a:solidFill>
                  <a:srgbClr val="E48312"/>
                </a:solidFill>
              </a:rPr>
              <a:t> </a:t>
            </a:r>
            <a:r>
              <a:rPr lang="en-US" sz="3600" dirty="0" err="1" smtClean="0">
                <a:solidFill>
                  <a:srgbClr val="E48312"/>
                </a:solidFill>
              </a:rPr>
              <a:t>quả</a:t>
            </a:r>
            <a:r>
              <a:rPr lang="en-US" sz="3600" dirty="0" smtClean="0">
                <a:solidFill>
                  <a:srgbClr val="E48312"/>
                </a:solidFill>
              </a:rPr>
              <a:t> </a:t>
            </a:r>
            <a:r>
              <a:rPr lang="en-US" sz="3600" dirty="0" err="1" smtClean="0">
                <a:solidFill>
                  <a:srgbClr val="E48312"/>
                </a:solidFill>
              </a:rPr>
              <a:t>tổng</a:t>
            </a:r>
            <a:r>
              <a:rPr lang="en-US" sz="3600" dirty="0" smtClean="0">
                <a:solidFill>
                  <a:srgbClr val="E48312"/>
                </a:solidFill>
              </a:rPr>
              <a:t> </a:t>
            </a:r>
            <a:r>
              <a:rPr lang="en-US" sz="3600" dirty="0" err="1" smtClean="0">
                <a:solidFill>
                  <a:srgbClr val="E48312"/>
                </a:solidFill>
              </a:rPr>
              <a:t>kết</a:t>
            </a:r>
            <a:r>
              <a:rPr lang="en-US" sz="3600" dirty="0" smtClean="0">
                <a:solidFill>
                  <a:srgbClr val="E48312"/>
                </a:solidFill>
              </a:rPr>
              <a:t> </a:t>
            </a:r>
            <a:endParaRPr lang="en-US" sz="3600" dirty="0">
              <a:solidFill>
                <a:srgbClr val="E4831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3740" y="2360748"/>
            <a:ext cx="94916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2800" dirty="0">
              <a:solidFill>
                <a:srgbClr val="000000"/>
              </a:solidFill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0000"/>
                </a:solidFill>
              </a:rPr>
              <a:t>  </a:t>
            </a:r>
            <a:r>
              <a:rPr lang="en-US" sz="2800" dirty="0" err="1" smtClean="0">
                <a:solidFill>
                  <a:srgbClr val="000000"/>
                </a:solidFill>
              </a:rPr>
              <a:t>Đảm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bảo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tiến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độ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đề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ra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của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dự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án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</a:rPr>
              <a:t>  </a:t>
            </a:r>
            <a:r>
              <a:rPr lang="en-US" sz="2800" dirty="0" err="1" smtClean="0">
                <a:solidFill>
                  <a:srgbClr val="000000"/>
                </a:solidFill>
              </a:rPr>
              <a:t>Hệ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thống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phần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mềm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đảm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bảo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đạt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yêu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cầu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tuy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còn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hạn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chế</a:t>
            </a:r>
            <a:r>
              <a:rPr lang="en-US" sz="2800" dirty="0" smtClean="0">
                <a:solidFill>
                  <a:srgbClr val="000000"/>
                </a:solidFill>
              </a:rPr>
              <a:t>       </a:t>
            </a:r>
            <a:r>
              <a:rPr lang="en-US" sz="2800" dirty="0" err="1" smtClean="0">
                <a:solidFill>
                  <a:srgbClr val="000000"/>
                </a:solidFill>
              </a:rPr>
              <a:t>một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số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chức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năng</a:t>
            </a:r>
            <a:r>
              <a:rPr lang="en-US" sz="2800" dirty="0" smtClean="0">
                <a:solidFill>
                  <a:srgbClr val="000000"/>
                </a:solidFill>
              </a:rPr>
              <a:t>  </a:t>
            </a:r>
            <a:r>
              <a:rPr lang="en-US" sz="2800" dirty="0" err="1" smtClean="0">
                <a:solidFill>
                  <a:srgbClr val="000000"/>
                </a:solidFill>
              </a:rPr>
              <a:t>sẽ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triển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khai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thêm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phiên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bản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sau</a:t>
            </a:r>
            <a:r>
              <a:rPr lang="en-US" sz="2800" dirty="0" smtClean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Có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những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đánh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giá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tốt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từ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khách</a:t>
            </a:r>
            <a:r>
              <a:rPr lang="en-US" sz="2800" dirty="0" smtClean="0">
                <a:solidFill>
                  <a:srgbClr val="000000"/>
                </a:solidFill>
              </a:rPr>
              <a:t> hang ,</a:t>
            </a:r>
            <a:r>
              <a:rPr lang="en-US" sz="2800" dirty="0" err="1" smtClean="0">
                <a:solidFill>
                  <a:srgbClr val="000000"/>
                </a:solidFill>
              </a:rPr>
              <a:t>nhà</a:t>
            </a:r>
            <a:r>
              <a:rPr lang="en-US" sz="2800" dirty="0" smtClean="0">
                <a:solidFill>
                  <a:srgbClr val="000000"/>
                </a:solidFill>
              </a:rPr>
              <a:t>  </a:t>
            </a:r>
            <a:r>
              <a:rPr lang="en-US" sz="2800" dirty="0" err="1" smtClean="0">
                <a:solidFill>
                  <a:srgbClr val="000000"/>
                </a:solidFill>
              </a:rPr>
              <a:t>nghiên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cứu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khảo</a:t>
            </a:r>
            <a:r>
              <a:rPr lang="en-US" sz="2800" dirty="0" smtClean="0">
                <a:solidFill>
                  <a:srgbClr val="000000"/>
                </a:solidFill>
              </a:rPr>
              <a:t>   </a:t>
            </a:r>
            <a:r>
              <a:rPr lang="en-US" sz="2800" dirty="0" err="1" smtClean="0">
                <a:solidFill>
                  <a:srgbClr val="000000"/>
                </a:solidFill>
              </a:rPr>
              <a:t>sát</a:t>
            </a:r>
            <a:r>
              <a:rPr lang="en-US" sz="2800" dirty="0" smtClean="0">
                <a:solidFill>
                  <a:srgbClr val="000000"/>
                </a:solidFill>
              </a:rPr>
              <a:t> .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8626" y="781356"/>
            <a:ext cx="10760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E48312"/>
                </a:solidFill>
              </a:rPr>
              <a:t>Thảo</a:t>
            </a:r>
            <a:r>
              <a:rPr lang="en-US" sz="3600" dirty="0" smtClean="0">
                <a:solidFill>
                  <a:srgbClr val="E48312"/>
                </a:solidFill>
              </a:rPr>
              <a:t> </a:t>
            </a:r>
            <a:r>
              <a:rPr lang="en-US" sz="3600" dirty="0" err="1" smtClean="0">
                <a:solidFill>
                  <a:srgbClr val="E48312"/>
                </a:solidFill>
              </a:rPr>
              <a:t>luận</a:t>
            </a:r>
            <a:r>
              <a:rPr lang="en-US" sz="3600" dirty="0" smtClean="0">
                <a:solidFill>
                  <a:srgbClr val="E48312"/>
                </a:solidFill>
              </a:rPr>
              <a:t> </a:t>
            </a:r>
            <a:endParaRPr lang="en-US" sz="3600" dirty="0">
              <a:solidFill>
                <a:srgbClr val="E4831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3740" y="2360748"/>
            <a:ext cx="94916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nhóm</a:t>
            </a:r>
            <a:r>
              <a:rPr lang="en-US" sz="2800" dirty="0" smtClean="0"/>
              <a:t> </a:t>
            </a:r>
            <a:r>
              <a:rPr lang="en-US" sz="2800" dirty="0" err="1" smtClean="0"/>
              <a:t>thảo</a:t>
            </a:r>
            <a:r>
              <a:rPr lang="en-US" sz="2800" dirty="0" smtClean="0"/>
              <a:t> </a:t>
            </a:r>
            <a:r>
              <a:rPr lang="en-US" sz="2800" dirty="0" err="1" smtClean="0"/>
              <a:t>luận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 </a:t>
            </a:r>
            <a:r>
              <a:rPr lang="en-US" sz="2800" dirty="0" err="1" smtClean="0"/>
              <a:t>đạt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dự</a:t>
            </a:r>
            <a:r>
              <a:rPr lang="en-US" sz="2800" dirty="0" smtClean="0"/>
              <a:t> </a:t>
            </a:r>
            <a:r>
              <a:rPr lang="en-US" sz="2800" dirty="0" err="1" smtClean="0"/>
              <a:t>án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rút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bài</a:t>
            </a:r>
            <a:r>
              <a:rPr lang="en-US" sz="2800" dirty="0" smtClean="0"/>
              <a:t> </a:t>
            </a:r>
            <a:r>
              <a:rPr lang="en-US" sz="2800" dirty="0" err="1" smtClean="0"/>
              <a:t>học</a:t>
            </a:r>
            <a:r>
              <a:rPr lang="en-US" sz="2800" dirty="0" smtClean="0"/>
              <a:t> </a:t>
            </a:r>
            <a:r>
              <a:rPr lang="en-US" sz="2800" dirty="0" err="1" smtClean="0"/>
              <a:t>kinh</a:t>
            </a:r>
            <a:r>
              <a:rPr lang="en-US" sz="2800" dirty="0" smtClean="0"/>
              <a:t> </a:t>
            </a:r>
            <a:r>
              <a:rPr lang="en-US" sz="2800" dirty="0" err="1" smtClean="0"/>
              <a:t>nghiệm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Lợi</a:t>
            </a:r>
            <a:r>
              <a:rPr lang="en-US" sz="2800" dirty="0" smtClean="0"/>
              <a:t> </a:t>
            </a:r>
            <a:r>
              <a:rPr lang="en-US" sz="2800" dirty="0" err="1" smtClean="0"/>
              <a:t>nhuận</a:t>
            </a:r>
            <a:r>
              <a:rPr lang="en-US" sz="2800" dirty="0" smtClean="0"/>
              <a:t> </a:t>
            </a:r>
            <a:r>
              <a:rPr lang="en-US" sz="2800" dirty="0" err="1" smtClean="0"/>
              <a:t>thu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dự</a:t>
            </a:r>
            <a:r>
              <a:rPr lang="en-US" sz="2800" dirty="0" smtClean="0"/>
              <a:t> </a:t>
            </a:r>
            <a:r>
              <a:rPr lang="en-US" sz="2800" dirty="0" err="1" smtClean="0"/>
              <a:t>án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 </a:t>
            </a:r>
            <a:r>
              <a:rPr lang="en-US" sz="2800" dirty="0" err="1" smtClean="0"/>
              <a:t>khả</a:t>
            </a:r>
            <a:r>
              <a:rPr lang="en-US" sz="2800" dirty="0" smtClean="0"/>
              <a:t> </a:t>
            </a:r>
            <a:r>
              <a:rPr lang="en-US" sz="2800" dirty="0" err="1" smtClean="0"/>
              <a:t>thi</a:t>
            </a:r>
            <a:r>
              <a:rPr lang="en-US" sz="2800" dirty="0" smtClean="0"/>
              <a:t>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932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59565" y="752533"/>
            <a:ext cx="9492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>
                <a:solidFill>
                  <a:srgbClr val="E48312"/>
                </a:solidFill>
              </a:rPr>
              <a:t>Quản</a:t>
            </a:r>
            <a:r>
              <a:rPr lang="en-US" sz="6000" dirty="0" smtClean="0">
                <a:solidFill>
                  <a:srgbClr val="E48312"/>
                </a:solidFill>
              </a:rPr>
              <a:t> </a:t>
            </a:r>
            <a:r>
              <a:rPr lang="en-US" sz="6000" dirty="0" err="1" smtClean="0">
                <a:solidFill>
                  <a:srgbClr val="E48312"/>
                </a:solidFill>
              </a:rPr>
              <a:t>Lý</a:t>
            </a:r>
            <a:r>
              <a:rPr lang="en-US" sz="6000" dirty="0" smtClean="0">
                <a:solidFill>
                  <a:srgbClr val="E48312"/>
                </a:solidFill>
              </a:rPr>
              <a:t> </a:t>
            </a:r>
            <a:r>
              <a:rPr lang="en-US" sz="6000" dirty="0" err="1" smtClean="0">
                <a:solidFill>
                  <a:srgbClr val="E48312"/>
                </a:solidFill>
              </a:rPr>
              <a:t>Tuyển</a:t>
            </a:r>
            <a:r>
              <a:rPr lang="en-US" sz="6000" dirty="0" smtClean="0">
                <a:solidFill>
                  <a:srgbClr val="E48312"/>
                </a:solidFill>
              </a:rPr>
              <a:t> </a:t>
            </a:r>
            <a:r>
              <a:rPr lang="en-US" sz="6000" dirty="0" err="1" smtClean="0">
                <a:solidFill>
                  <a:srgbClr val="E48312"/>
                </a:solidFill>
              </a:rPr>
              <a:t>Sinh</a:t>
            </a:r>
            <a:r>
              <a:rPr lang="en-US" sz="6000" dirty="0" smtClean="0">
                <a:solidFill>
                  <a:srgbClr val="E48312"/>
                </a:solidFill>
              </a:rPr>
              <a:t> </a:t>
            </a:r>
            <a:r>
              <a:rPr lang="en-US" sz="6000" dirty="0" err="1" smtClean="0">
                <a:solidFill>
                  <a:srgbClr val="E48312"/>
                </a:solidFill>
              </a:rPr>
              <a:t>Đại</a:t>
            </a:r>
            <a:r>
              <a:rPr lang="en-US" sz="6000" dirty="0" smtClean="0">
                <a:solidFill>
                  <a:srgbClr val="E48312"/>
                </a:solidFill>
              </a:rPr>
              <a:t> </a:t>
            </a:r>
            <a:r>
              <a:rPr lang="en-US" sz="6000" dirty="0" err="1" smtClean="0">
                <a:solidFill>
                  <a:srgbClr val="E48312"/>
                </a:solidFill>
              </a:rPr>
              <a:t>Học</a:t>
            </a:r>
            <a:endParaRPr lang="en-US" sz="6000" dirty="0">
              <a:solidFill>
                <a:srgbClr val="E4831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0245" y="2466765"/>
            <a:ext cx="949166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Mục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tiêu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và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các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giai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đoạn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dự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án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:</a:t>
            </a:r>
            <a:endParaRPr lang="en-US" sz="2000" dirty="0">
              <a:solidFill>
                <a:srgbClr val="333333"/>
              </a:solidFill>
              <a:latin typeface="Calibr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Nghiên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cứu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những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phần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mềm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quản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lý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tuyển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sinh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tương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tự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và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đưa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ra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những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chức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năng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cần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có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trong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hệ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thống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(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Khởi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động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).</a:t>
            </a:r>
            <a:endParaRPr lang="en-US" sz="2000" dirty="0">
              <a:solidFill>
                <a:srgbClr val="333333"/>
              </a:solidFill>
              <a:latin typeface="Calibr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Phân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tích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để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đi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đến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quyết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định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thực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hiện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dự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án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và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triển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khai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kế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hoạch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(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Hoạch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định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Phối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hợp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phân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chia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công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việc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giữa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các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thành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viên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trong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nhóm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,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và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giải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quyết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những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vấn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đề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phát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sinh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(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Thực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hiện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Kiểm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soát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pham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vị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và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vấn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đề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phát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sinh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trong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quá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trình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thực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thi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dự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án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(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Kiểm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soát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) 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333333"/>
              </a:solidFill>
              <a:latin typeface="Calibr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Báo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cáo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kết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quả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tổng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kết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và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bài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học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kinh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alibri"/>
              </a:rPr>
              <a:t>nghiệm</a:t>
            </a:r>
            <a:r>
              <a:rPr lang="en-US" sz="2000" dirty="0" smtClean="0">
                <a:solidFill>
                  <a:srgbClr val="333333"/>
                </a:solidFill>
                <a:latin typeface="Calibri"/>
              </a:rPr>
              <a:t>.</a:t>
            </a:r>
            <a:endParaRPr lang="en-US" sz="2000" dirty="0">
              <a:solidFill>
                <a:srgbClr val="333333"/>
              </a:solidFill>
              <a:latin typeface="Calibri"/>
            </a:endParaRPr>
          </a:p>
          <a:p>
            <a:pPr algn="just"/>
            <a:r>
              <a:rPr lang="en-US" sz="2000" dirty="0" smtClean="0">
                <a:solidFill>
                  <a:srgbClr val="333333"/>
                </a:solidFill>
                <a:latin typeface="Georgia" charset="0"/>
              </a:rPr>
              <a:t> </a:t>
            </a:r>
            <a:endParaRPr lang="en-US" sz="2000" dirty="0">
              <a:solidFill>
                <a:srgbClr val="333333"/>
              </a:solidFill>
              <a:latin typeface="Georgia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33333"/>
              </a:solidFill>
              <a:latin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12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4522" y="659767"/>
            <a:ext cx="9492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>
                <a:solidFill>
                  <a:srgbClr val="E48312"/>
                </a:solidFill>
              </a:rPr>
              <a:t>Khởi</a:t>
            </a:r>
            <a:r>
              <a:rPr lang="en-US" sz="6000" dirty="0" smtClean="0">
                <a:solidFill>
                  <a:srgbClr val="E48312"/>
                </a:solidFill>
              </a:rPr>
              <a:t> </a:t>
            </a:r>
            <a:r>
              <a:rPr lang="en-US" sz="6000" dirty="0" err="1" smtClean="0">
                <a:solidFill>
                  <a:srgbClr val="E48312"/>
                </a:solidFill>
              </a:rPr>
              <a:t>động</a:t>
            </a:r>
            <a:r>
              <a:rPr lang="en-US" sz="6000" dirty="0" smtClean="0">
                <a:solidFill>
                  <a:srgbClr val="E48312"/>
                </a:solidFill>
              </a:rPr>
              <a:t> </a:t>
            </a:r>
            <a:r>
              <a:rPr lang="en-US" sz="6000" dirty="0" err="1" smtClean="0">
                <a:solidFill>
                  <a:srgbClr val="E48312"/>
                </a:solidFill>
              </a:rPr>
              <a:t>dự</a:t>
            </a:r>
            <a:r>
              <a:rPr lang="en-US" sz="6000" dirty="0" smtClean="0">
                <a:solidFill>
                  <a:srgbClr val="E48312"/>
                </a:solidFill>
              </a:rPr>
              <a:t> </a:t>
            </a:r>
            <a:r>
              <a:rPr lang="en-US" sz="6000" dirty="0" err="1" smtClean="0">
                <a:solidFill>
                  <a:srgbClr val="E48312"/>
                </a:solidFill>
              </a:rPr>
              <a:t>án</a:t>
            </a:r>
            <a:r>
              <a:rPr lang="en-US" sz="6000" dirty="0" smtClean="0">
                <a:solidFill>
                  <a:srgbClr val="E48312"/>
                </a:solidFill>
              </a:rPr>
              <a:t> :</a:t>
            </a:r>
            <a:endParaRPr lang="en-US" sz="6000" dirty="0">
              <a:solidFill>
                <a:srgbClr val="E4831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0245" y="2466765"/>
            <a:ext cx="94916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333333"/>
                </a:solidFill>
              </a:rPr>
              <a:t>Dự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toán</a:t>
            </a:r>
            <a:r>
              <a:rPr lang="en-US" sz="2000" dirty="0" smtClean="0">
                <a:solidFill>
                  <a:srgbClr val="333333"/>
                </a:solidFill>
              </a:rPr>
              <a:t> chi </a:t>
            </a:r>
            <a:r>
              <a:rPr lang="en-US" sz="2000" dirty="0" err="1" smtClean="0">
                <a:solidFill>
                  <a:srgbClr val="333333"/>
                </a:solidFill>
              </a:rPr>
              <a:t>phí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và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lợi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nhuận</a:t>
            </a:r>
            <a:r>
              <a:rPr lang="en-US" sz="2000" dirty="0" smtClean="0">
                <a:solidFill>
                  <a:srgbClr val="333333"/>
                </a:solidFill>
              </a:rPr>
              <a:t> :</a:t>
            </a:r>
          </a:p>
          <a:p>
            <a:pPr algn="just"/>
            <a:r>
              <a:rPr lang="en-US" sz="2000" dirty="0" smtClean="0">
                <a:solidFill>
                  <a:srgbClr val="333333"/>
                </a:solidFill>
              </a:rPr>
              <a:t>	+ </a:t>
            </a:r>
            <a:r>
              <a:rPr lang="en-US" sz="2000" dirty="0" err="1" smtClean="0">
                <a:solidFill>
                  <a:srgbClr val="333333"/>
                </a:solidFill>
              </a:rPr>
              <a:t>Trình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bày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bảng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phân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tích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nghiệp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vụ</a:t>
            </a:r>
            <a:r>
              <a:rPr lang="en-US" sz="2000" dirty="0" smtClean="0">
                <a:solidFill>
                  <a:srgbClr val="333333"/>
                </a:solidFill>
              </a:rPr>
              <a:t> NPV , ROI , </a:t>
            </a:r>
            <a:r>
              <a:rPr lang="en-US" sz="2000" dirty="0" err="1" smtClean="0">
                <a:solidFill>
                  <a:srgbClr val="333333"/>
                </a:solidFill>
              </a:rPr>
              <a:t>PayBack</a:t>
            </a:r>
            <a:r>
              <a:rPr lang="en-US" sz="2000" dirty="0" smtClean="0">
                <a:solidFill>
                  <a:srgbClr val="333333"/>
                </a:solidFill>
              </a:rPr>
              <a:t>.</a:t>
            </a:r>
          </a:p>
          <a:p>
            <a:pPr algn="just"/>
            <a:r>
              <a:rPr lang="en-US" sz="2000" dirty="0">
                <a:solidFill>
                  <a:srgbClr val="333333"/>
                </a:solidFill>
              </a:rPr>
              <a:t>	</a:t>
            </a:r>
            <a:r>
              <a:rPr lang="en-US" sz="2000" dirty="0" smtClean="0">
                <a:solidFill>
                  <a:srgbClr val="333333"/>
                </a:solidFill>
              </a:rPr>
              <a:t>+ Chi </a:t>
            </a:r>
            <a:r>
              <a:rPr lang="en-US" sz="2000" dirty="0" err="1" smtClean="0">
                <a:solidFill>
                  <a:srgbClr val="333333"/>
                </a:solidFill>
              </a:rPr>
              <a:t>phí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giờ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công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và</a:t>
            </a:r>
            <a:r>
              <a:rPr lang="en-US" sz="2000" dirty="0" smtClean="0">
                <a:solidFill>
                  <a:srgbClr val="333333"/>
                </a:solidFill>
              </a:rPr>
              <a:t> chi </a:t>
            </a:r>
            <a:r>
              <a:rPr lang="en-US" sz="2000" dirty="0" err="1" smtClean="0">
                <a:solidFill>
                  <a:srgbClr val="333333"/>
                </a:solidFill>
              </a:rPr>
              <a:t>phí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lương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cho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nhân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sự</a:t>
            </a:r>
            <a:r>
              <a:rPr lang="en-US" sz="2000" dirty="0" smtClean="0">
                <a:solidFill>
                  <a:srgbClr val="333333"/>
                </a:solidFill>
              </a:rPr>
              <a:t>.</a:t>
            </a:r>
            <a:endParaRPr lang="en-US" sz="2000" dirty="0">
              <a:solidFill>
                <a:srgbClr val="333333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333333"/>
                </a:solidFill>
              </a:rPr>
              <a:t>Nghiên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cứu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khảo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sát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các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dự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án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tương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tự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về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chức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năng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và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các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thành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phần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của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hệ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thống</a:t>
            </a:r>
            <a:r>
              <a:rPr lang="en-US" sz="2000" dirty="0" smtClean="0">
                <a:solidFill>
                  <a:srgbClr val="333333"/>
                </a:solidFill>
              </a:rPr>
              <a:t> 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333333"/>
                </a:solidFill>
              </a:rPr>
              <a:t>T</a:t>
            </a:r>
            <a:r>
              <a:rPr lang="en-US" sz="2000" dirty="0" err="1" smtClean="0">
                <a:solidFill>
                  <a:srgbClr val="333333"/>
                </a:solidFill>
              </a:rPr>
              <a:t>ính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toán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và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đưa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ra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mô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hình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trọng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số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các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chức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năng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để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triển</a:t>
            </a:r>
            <a:r>
              <a:rPr lang="en-US" sz="2000" dirty="0" smtClean="0">
                <a:solidFill>
                  <a:srgbClr val="333333"/>
                </a:solidFill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</a:rPr>
              <a:t>khai</a:t>
            </a:r>
            <a:r>
              <a:rPr lang="en-US" sz="2000" dirty="0" smtClean="0">
                <a:solidFill>
                  <a:srgbClr val="333333"/>
                </a:solidFill>
              </a:rPr>
              <a:t> .</a:t>
            </a:r>
          </a:p>
          <a:p>
            <a:pPr algn="just"/>
            <a:r>
              <a:rPr lang="en-US" sz="2000" dirty="0" smtClean="0">
                <a:solidFill>
                  <a:srgbClr val="333333"/>
                </a:solidFill>
                <a:latin typeface="Georgia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33333"/>
              </a:solidFill>
              <a:latin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6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4522" y="659767"/>
            <a:ext cx="9492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rgbClr val="E48312"/>
                </a:solidFill>
              </a:rPr>
              <a:t>Khởi</a:t>
            </a:r>
            <a:r>
              <a:rPr lang="en-US" sz="6000" dirty="0">
                <a:solidFill>
                  <a:srgbClr val="E48312"/>
                </a:solidFill>
              </a:rPr>
              <a:t> </a:t>
            </a:r>
            <a:r>
              <a:rPr lang="en-US" sz="6000" dirty="0" err="1">
                <a:solidFill>
                  <a:srgbClr val="E48312"/>
                </a:solidFill>
              </a:rPr>
              <a:t>động</a:t>
            </a:r>
            <a:r>
              <a:rPr lang="en-US" sz="6000" dirty="0">
                <a:solidFill>
                  <a:srgbClr val="E48312"/>
                </a:solidFill>
              </a:rPr>
              <a:t> </a:t>
            </a:r>
            <a:r>
              <a:rPr lang="en-US" sz="6000" dirty="0" err="1">
                <a:solidFill>
                  <a:srgbClr val="E48312"/>
                </a:solidFill>
              </a:rPr>
              <a:t>dự</a:t>
            </a:r>
            <a:r>
              <a:rPr lang="en-US" sz="6000" dirty="0">
                <a:solidFill>
                  <a:srgbClr val="E48312"/>
                </a:solidFill>
              </a:rPr>
              <a:t> </a:t>
            </a:r>
            <a:r>
              <a:rPr lang="en-US" sz="6000" dirty="0" err="1">
                <a:solidFill>
                  <a:srgbClr val="E48312"/>
                </a:solidFill>
              </a:rPr>
              <a:t>án</a:t>
            </a:r>
            <a:r>
              <a:rPr lang="en-US" sz="6000" dirty="0">
                <a:solidFill>
                  <a:srgbClr val="E48312"/>
                </a:solidFill>
              </a:rPr>
              <a:t> :</a:t>
            </a:r>
            <a:endParaRPr lang="en-US" sz="6000" dirty="0">
              <a:solidFill>
                <a:srgbClr val="E4831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7567" y="1857165"/>
            <a:ext cx="949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Georgia" charset="0"/>
              </a:rPr>
              <a:t>	</a:t>
            </a:r>
            <a:r>
              <a:rPr lang="en-US" sz="2800" dirty="0" err="1" smtClean="0">
                <a:solidFill>
                  <a:srgbClr val="333333"/>
                </a:solidFill>
                <a:latin typeface="Georgia" charset="0"/>
              </a:rPr>
              <a:t>Nhân</a:t>
            </a:r>
            <a:r>
              <a:rPr lang="en-US" sz="2800" dirty="0" smtClean="0">
                <a:solidFill>
                  <a:srgbClr val="333333"/>
                </a:solidFill>
                <a:latin typeface="Georgia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Georgia" charset="0"/>
              </a:rPr>
              <a:t>lực</a:t>
            </a:r>
            <a:r>
              <a:rPr lang="en-US" sz="2800" dirty="0" smtClean="0">
                <a:solidFill>
                  <a:srgbClr val="333333"/>
                </a:solidFill>
                <a:latin typeface="Georgia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Georgia" charset="0"/>
              </a:rPr>
              <a:t>tham</a:t>
            </a:r>
            <a:r>
              <a:rPr lang="en-US" sz="2800" dirty="0" smtClean="0">
                <a:solidFill>
                  <a:srgbClr val="333333"/>
                </a:solidFill>
                <a:latin typeface="Georgia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Georgia" charset="0"/>
              </a:rPr>
              <a:t>gia</a:t>
            </a:r>
            <a:r>
              <a:rPr lang="en-US" sz="2800" dirty="0" smtClean="0">
                <a:solidFill>
                  <a:srgbClr val="333333"/>
                </a:solidFill>
                <a:latin typeface="Georgia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Georgia" charset="0"/>
              </a:rPr>
              <a:t>dự</a:t>
            </a:r>
            <a:r>
              <a:rPr lang="en-US" sz="2800" dirty="0" smtClean="0">
                <a:solidFill>
                  <a:srgbClr val="333333"/>
                </a:solidFill>
                <a:latin typeface="Georgia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Georgia" charset="0"/>
              </a:rPr>
              <a:t>án</a:t>
            </a:r>
            <a:endParaRPr lang="en-US" sz="2800" dirty="0">
              <a:solidFill>
                <a:srgbClr val="333333"/>
              </a:solidFill>
              <a:latin typeface="Georgia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85128374"/>
              </p:ext>
            </p:extLst>
          </p:nvPr>
        </p:nvGraphicFramePr>
        <p:xfrm>
          <a:off x="2032000" y="2650435"/>
          <a:ext cx="8128000" cy="34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150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59565" y="728347"/>
            <a:ext cx="9492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>
                <a:solidFill>
                  <a:srgbClr val="E48312"/>
                </a:solidFill>
              </a:rPr>
              <a:t>Hoạch</a:t>
            </a:r>
            <a:r>
              <a:rPr lang="en-US" sz="6000" dirty="0" smtClean="0">
                <a:solidFill>
                  <a:srgbClr val="E48312"/>
                </a:solidFill>
              </a:rPr>
              <a:t> </a:t>
            </a:r>
            <a:r>
              <a:rPr lang="en-US" sz="6000" dirty="0" err="1" smtClean="0">
                <a:solidFill>
                  <a:srgbClr val="E48312"/>
                </a:solidFill>
              </a:rPr>
              <a:t>định</a:t>
            </a:r>
            <a:r>
              <a:rPr lang="en-US" sz="6000" dirty="0" smtClean="0">
                <a:solidFill>
                  <a:srgbClr val="E48312"/>
                </a:solidFill>
              </a:rPr>
              <a:t> </a:t>
            </a:r>
            <a:r>
              <a:rPr lang="en-US" sz="6000" dirty="0" err="1" smtClean="0">
                <a:solidFill>
                  <a:srgbClr val="E48312"/>
                </a:solidFill>
              </a:rPr>
              <a:t>dự</a:t>
            </a:r>
            <a:r>
              <a:rPr lang="en-US" sz="6000" dirty="0" smtClean="0">
                <a:solidFill>
                  <a:srgbClr val="E48312"/>
                </a:solidFill>
              </a:rPr>
              <a:t> </a:t>
            </a:r>
            <a:r>
              <a:rPr lang="en-US" sz="6000" dirty="0" err="1" smtClean="0">
                <a:solidFill>
                  <a:srgbClr val="E48312"/>
                </a:solidFill>
              </a:rPr>
              <a:t>án</a:t>
            </a:r>
            <a:r>
              <a:rPr lang="en-US" sz="6000" dirty="0" smtClean="0">
                <a:solidFill>
                  <a:srgbClr val="E48312"/>
                </a:solidFill>
              </a:rPr>
              <a:t>  </a:t>
            </a:r>
            <a:endParaRPr lang="en-US" sz="6000" dirty="0">
              <a:solidFill>
                <a:srgbClr val="E4831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0245" y="2466765"/>
            <a:ext cx="94916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333333"/>
                </a:solidFill>
              </a:rPr>
              <a:t>Những</a:t>
            </a:r>
            <a:r>
              <a:rPr lang="en-US" sz="2800" dirty="0" smtClean="0">
                <a:solidFill>
                  <a:srgbClr val="333333"/>
                </a:solidFill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</a:rPr>
              <a:t>khó</a:t>
            </a:r>
            <a:r>
              <a:rPr lang="en-US" sz="2800" dirty="0" smtClean="0">
                <a:solidFill>
                  <a:srgbClr val="333333"/>
                </a:solidFill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</a:rPr>
              <a:t>khăn</a:t>
            </a:r>
            <a:r>
              <a:rPr lang="en-US" sz="2800" dirty="0" smtClean="0">
                <a:solidFill>
                  <a:srgbClr val="333333"/>
                </a:solidFill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</a:rPr>
              <a:t>và</a:t>
            </a:r>
            <a:r>
              <a:rPr lang="en-US" sz="2800" dirty="0" smtClean="0">
                <a:solidFill>
                  <a:srgbClr val="333333"/>
                </a:solidFill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</a:rPr>
              <a:t>thách</a:t>
            </a:r>
            <a:r>
              <a:rPr lang="en-US" sz="2800" dirty="0" smtClean="0">
                <a:solidFill>
                  <a:srgbClr val="333333"/>
                </a:solidFill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</a:rPr>
              <a:t>thức</a:t>
            </a:r>
            <a:r>
              <a:rPr lang="en-US" sz="2800" dirty="0" smtClean="0">
                <a:solidFill>
                  <a:srgbClr val="333333"/>
                </a:solidFill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</a:rPr>
              <a:t>và</a:t>
            </a:r>
            <a:r>
              <a:rPr lang="en-US" sz="2800" dirty="0" smtClean="0">
                <a:solidFill>
                  <a:srgbClr val="333333"/>
                </a:solidFill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</a:rPr>
              <a:t>hướng</a:t>
            </a:r>
            <a:r>
              <a:rPr lang="en-US" sz="2800" dirty="0" smtClean="0">
                <a:solidFill>
                  <a:srgbClr val="333333"/>
                </a:solidFill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</a:rPr>
              <a:t>giải</a:t>
            </a:r>
            <a:r>
              <a:rPr lang="en-US" sz="2800" dirty="0" smtClean="0">
                <a:solidFill>
                  <a:srgbClr val="333333"/>
                </a:solidFill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</a:rPr>
              <a:t>quyết</a:t>
            </a:r>
            <a:r>
              <a:rPr lang="en-US" sz="2800" dirty="0" smtClean="0">
                <a:solidFill>
                  <a:srgbClr val="333333"/>
                </a:solidFill>
              </a:rPr>
              <a:t>  :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sz="2800" dirty="0" err="1"/>
              <a:t>Chủ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, </a:t>
            </a:r>
            <a:r>
              <a:rPr lang="en-US" sz="2800" dirty="0" err="1"/>
              <a:t>xem</a:t>
            </a:r>
            <a:r>
              <a:rPr lang="en-US" sz="2800" dirty="0"/>
              <a:t> </a:t>
            </a:r>
            <a:r>
              <a:rPr lang="en-US" sz="2800" dirty="0" err="1"/>
              <a:t>nhẹ</a:t>
            </a:r>
            <a:r>
              <a:rPr lang="en-US" sz="2800" dirty="0"/>
              <a:t> </a:t>
            </a:r>
            <a:r>
              <a:rPr lang="en-US" sz="2800" dirty="0" err="1"/>
              <a:t>rủi</a:t>
            </a:r>
            <a:r>
              <a:rPr lang="en-US" sz="2800" dirty="0"/>
              <a:t> </a:t>
            </a:r>
            <a:r>
              <a:rPr lang="en-US" sz="2800" dirty="0" err="1" smtClean="0"/>
              <a:t>ro</a:t>
            </a:r>
            <a:r>
              <a:rPr lang="en-US" sz="2800" dirty="0" smtClean="0"/>
              <a:t> :</a:t>
            </a:r>
          </a:p>
          <a:p>
            <a:pPr lvl="2" algn="just"/>
            <a:r>
              <a:rPr lang="en-US" sz="2800" dirty="0"/>
              <a:t>	</a:t>
            </a:r>
            <a:r>
              <a:rPr lang="en-US" sz="2800" dirty="0" smtClean="0"/>
              <a:t>+ </a:t>
            </a:r>
            <a:r>
              <a:rPr lang="en-US" sz="2800" dirty="0" err="1"/>
              <a:t>Siết</a:t>
            </a:r>
            <a:r>
              <a:rPr lang="en-US" sz="2800" dirty="0"/>
              <a:t> </a:t>
            </a:r>
            <a:r>
              <a:rPr lang="en-US" sz="2800" dirty="0" err="1"/>
              <a:t>chặt</a:t>
            </a:r>
            <a:r>
              <a:rPr lang="en-US" sz="2800" dirty="0"/>
              <a:t>,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cáo</a:t>
            </a:r>
            <a:r>
              <a:rPr lang="en-US" sz="2800" dirty="0"/>
              <a:t> </a:t>
            </a:r>
            <a:r>
              <a:rPr lang="en-US" sz="2800" dirty="0" err="1"/>
              <a:t>rủi</a:t>
            </a:r>
            <a:r>
              <a:rPr lang="en-US" sz="2800" dirty="0"/>
              <a:t> </a:t>
            </a:r>
            <a:r>
              <a:rPr lang="en-US" sz="2800" dirty="0" smtClean="0"/>
              <a:t>ro.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sz="2800" dirty="0" err="1"/>
              <a:t>Nguồn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lực</a:t>
            </a:r>
            <a:r>
              <a:rPr lang="en-US" sz="2800" dirty="0"/>
              <a:t> </a:t>
            </a:r>
            <a:r>
              <a:rPr lang="en-US" sz="2800" dirty="0" err="1"/>
              <a:t>nghèo</a:t>
            </a:r>
            <a:r>
              <a:rPr lang="en-US" sz="2800" dirty="0"/>
              <a:t> </a:t>
            </a:r>
            <a:r>
              <a:rPr lang="en-US" sz="2800" dirty="0" err="1" smtClean="0"/>
              <a:t>nàn</a:t>
            </a:r>
            <a:r>
              <a:rPr lang="en-US" sz="2800" dirty="0" smtClean="0"/>
              <a:t> :</a:t>
            </a:r>
          </a:p>
          <a:p>
            <a:pPr lvl="3" algn="just"/>
            <a:r>
              <a:rPr lang="en-US" sz="2800" dirty="0"/>
              <a:t>	</a:t>
            </a:r>
            <a:r>
              <a:rPr lang="en-US" sz="2800" dirty="0" smtClean="0"/>
              <a:t>+ </a:t>
            </a:r>
            <a:r>
              <a:rPr lang="en-US" sz="2800" dirty="0" err="1"/>
              <a:t>Dự</a:t>
            </a:r>
            <a:r>
              <a:rPr lang="en-US" sz="2800" dirty="0"/>
              <a:t> </a:t>
            </a:r>
            <a:r>
              <a:rPr lang="en-US" sz="2800" dirty="0" err="1"/>
              <a:t>án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hoàn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kịp</a:t>
            </a:r>
            <a:r>
              <a:rPr lang="en-US" sz="2800" dirty="0"/>
              <a:t> </a:t>
            </a:r>
            <a:r>
              <a:rPr lang="en-US" sz="2800" dirty="0" err="1"/>
              <a:t>tiến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. </a:t>
            </a:r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smtClean="0"/>
              <a:t>		</a:t>
            </a:r>
            <a:r>
              <a:rPr lang="en-US" sz="2800" dirty="0" err="1" smtClean="0"/>
              <a:t>thêm</a:t>
            </a:r>
            <a:r>
              <a:rPr lang="en-US" sz="2800" dirty="0" smtClean="0"/>
              <a:t> </a:t>
            </a:r>
            <a:r>
              <a:rPr lang="en-US" sz="2800" dirty="0" err="1"/>
              <a:t>nguồn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 smtClean="0"/>
              <a:t>lực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176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59565" y="728347"/>
            <a:ext cx="9492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rgbClr val="E48312"/>
                </a:solidFill>
              </a:rPr>
              <a:t>Hoạch</a:t>
            </a:r>
            <a:r>
              <a:rPr lang="en-US" sz="6000" dirty="0">
                <a:solidFill>
                  <a:srgbClr val="E48312"/>
                </a:solidFill>
              </a:rPr>
              <a:t> </a:t>
            </a:r>
            <a:r>
              <a:rPr lang="en-US" sz="6000" dirty="0" err="1">
                <a:solidFill>
                  <a:srgbClr val="E48312"/>
                </a:solidFill>
              </a:rPr>
              <a:t>định</a:t>
            </a:r>
            <a:r>
              <a:rPr lang="en-US" sz="6000" dirty="0">
                <a:solidFill>
                  <a:srgbClr val="E48312"/>
                </a:solidFill>
              </a:rPr>
              <a:t> </a:t>
            </a:r>
            <a:r>
              <a:rPr lang="en-US" sz="6000" dirty="0" err="1">
                <a:solidFill>
                  <a:srgbClr val="E48312"/>
                </a:solidFill>
              </a:rPr>
              <a:t>dự</a:t>
            </a:r>
            <a:r>
              <a:rPr lang="en-US" sz="6000" dirty="0">
                <a:solidFill>
                  <a:srgbClr val="E48312"/>
                </a:solidFill>
              </a:rPr>
              <a:t> </a:t>
            </a:r>
            <a:r>
              <a:rPr lang="en-US" sz="6000" dirty="0" err="1">
                <a:solidFill>
                  <a:srgbClr val="E48312"/>
                </a:solidFill>
              </a:rPr>
              <a:t>án</a:t>
            </a:r>
            <a:r>
              <a:rPr lang="en-US" sz="6000" dirty="0">
                <a:solidFill>
                  <a:srgbClr val="E48312"/>
                </a:solidFill>
              </a:rPr>
              <a:t>  </a:t>
            </a:r>
            <a:endParaRPr lang="en-US" sz="6000" dirty="0">
              <a:solidFill>
                <a:srgbClr val="E4831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0245" y="2466765"/>
            <a:ext cx="94916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333333"/>
                </a:solidFill>
              </a:rPr>
              <a:t>Những</a:t>
            </a:r>
            <a:r>
              <a:rPr lang="en-US" sz="2800" dirty="0">
                <a:solidFill>
                  <a:srgbClr val="333333"/>
                </a:solidFill>
              </a:rPr>
              <a:t> </a:t>
            </a:r>
            <a:r>
              <a:rPr lang="en-US" sz="2800" dirty="0" err="1">
                <a:solidFill>
                  <a:srgbClr val="333333"/>
                </a:solidFill>
              </a:rPr>
              <a:t>khó</a:t>
            </a:r>
            <a:r>
              <a:rPr lang="en-US" sz="2800" dirty="0">
                <a:solidFill>
                  <a:srgbClr val="333333"/>
                </a:solidFill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</a:rPr>
              <a:t>khăn</a:t>
            </a:r>
            <a:r>
              <a:rPr lang="en-US" sz="2800" dirty="0" smtClean="0">
                <a:solidFill>
                  <a:srgbClr val="333333"/>
                </a:solidFill>
              </a:rPr>
              <a:t> </a:t>
            </a:r>
            <a:r>
              <a:rPr lang="en-US" sz="2800" dirty="0" err="1">
                <a:solidFill>
                  <a:srgbClr val="333333"/>
                </a:solidFill>
              </a:rPr>
              <a:t>và</a:t>
            </a:r>
            <a:r>
              <a:rPr lang="en-US" sz="2800" dirty="0">
                <a:solidFill>
                  <a:srgbClr val="333333"/>
                </a:solidFill>
              </a:rPr>
              <a:t> </a:t>
            </a:r>
            <a:r>
              <a:rPr lang="en-US" sz="2800" dirty="0" err="1">
                <a:solidFill>
                  <a:srgbClr val="333333"/>
                </a:solidFill>
              </a:rPr>
              <a:t>thách</a:t>
            </a:r>
            <a:r>
              <a:rPr lang="en-US" sz="2800" dirty="0">
                <a:solidFill>
                  <a:srgbClr val="333333"/>
                </a:solidFill>
              </a:rPr>
              <a:t> </a:t>
            </a:r>
            <a:r>
              <a:rPr lang="en-US" sz="2800" dirty="0" err="1">
                <a:solidFill>
                  <a:srgbClr val="333333"/>
                </a:solidFill>
              </a:rPr>
              <a:t>thức</a:t>
            </a:r>
            <a:r>
              <a:rPr lang="en-US" sz="2800" dirty="0">
                <a:solidFill>
                  <a:srgbClr val="333333"/>
                </a:solidFill>
              </a:rPr>
              <a:t> </a:t>
            </a:r>
            <a:r>
              <a:rPr lang="en-US" sz="2800" dirty="0" err="1">
                <a:solidFill>
                  <a:srgbClr val="333333"/>
                </a:solidFill>
              </a:rPr>
              <a:t>và</a:t>
            </a:r>
            <a:r>
              <a:rPr lang="en-US" sz="2800" dirty="0">
                <a:solidFill>
                  <a:srgbClr val="333333"/>
                </a:solidFill>
              </a:rPr>
              <a:t> </a:t>
            </a:r>
            <a:r>
              <a:rPr lang="en-US" sz="2800" dirty="0" err="1">
                <a:solidFill>
                  <a:srgbClr val="333333"/>
                </a:solidFill>
              </a:rPr>
              <a:t>hướng</a:t>
            </a:r>
            <a:r>
              <a:rPr lang="en-US" sz="2800" dirty="0">
                <a:solidFill>
                  <a:srgbClr val="333333"/>
                </a:solidFill>
              </a:rPr>
              <a:t> </a:t>
            </a:r>
            <a:r>
              <a:rPr lang="en-US" sz="2800" dirty="0" err="1">
                <a:solidFill>
                  <a:srgbClr val="333333"/>
                </a:solidFill>
              </a:rPr>
              <a:t>giải</a:t>
            </a:r>
            <a:r>
              <a:rPr lang="en-US" sz="2800" dirty="0">
                <a:solidFill>
                  <a:srgbClr val="333333"/>
                </a:solidFill>
              </a:rPr>
              <a:t> </a:t>
            </a:r>
            <a:r>
              <a:rPr lang="en-US" sz="2800" dirty="0" err="1">
                <a:solidFill>
                  <a:srgbClr val="333333"/>
                </a:solidFill>
              </a:rPr>
              <a:t>quyết</a:t>
            </a:r>
            <a:r>
              <a:rPr lang="en-US" sz="2800" dirty="0">
                <a:solidFill>
                  <a:srgbClr val="333333"/>
                </a:solidFill>
              </a:rPr>
              <a:t>  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 err="1">
                <a:solidFill>
                  <a:srgbClr val="000000"/>
                </a:solidFill>
              </a:rPr>
              <a:t>Ước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lượng</a:t>
            </a:r>
            <a:r>
              <a:rPr lang="en-US" sz="2800" dirty="0">
                <a:solidFill>
                  <a:srgbClr val="000000"/>
                </a:solidFill>
              </a:rPr>
              <a:t> chi </a:t>
            </a:r>
            <a:r>
              <a:rPr lang="en-US" sz="2800" dirty="0" err="1">
                <a:solidFill>
                  <a:srgbClr val="000000"/>
                </a:solidFill>
              </a:rPr>
              <a:t>phí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không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phù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hợp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với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tình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hình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tài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chính</a:t>
            </a:r>
            <a:r>
              <a:rPr lang="en-US" sz="2800" dirty="0" smtClean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800" dirty="0" smtClean="0">
                <a:solidFill>
                  <a:srgbClr val="000000"/>
                </a:solidFill>
              </a:rPr>
              <a:t>	+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nguồn</a:t>
            </a:r>
            <a:r>
              <a:rPr lang="en-US" sz="2800" dirty="0"/>
              <a:t> </a:t>
            </a:r>
            <a:r>
              <a:rPr lang="en-US" sz="2800" dirty="0" err="1"/>
              <a:t>lực</a:t>
            </a:r>
            <a:r>
              <a:rPr lang="en-US" sz="2800" dirty="0"/>
              <a:t> </a:t>
            </a:r>
            <a:r>
              <a:rPr lang="en-US" sz="2800" dirty="0" err="1"/>
              <a:t>huy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vốn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phía</a:t>
            </a:r>
            <a:r>
              <a:rPr lang="en-US" sz="2800" dirty="0"/>
              <a:t> ngân </a:t>
            </a:r>
            <a:r>
              <a:rPr lang="en-US" sz="2800" dirty="0" smtClean="0"/>
              <a:t>hang.</a:t>
            </a:r>
            <a:endParaRPr lang="en-US" sz="2800" dirty="0">
              <a:solidFill>
                <a:srgbClr val="000000"/>
              </a:solidFill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 err="1">
                <a:solidFill>
                  <a:srgbClr val="000000"/>
                </a:solidFill>
              </a:rPr>
              <a:t>Thời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gian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bỏ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ra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nhiều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cho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một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công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việc</a:t>
            </a:r>
            <a:r>
              <a:rPr lang="en-US" sz="2800" dirty="0">
                <a:solidFill>
                  <a:srgbClr val="000000"/>
                </a:solidFill>
              </a:rPr>
              <a:t> do </a:t>
            </a:r>
            <a:r>
              <a:rPr lang="en-US" sz="2800" dirty="0" err="1">
                <a:solidFill>
                  <a:srgbClr val="000000"/>
                </a:solidFill>
              </a:rPr>
              <a:t>tinh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thần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làm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việc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không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cao</a:t>
            </a:r>
            <a:r>
              <a:rPr lang="en-US" sz="2800" dirty="0" smtClean="0">
                <a:solidFill>
                  <a:srgbClr val="000000"/>
                </a:solidFill>
              </a:rPr>
              <a:t> :</a:t>
            </a:r>
          </a:p>
          <a:p>
            <a:pPr lvl="3"/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800" dirty="0" smtClean="0">
                <a:solidFill>
                  <a:srgbClr val="000000"/>
                </a:solidFill>
              </a:rPr>
              <a:t>+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quy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ban </a:t>
            </a:r>
            <a:r>
              <a:rPr lang="en-US" sz="2800" dirty="0" err="1"/>
              <a:t>đầu</a:t>
            </a:r>
            <a:r>
              <a:rPr lang="en-US" sz="2800" dirty="0"/>
              <a:t>, </a:t>
            </a:r>
            <a:r>
              <a:rPr lang="en-US" sz="2800" dirty="0" err="1"/>
              <a:t>phạt</a:t>
            </a:r>
            <a:r>
              <a:rPr lang="en-US" sz="2800" dirty="0"/>
              <a:t> </a:t>
            </a:r>
            <a:r>
              <a:rPr lang="en-US" sz="2800" dirty="0" err="1" smtClean="0"/>
              <a:t>ngay</a:t>
            </a:r>
            <a:r>
              <a:rPr lang="en-US" sz="2800" dirty="0" smtClean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smtClean="0"/>
              <a:t>	</a:t>
            </a:r>
            <a:r>
              <a:rPr lang="en-US" sz="2800" dirty="0" err="1" smtClean="0"/>
              <a:t>nguồn</a:t>
            </a:r>
            <a:r>
              <a:rPr lang="en-US" sz="2800" dirty="0" smtClean="0"/>
              <a:t> </a:t>
            </a:r>
            <a:r>
              <a:rPr lang="en-US" sz="2800" dirty="0" err="1"/>
              <a:t>lợi</a:t>
            </a:r>
            <a:r>
              <a:rPr lang="en-US" sz="2800" dirty="0"/>
              <a:t> </a:t>
            </a:r>
            <a:r>
              <a:rPr lang="en-US" sz="2800" dirty="0" err="1"/>
              <a:t>cá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80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01219" y="768104"/>
            <a:ext cx="9492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rgbClr val="E48312"/>
                </a:solidFill>
              </a:rPr>
              <a:t>Hoạch</a:t>
            </a:r>
            <a:r>
              <a:rPr lang="en-US" sz="6000" dirty="0">
                <a:solidFill>
                  <a:srgbClr val="E48312"/>
                </a:solidFill>
              </a:rPr>
              <a:t> </a:t>
            </a:r>
            <a:r>
              <a:rPr lang="en-US" sz="6000" dirty="0" err="1">
                <a:solidFill>
                  <a:srgbClr val="E48312"/>
                </a:solidFill>
              </a:rPr>
              <a:t>định</a:t>
            </a:r>
            <a:r>
              <a:rPr lang="en-US" sz="6000" dirty="0">
                <a:solidFill>
                  <a:srgbClr val="E48312"/>
                </a:solidFill>
              </a:rPr>
              <a:t> </a:t>
            </a:r>
            <a:r>
              <a:rPr lang="en-US" sz="6000" dirty="0" err="1">
                <a:solidFill>
                  <a:srgbClr val="E48312"/>
                </a:solidFill>
              </a:rPr>
              <a:t>dự</a:t>
            </a:r>
            <a:r>
              <a:rPr lang="en-US" sz="6000" dirty="0">
                <a:solidFill>
                  <a:srgbClr val="E48312"/>
                </a:solidFill>
              </a:rPr>
              <a:t> </a:t>
            </a:r>
            <a:r>
              <a:rPr lang="en-US" sz="6000" dirty="0" err="1">
                <a:solidFill>
                  <a:srgbClr val="E48312"/>
                </a:solidFill>
              </a:rPr>
              <a:t>án</a:t>
            </a:r>
            <a:r>
              <a:rPr lang="en-US" sz="6000" dirty="0">
                <a:solidFill>
                  <a:srgbClr val="E48312"/>
                </a:solidFill>
              </a:rPr>
              <a:t>  </a:t>
            </a:r>
            <a:endParaRPr lang="en-US" sz="6000" dirty="0">
              <a:solidFill>
                <a:srgbClr val="E4831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1219" y="2214974"/>
            <a:ext cx="94916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333333"/>
                </a:solidFill>
              </a:rPr>
              <a:t>Những</a:t>
            </a:r>
            <a:r>
              <a:rPr lang="en-US" sz="2800" dirty="0">
                <a:solidFill>
                  <a:srgbClr val="333333"/>
                </a:solidFill>
              </a:rPr>
              <a:t> </a:t>
            </a:r>
            <a:r>
              <a:rPr lang="en-US" sz="2800" dirty="0" err="1">
                <a:solidFill>
                  <a:srgbClr val="333333"/>
                </a:solidFill>
              </a:rPr>
              <a:t>khó</a:t>
            </a:r>
            <a:r>
              <a:rPr lang="en-US" sz="2800" dirty="0">
                <a:solidFill>
                  <a:srgbClr val="333333"/>
                </a:solidFill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</a:rPr>
              <a:t>khăn</a:t>
            </a:r>
            <a:r>
              <a:rPr lang="en-US" sz="2800" dirty="0" smtClean="0">
                <a:solidFill>
                  <a:srgbClr val="333333"/>
                </a:solidFill>
              </a:rPr>
              <a:t> </a:t>
            </a:r>
            <a:r>
              <a:rPr lang="en-US" sz="2800" dirty="0" err="1">
                <a:solidFill>
                  <a:srgbClr val="333333"/>
                </a:solidFill>
              </a:rPr>
              <a:t>và</a:t>
            </a:r>
            <a:r>
              <a:rPr lang="en-US" sz="2800" dirty="0">
                <a:solidFill>
                  <a:srgbClr val="333333"/>
                </a:solidFill>
              </a:rPr>
              <a:t> </a:t>
            </a:r>
            <a:r>
              <a:rPr lang="en-US" sz="2800" dirty="0" err="1">
                <a:solidFill>
                  <a:srgbClr val="333333"/>
                </a:solidFill>
              </a:rPr>
              <a:t>thách</a:t>
            </a:r>
            <a:r>
              <a:rPr lang="en-US" sz="2800" dirty="0">
                <a:solidFill>
                  <a:srgbClr val="333333"/>
                </a:solidFill>
              </a:rPr>
              <a:t> </a:t>
            </a:r>
            <a:r>
              <a:rPr lang="en-US" sz="2800" dirty="0" err="1">
                <a:solidFill>
                  <a:srgbClr val="333333"/>
                </a:solidFill>
              </a:rPr>
              <a:t>thức</a:t>
            </a:r>
            <a:r>
              <a:rPr lang="en-US" sz="2800" dirty="0">
                <a:solidFill>
                  <a:srgbClr val="333333"/>
                </a:solidFill>
              </a:rPr>
              <a:t> </a:t>
            </a:r>
            <a:r>
              <a:rPr lang="en-US" sz="2800" dirty="0" err="1">
                <a:solidFill>
                  <a:srgbClr val="333333"/>
                </a:solidFill>
              </a:rPr>
              <a:t>và</a:t>
            </a:r>
            <a:r>
              <a:rPr lang="en-US" sz="2800" dirty="0">
                <a:solidFill>
                  <a:srgbClr val="333333"/>
                </a:solidFill>
              </a:rPr>
              <a:t> </a:t>
            </a:r>
            <a:r>
              <a:rPr lang="en-US" sz="2800" dirty="0" err="1">
                <a:solidFill>
                  <a:srgbClr val="333333"/>
                </a:solidFill>
              </a:rPr>
              <a:t>hướng</a:t>
            </a:r>
            <a:r>
              <a:rPr lang="en-US" sz="2800" dirty="0">
                <a:solidFill>
                  <a:srgbClr val="333333"/>
                </a:solidFill>
              </a:rPr>
              <a:t> </a:t>
            </a:r>
            <a:r>
              <a:rPr lang="en-US" sz="2800" dirty="0" err="1">
                <a:solidFill>
                  <a:srgbClr val="333333"/>
                </a:solidFill>
              </a:rPr>
              <a:t>giải</a:t>
            </a:r>
            <a:r>
              <a:rPr lang="en-US" sz="2800" dirty="0">
                <a:solidFill>
                  <a:srgbClr val="333333"/>
                </a:solidFill>
              </a:rPr>
              <a:t> </a:t>
            </a:r>
            <a:r>
              <a:rPr lang="en-US" sz="2800" dirty="0" err="1">
                <a:solidFill>
                  <a:srgbClr val="333333"/>
                </a:solidFill>
              </a:rPr>
              <a:t>quyết</a:t>
            </a:r>
            <a:r>
              <a:rPr lang="en-US" sz="2800" dirty="0">
                <a:solidFill>
                  <a:srgbClr val="333333"/>
                </a:solidFill>
              </a:rPr>
              <a:t>  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tăng</a:t>
            </a:r>
            <a:r>
              <a:rPr lang="en-US" sz="2800" dirty="0" smtClean="0">
                <a:solidFill>
                  <a:srgbClr val="000000"/>
                </a:solidFill>
              </a:rPr>
              <a:t>:</a:t>
            </a:r>
            <a:endParaRPr lang="en-US" sz="2800" dirty="0">
              <a:solidFill>
                <a:srgbClr val="000000"/>
              </a:solidFill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		</a:t>
            </a:r>
            <a:r>
              <a:rPr lang="en-US" sz="2800" dirty="0" smtClean="0">
                <a:solidFill>
                  <a:srgbClr val="000000"/>
                </a:solidFill>
              </a:rPr>
              <a:t>+ </a:t>
            </a:r>
            <a:r>
              <a:rPr lang="en-US" sz="2800" dirty="0" err="1" smtClean="0"/>
              <a:t>Thương</a:t>
            </a:r>
            <a:r>
              <a:rPr lang="en-US" sz="2800" dirty="0" smtClean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hoàn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dự</a:t>
            </a:r>
            <a:r>
              <a:rPr lang="en-US" sz="2800" dirty="0"/>
              <a:t> </a:t>
            </a:r>
            <a:r>
              <a:rPr lang="en-US" sz="2800" dirty="0" err="1" smtClean="0"/>
              <a:t>án</a:t>
            </a:r>
            <a:r>
              <a:rPr lang="en-US" sz="2800" dirty="0" smtClean="0"/>
              <a:t>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release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r>
              <a:rPr lang="en-US" sz="2800" dirty="0"/>
              <a:t> </a:t>
            </a:r>
            <a:r>
              <a:rPr lang="en-US" sz="2800" dirty="0" err="1"/>
              <a:t>tăng</a:t>
            </a:r>
            <a:r>
              <a:rPr lang="en-US" sz="2800" dirty="0" smtClean="0">
                <a:solidFill>
                  <a:srgbClr val="000000"/>
                </a:solidFill>
              </a:rPr>
              <a:t>:</a:t>
            </a:r>
          </a:p>
          <a:p>
            <a:pPr lvl="3"/>
            <a:r>
              <a:rPr lang="en-US" sz="2800" dirty="0">
                <a:solidFill>
                  <a:srgbClr val="000000"/>
                </a:solidFill>
              </a:rPr>
              <a:t>	+ </a:t>
            </a:r>
            <a:r>
              <a:rPr lang="en-US" sz="2800" dirty="0" err="1"/>
              <a:t>Họp</a:t>
            </a:r>
            <a:r>
              <a:rPr lang="en-US" sz="2800" dirty="0"/>
              <a:t> </a:t>
            </a:r>
            <a:r>
              <a:rPr lang="en-US" sz="2800" dirty="0" err="1"/>
              <a:t>nôi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, </a:t>
            </a:r>
            <a:r>
              <a:rPr lang="en-US" sz="2800" dirty="0" err="1"/>
              <a:t>tăng</a:t>
            </a:r>
            <a:r>
              <a:rPr lang="en-US" sz="2800" dirty="0"/>
              <a:t> </a:t>
            </a:r>
            <a:r>
              <a:rPr lang="en-US" sz="2800" dirty="0" err="1"/>
              <a:t>ca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. </a:t>
            </a:r>
            <a:r>
              <a:rPr lang="en-US" sz="2800" dirty="0" err="1"/>
              <a:t>Tăng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lực</a:t>
            </a:r>
            <a:r>
              <a:rPr lang="en-US" sz="2800" dirty="0"/>
              <a:t>.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05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E48312"/>
                </a:solidFill>
              </a:rPr>
              <a:t>Hoạch</a:t>
            </a:r>
            <a:r>
              <a:rPr lang="en-US" dirty="0">
                <a:solidFill>
                  <a:srgbClr val="E48312"/>
                </a:solidFill>
              </a:rPr>
              <a:t> </a:t>
            </a:r>
            <a:r>
              <a:rPr lang="en-US" dirty="0" err="1">
                <a:solidFill>
                  <a:srgbClr val="E48312"/>
                </a:solidFill>
              </a:rPr>
              <a:t>định</a:t>
            </a:r>
            <a:r>
              <a:rPr lang="en-US" dirty="0">
                <a:solidFill>
                  <a:srgbClr val="E48312"/>
                </a:solidFill>
              </a:rPr>
              <a:t> </a:t>
            </a:r>
            <a:r>
              <a:rPr lang="en-US" dirty="0" err="1">
                <a:solidFill>
                  <a:srgbClr val="E48312"/>
                </a:solidFill>
              </a:rPr>
              <a:t>dự</a:t>
            </a:r>
            <a:r>
              <a:rPr lang="en-US" dirty="0">
                <a:solidFill>
                  <a:srgbClr val="E48312"/>
                </a:solidFill>
              </a:rPr>
              <a:t> </a:t>
            </a:r>
            <a:r>
              <a:rPr lang="en-US" dirty="0" err="1">
                <a:solidFill>
                  <a:srgbClr val="E48312"/>
                </a:solidFill>
              </a:rPr>
              <a:t>án</a:t>
            </a:r>
            <a:r>
              <a:rPr lang="en-US" dirty="0">
                <a:solidFill>
                  <a:srgbClr val="E48312"/>
                </a:solidFill>
              </a:rPr>
              <a:t> 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+ </a:t>
            </a:r>
            <a:r>
              <a:rPr lang="en-US" sz="2800" dirty="0" err="1" smtClean="0"/>
              <a:t>Sưu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 </a:t>
            </a:r>
            <a:r>
              <a:rPr lang="en-US" sz="2800" dirty="0" err="1" smtClean="0"/>
              <a:t>báo</a:t>
            </a:r>
            <a:r>
              <a:rPr lang="en-US" sz="2800" dirty="0" smtClean="0"/>
              <a:t> </a:t>
            </a:r>
            <a:r>
              <a:rPr lang="en-US" sz="2800" dirty="0" err="1" smtClean="0"/>
              <a:t>cáo</a:t>
            </a:r>
            <a:r>
              <a:rPr lang="en-US" sz="2800" dirty="0" smtClean="0"/>
              <a:t> :</a:t>
            </a:r>
          </a:p>
          <a:p>
            <a:pPr lvl="1"/>
            <a:r>
              <a:rPr lang="en-US" sz="2800" dirty="0" err="1" smtClean="0"/>
              <a:t>Rewiew</a:t>
            </a:r>
            <a:r>
              <a:rPr lang="en-US" sz="2800" dirty="0" smtClean="0"/>
              <a:t> Project Charter</a:t>
            </a:r>
          </a:p>
          <a:p>
            <a:pPr lvl="1"/>
            <a:r>
              <a:rPr lang="en-US" sz="2800" dirty="0" smtClean="0"/>
              <a:t>Review scope statement</a:t>
            </a:r>
          </a:p>
          <a:p>
            <a:pPr lvl="1"/>
            <a:r>
              <a:rPr lang="en-US" sz="2800" dirty="0" smtClean="0"/>
              <a:t>Review WBS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518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E48312"/>
                </a:solidFill>
              </a:rPr>
              <a:t>Thực</a:t>
            </a:r>
            <a:r>
              <a:rPr lang="en-US" dirty="0" smtClean="0">
                <a:solidFill>
                  <a:srgbClr val="E48312"/>
                </a:solidFill>
              </a:rPr>
              <a:t> </a:t>
            </a:r>
            <a:r>
              <a:rPr lang="en-US" dirty="0" err="1" smtClean="0">
                <a:solidFill>
                  <a:srgbClr val="E48312"/>
                </a:solidFill>
              </a:rPr>
              <a:t>hiện</a:t>
            </a:r>
            <a:r>
              <a:rPr lang="en-US" dirty="0" smtClean="0">
                <a:solidFill>
                  <a:srgbClr val="E48312"/>
                </a:solidFill>
              </a:rPr>
              <a:t> </a:t>
            </a:r>
            <a:r>
              <a:rPr lang="en-US" dirty="0" err="1" smtClean="0">
                <a:solidFill>
                  <a:srgbClr val="E48312"/>
                </a:solidFill>
              </a:rPr>
              <a:t>dự</a:t>
            </a:r>
            <a:r>
              <a:rPr lang="en-US" dirty="0" smtClean="0">
                <a:solidFill>
                  <a:srgbClr val="E48312"/>
                </a:solidFill>
              </a:rPr>
              <a:t> </a:t>
            </a:r>
            <a:r>
              <a:rPr lang="en-US" dirty="0" err="1">
                <a:solidFill>
                  <a:srgbClr val="E48312"/>
                </a:solidFill>
              </a:rPr>
              <a:t>án</a:t>
            </a:r>
            <a:r>
              <a:rPr lang="en-US" dirty="0">
                <a:solidFill>
                  <a:srgbClr val="E48312"/>
                </a:solidFill>
              </a:rPr>
              <a:t> 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1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trải</a:t>
            </a:r>
            <a:r>
              <a:rPr lang="en-US" dirty="0"/>
              <a:t> qua: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giờ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thưởng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họp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nhóm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=&gt; </a:t>
            </a:r>
            <a:r>
              <a:rPr lang="en-US" dirty="0" err="1"/>
              <a:t>tăng</a:t>
            </a:r>
            <a:r>
              <a:rPr lang="en-US" dirty="0"/>
              <a:t> ngân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ban </a:t>
            </a:r>
            <a:r>
              <a:rPr lang="en-US" dirty="0" err="1"/>
              <a:t>lãnh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02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Font typeface="Wingdings" panose="05000000000000000000" pitchFamily="2" charset="2"/>
          <a:buChar char="Ø"/>
          <a:defRPr sz="2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678</Words>
  <Application>Microsoft Office PowerPoint</Application>
  <PresentationFormat>Widescreen</PresentationFormat>
  <Paragraphs>90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Georgia</vt:lpstr>
      <vt:lpstr>Times New Roman</vt:lpstr>
      <vt:lpstr>Retrospect</vt:lpstr>
      <vt:lpstr>BÁO CÁO TỔNG  KẾT DỰ ÁN QUẢN LÝ TUYỂN SINH ĐẠI HỌC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Hoạch định dự án   </vt:lpstr>
      <vt:lpstr>Thực hiện dự án 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tổng kết dự án Quản Lý Tuyển Sinh Đại Học</dc:title>
  <dc:creator>Hoàng Vũ Nguyễn</dc:creator>
  <cp:lastModifiedBy>Hoàng Vũ Nguyễn</cp:lastModifiedBy>
  <cp:revision>20</cp:revision>
  <dcterms:created xsi:type="dcterms:W3CDTF">2015-01-04T16:05:00Z</dcterms:created>
  <dcterms:modified xsi:type="dcterms:W3CDTF">2015-01-04T17:31:03Z</dcterms:modified>
</cp:coreProperties>
</file>