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56D0-ECE3-48E3-BACF-58DCF5E26C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3E65E6-B6B4-4657-B69F-B3BB21ECBBB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OpenProj</a:t>
          </a:r>
          <a:endParaRPr lang="en-US" dirty="0"/>
        </a:p>
      </dgm:t>
    </dgm:pt>
    <dgm:pt modelId="{22D61BCA-3CD1-4038-9820-1CA712117103}" type="parTrans" cxnId="{81F6577A-9513-443C-A31C-F1BA450B07A4}">
      <dgm:prSet/>
      <dgm:spPr/>
      <dgm:t>
        <a:bodyPr/>
        <a:lstStyle/>
        <a:p>
          <a:endParaRPr lang="en-US"/>
        </a:p>
      </dgm:t>
    </dgm:pt>
    <dgm:pt modelId="{B5B89DDA-60F6-477C-A7E3-AAB96F527740}" type="sibTrans" cxnId="{81F6577A-9513-443C-A31C-F1BA450B07A4}">
      <dgm:prSet/>
      <dgm:spPr/>
      <dgm:t>
        <a:bodyPr/>
        <a:lstStyle/>
        <a:p>
          <a:endParaRPr lang="en-US"/>
        </a:p>
      </dgm:t>
    </dgm:pt>
    <dgm:pt modelId="{D45468DB-3F20-47AD-A709-49AAF9BBAF29}">
      <dgm:prSet phldrT="[Text]"/>
      <dgm:spPr/>
      <dgm:t>
        <a:bodyPr/>
        <a:lstStyle/>
        <a:p>
          <a:r>
            <a:rPr lang="en-US" dirty="0" smtClean="0"/>
            <a:t>So </a:t>
          </a:r>
          <a:r>
            <a:rPr lang="en-US" dirty="0" err="1" smtClean="0"/>
            <a:t>sánh</a:t>
          </a:r>
          <a:r>
            <a:rPr lang="en-US" dirty="0" smtClean="0"/>
            <a:t> </a:t>
          </a:r>
          <a:r>
            <a:rPr lang="en-US" dirty="0" err="1" smtClean="0"/>
            <a:t>OpenProj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Microsoft Project</a:t>
          </a:r>
          <a:endParaRPr lang="en-US" dirty="0"/>
        </a:p>
      </dgm:t>
    </dgm:pt>
    <dgm:pt modelId="{918F6B0B-881D-49C0-83BA-163D3F6F6E4F}" type="parTrans" cxnId="{64351263-CEB4-45DA-9021-95CF0986DA16}">
      <dgm:prSet/>
      <dgm:spPr/>
      <dgm:t>
        <a:bodyPr/>
        <a:lstStyle/>
        <a:p>
          <a:endParaRPr lang="en-US"/>
        </a:p>
      </dgm:t>
    </dgm:pt>
    <dgm:pt modelId="{72485079-1E20-47C2-AE1D-6144E85B5E9F}" type="sibTrans" cxnId="{64351263-CEB4-45DA-9021-95CF0986DA16}">
      <dgm:prSet/>
      <dgm:spPr/>
      <dgm:t>
        <a:bodyPr/>
        <a:lstStyle/>
        <a:p>
          <a:endParaRPr lang="en-US"/>
        </a:p>
      </dgm:t>
    </dgm:pt>
    <dgm:pt modelId="{3A7DA4A1-98CC-4530-A89F-177DF45623F1}">
      <dgm:prSet phldrT="[Text]"/>
      <dgm:spPr/>
      <dgm:t>
        <a:bodyPr/>
        <a:lstStyle/>
        <a:p>
          <a:r>
            <a:rPr lang="en-US" dirty="0" err="1" smtClean="0"/>
            <a:t>Cài</a:t>
          </a:r>
          <a:r>
            <a:rPr lang="en-US" dirty="0" smtClean="0"/>
            <a:t> </a:t>
          </a:r>
          <a:r>
            <a:rPr lang="en-US" dirty="0" err="1" smtClean="0"/>
            <a:t>đặt</a:t>
          </a:r>
          <a:r>
            <a:rPr lang="en-US" dirty="0" smtClean="0"/>
            <a:t> </a:t>
          </a:r>
          <a:r>
            <a:rPr lang="en-US" dirty="0" err="1" smtClean="0"/>
            <a:t>OpenProj</a:t>
          </a:r>
          <a:endParaRPr lang="en-US" dirty="0"/>
        </a:p>
      </dgm:t>
    </dgm:pt>
    <dgm:pt modelId="{C54DC721-126B-4D05-A7A2-AAF9A799EAAF}" type="parTrans" cxnId="{94C76DBA-E0B7-4909-9826-875F8D58E239}">
      <dgm:prSet/>
      <dgm:spPr/>
      <dgm:t>
        <a:bodyPr/>
        <a:lstStyle/>
        <a:p>
          <a:endParaRPr lang="en-US"/>
        </a:p>
      </dgm:t>
    </dgm:pt>
    <dgm:pt modelId="{81FFD26D-F1E0-48E6-99C7-6724F3389153}" type="sibTrans" cxnId="{94C76DBA-E0B7-4909-9826-875F8D58E239}">
      <dgm:prSet/>
      <dgm:spPr/>
      <dgm:t>
        <a:bodyPr/>
        <a:lstStyle/>
        <a:p>
          <a:endParaRPr lang="en-US"/>
        </a:p>
      </dgm:t>
    </dgm:pt>
    <dgm:pt modelId="{D73AD557-BD1D-4AAA-A840-C5F91EFEB746}">
      <dgm:prSet phldrT="[Text]"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án</a:t>
          </a:r>
          <a:r>
            <a:rPr lang="en-US" dirty="0" smtClean="0"/>
            <a:t> đ</a:t>
          </a:r>
          <a:r>
            <a:rPr lang="vi-VN" dirty="0" smtClean="0"/>
            <a:t>ơ</a:t>
          </a:r>
          <a:r>
            <a:rPr lang="en-US" dirty="0" smtClean="0"/>
            <a:t>n </a:t>
          </a:r>
          <a:r>
            <a:rPr lang="en-US" dirty="0" err="1" smtClean="0"/>
            <a:t>giản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</a:t>
          </a:r>
          <a:r>
            <a:rPr lang="en-US" dirty="0" err="1" smtClean="0"/>
            <a:t>OpenProj</a:t>
          </a:r>
          <a:endParaRPr lang="en-US" dirty="0"/>
        </a:p>
      </dgm:t>
    </dgm:pt>
    <dgm:pt modelId="{11617619-E6E8-4F48-A3FF-ABC256FF07BC}" type="parTrans" cxnId="{D954F6AA-408D-449B-A542-7C457886DDE8}">
      <dgm:prSet/>
      <dgm:spPr/>
      <dgm:t>
        <a:bodyPr/>
        <a:lstStyle/>
        <a:p>
          <a:endParaRPr lang="en-US"/>
        </a:p>
      </dgm:t>
    </dgm:pt>
    <dgm:pt modelId="{13873A4A-84D3-4FE9-BA85-7A330D1D9D04}" type="sibTrans" cxnId="{D954F6AA-408D-449B-A542-7C457886DDE8}">
      <dgm:prSet/>
      <dgm:spPr/>
      <dgm:t>
        <a:bodyPr/>
        <a:lstStyle/>
        <a:p>
          <a:endParaRPr lang="en-US"/>
        </a:p>
      </dgm:t>
    </dgm:pt>
    <dgm:pt modelId="{CCAA22C7-F9CA-4647-AAFE-846DAD446CD5}" type="pres">
      <dgm:prSet presAssocID="{F05E56D0-ECE3-48E3-BACF-58DCF5E26C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AFDFBDF1-397E-49F6-A351-87C3700ED1F7}" type="pres">
      <dgm:prSet presAssocID="{F05E56D0-ECE3-48E3-BACF-58DCF5E26CE7}" presName="Name1" presStyleCnt="0"/>
      <dgm:spPr/>
    </dgm:pt>
    <dgm:pt modelId="{53CCC75E-4337-4DBF-B2B0-05F4F38CE8F5}" type="pres">
      <dgm:prSet presAssocID="{F05E56D0-ECE3-48E3-BACF-58DCF5E26CE7}" presName="cycle" presStyleCnt="0"/>
      <dgm:spPr/>
    </dgm:pt>
    <dgm:pt modelId="{86E88642-B8D4-4845-BA5D-28EAEE5B9022}" type="pres">
      <dgm:prSet presAssocID="{F05E56D0-ECE3-48E3-BACF-58DCF5E26CE7}" presName="srcNode" presStyleLbl="node1" presStyleIdx="0" presStyleCnt="4"/>
      <dgm:spPr/>
    </dgm:pt>
    <dgm:pt modelId="{BA96790A-1AC4-4A46-857C-FB4BFFC80483}" type="pres">
      <dgm:prSet presAssocID="{F05E56D0-ECE3-48E3-BACF-58DCF5E26CE7}" presName="conn" presStyleLbl="parChTrans1D2" presStyleIdx="0" presStyleCnt="1"/>
      <dgm:spPr/>
      <dgm:t>
        <a:bodyPr/>
        <a:lstStyle/>
        <a:p>
          <a:endParaRPr lang="vi-VN"/>
        </a:p>
      </dgm:t>
    </dgm:pt>
    <dgm:pt modelId="{E0983245-8612-4466-911D-A3CC73620022}" type="pres">
      <dgm:prSet presAssocID="{F05E56D0-ECE3-48E3-BACF-58DCF5E26CE7}" presName="extraNode" presStyleLbl="node1" presStyleIdx="0" presStyleCnt="4"/>
      <dgm:spPr/>
    </dgm:pt>
    <dgm:pt modelId="{32E160CD-A65D-4A78-94BB-3AE8BC94BCBC}" type="pres">
      <dgm:prSet presAssocID="{F05E56D0-ECE3-48E3-BACF-58DCF5E26CE7}" presName="dstNode" presStyleLbl="node1" presStyleIdx="0" presStyleCnt="4"/>
      <dgm:spPr/>
    </dgm:pt>
    <dgm:pt modelId="{403C2EAC-AC16-418A-A773-22B9B1DA11BD}" type="pres">
      <dgm:prSet presAssocID="{FE3E65E6-B6B4-4657-B69F-B3BB21ECBBB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5667C-1344-4460-BF71-FE46372D2303}" type="pres">
      <dgm:prSet presAssocID="{FE3E65E6-B6B4-4657-B69F-B3BB21ECBBB2}" presName="accent_1" presStyleCnt="0"/>
      <dgm:spPr/>
    </dgm:pt>
    <dgm:pt modelId="{AC660962-134B-4A05-9B1D-214D37989F24}" type="pres">
      <dgm:prSet presAssocID="{FE3E65E6-B6B4-4657-B69F-B3BB21ECBBB2}" presName="accentRepeatNode" presStyleLbl="solidFgAcc1" presStyleIdx="0" presStyleCnt="4"/>
      <dgm:spPr/>
    </dgm:pt>
    <dgm:pt modelId="{D1BF9DCC-93F3-4C26-823F-08E30703F4F1}" type="pres">
      <dgm:prSet presAssocID="{D45468DB-3F20-47AD-A709-49AAF9BBAF2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74C93-4FB2-4DB4-A0A2-04EE29F546D1}" type="pres">
      <dgm:prSet presAssocID="{D45468DB-3F20-47AD-A709-49AAF9BBAF29}" presName="accent_2" presStyleCnt="0"/>
      <dgm:spPr/>
    </dgm:pt>
    <dgm:pt modelId="{F0DCD261-CA27-4D1E-B8B4-E0B6A3C5BB2E}" type="pres">
      <dgm:prSet presAssocID="{D45468DB-3F20-47AD-A709-49AAF9BBAF29}" presName="accentRepeatNode" presStyleLbl="solidFgAcc1" presStyleIdx="1" presStyleCnt="4"/>
      <dgm:spPr/>
    </dgm:pt>
    <dgm:pt modelId="{2B04D062-39DF-49BA-8415-00FAFEE58219}" type="pres">
      <dgm:prSet presAssocID="{3A7DA4A1-98CC-4530-A89F-177DF45623F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4AF12-D546-4287-B33A-0E5138DD26B6}" type="pres">
      <dgm:prSet presAssocID="{3A7DA4A1-98CC-4530-A89F-177DF45623F1}" presName="accent_3" presStyleCnt="0"/>
      <dgm:spPr/>
    </dgm:pt>
    <dgm:pt modelId="{853C2E07-5ABA-4FBB-8466-EF3CD87C6FD4}" type="pres">
      <dgm:prSet presAssocID="{3A7DA4A1-98CC-4530-A89F-177DF45623F1}" presName="accentRepeatNode" presStyleLbl="solidFgAcc1" presStyleIdx="2" presStyleCnt="4"/>
      <dgm:spPr/>
    </dgm:pt>
    <dgm:pt modelId="{69C22708-9F4C-42A2-A21C-969871D46377}" type="pres">
      <dgm:prSet presAssocID="{D73AD557-BD1D-4AAA-A840-C5F91EFEB74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7AB94-A4D0-4D94-8EE4-4442D10E6C1D}" type="pres">
      <dgm:prSet presAssocID="{D73AD557-BD1D-4AAA-A840-C5F91EFEB746}" presName="accent_4" presStyleCnt="0"/>
      <dgm:spPr/>
    </dgm:pt>
    <dgm:pt modelId="{7DEF0619-F148-447B-84A7-041756F8188B}" type="pres">
      <dgm:prSet presAssocID="{D73AD557-BD1D-4AAA-A840-C5F91EFEB746}" presName="accentRepeatNode" presStyleLbl="solidFgAcc1" presStyleIdx="3" presStyleCnt="4"/>
      <dgm:spPr/>
    </dgm:pt>
  </dgm:ptLst>
  <dgm:cxnLst>
    <dgm:cxn modelId="{D954F6AA-408D-449B-A542-7C457886DDE8}" srcId="{F05E56D0-ECE3-48E3-BACF-58DCF5E26CE7}" destId="{D73AD557-BD1D-4AAA-A840-C5F91EFEB746}" srcOrd="3" destOrd="0" parTransId="{11617619-E6E8-4F48-A3FF-ABC256FF07BC}" sibTransId="{13873A4A-84D3-4FE9-BA85-7A330D1D9D04}"/>
    <dgm:cxn modelId="{81F6577A-9513-443C-A31C-F1BA450B07A4}" srcId="{F05E56D0-ECE3-48E3-BACF-58DCF5E26CE7}" destId="{FE3E65E6-B6B4-4657-B69F-B3BB21ECBBB2}" srcOrd="0" destOrd="0" parTransId="{22D61BCA-3CD1-4038-9820-1CA712117103}" sibTransId="{B5B89DDA-60F6-477C-A7E3-AAB96F527740}"/>
    <dgm:cxn modelId="{64351263-CEB4-45DA-9021-95CF0986DA16}" srcId="{F05E56D0-ECE3-48E3-BACF-58DCF5E26CE7}" destId="{D45468DB-3F20-47AD-A709-49AAF9BBAF29}" srcOrd="1" destOrd="0" parTransId="{918F6B0B-881D-49C0-83BA-163D3F6F6E4F}" sibTransId="{72485079-1E20-47C2-AE1D-6144E85B5E9F}"/>
    <dgm:cxn modelId="{94C76DBA-E0B7-4909-9826-875F8D58E239}" srcId="{F05E56D0-ECE3-48E3-BACF-58DCF5E26CE7}" destId="{3A7DA4A1-98CC-4530-A89F-177DF45623F1}" srcOrd="2" destOrd="0" parTransId="{C54DC721-126B-4D05-A7A2-AAF9A799EAAF}" sibTransId="{81FFD26D-F1E0-48E6-99C7-6724F3389153}"/>
    <dgm:cxn modelId="{181B6B1B-AE5F-4767-97F7-8EE270BDF30E}" type="presOf" srcId="{D45468DB-3F20-47AD-A709-49AAF9BBAF29}" destId="{D1BF9DCC-93F3-4C26-823F-08E30703F4F1}" srcOrd="0" destOrd="0" presId="urn:microsoft.com/office/officeart/2008/layout/VerticalCurvedList"/>
    <dgm:cxn modelId="{0EBD4501-BCA1-4AA8-98CC-E276A14F5561}" type="presOf" srcId="{B5B89DDA-60F6-477C-A7E3-AAB96F527740}" destId="{BA96790A-1AC4-4A46-857C-FB4BFFC80483}" srcOrd="0" destOrd="0" presId="urn:microsoft.com/office/officeart/2008/layout/VerticalCurvedList"/>
    <dgm:cxn modelId="{4413ADE2-6FB1-40A1-BC98-60943C635F26}" type="presOf" srcId="{D73AD557-BD1D-4AAA-A840-C5F91EFEB746}" destId="{69C22708-9F4C-42A2-A21C-969871D46377}" srcOrd="0" destOrd="0" presId="urn:microsoft.com/office/officeart/2008/layout/VerticalCurvedList"/>
    <dgm:cxn modelId="{F57634D8-A366-4E88-98C0-1A3192A2D47E}" type="presOf" srcId="{F05E56D0-ECE3-48E3-BACF-58DCF5E26CE7}" destId="{CCAA22C7-F9CA-4647-AAFE-846DAD446CD5}" srcOrd="0" destOrd="0" presId="urn:microsoft.com/office/officeart/2008/layout/VerticalCurvedList"/>
    <dgm:cxn modelId="{486CAD51-82C2-46E7-B03D-F79BDEEB7E35}" type="presOf" srcId="{FE3E65E6-B6B4-4657-B69F-B3BB21ECBBB2}" destId="{403C2EAC-AC16-418A-A773-22B9B1DA11BD}" srcOrd="0" destOrd="0" presId="urn:microsoft.com/office/officeart/2008/layout/VerticalCurvedList"/>
    <dgm:cxn modelId="{308F5114-91D7-4DC0-ACA1-D4EE1098948B}" type="presOf" srcId="{3A7DA4A1-98CC-4530-A89F-177DF45623F1}" destId="{2B04D062-39DF-49BA-8415-00FAFEE58219}" srcOrd="0" destOrd="0" presId="urn:microsoft.com/office/officeart/2008/layout/VerticalCurvedList"/>
    <dgm:cxn modelId="{EC35F0FD-D79D-4805-9CD6-DFE9B029D5F0}" type="presParOf" srcId="{CCAA22C7-F9CA-4647-AAFE-846DAD446CD5}" destId="{AFDFBDF1-397E-49F6-A351-87C3700ED1F7}" srcOrd="0" destOrd="0" presId="urn:microsoft.com/office/officeart/2008/layout/VerticalCurvedList"/>
    <dgm:cxn modelId="{1B4866A0-4EEC-48EC-8637-F51907246F4E}" type="presParOf" srcId="{AFDFBDF1-397E-49F6-A351-87C3700ED1F7}" destId="{53CCC75E-4337-4DBF-B2B0-05F4F38CE8F5}" srcOrd="0" destOrd="0" presId="urn:microsoft.com/office/officeart/2008/layout/VerticalCurvedList"/>
    <dgm:cxn modelId="{A59844D3-BE3E-4E4E-BD92-4E6C54357029}" type="presParOf" srcId="{53CCC75E-4337-4DBF-B2B0-05F4F38CE8F5}" destId="{86E88642-B8D4-4845-BA5D-28EAEE5B9022}" srcOrd="0" destOrd="0" presId="urn:microsoft.com/office/officeart/2008/layout/VerticalCurvedList"/>
    <dgm:cxn modelId="{7B38A44D-1635-45F0-B79F-7812CE715B7E}" type="presParOf" srcId="{53CCC75E-4337-4DBF-B2B0-05F4F38CE8F5}" destId="{BA96790A-1AC4-4A46-857C-FB4BFFC80483}" srcOrd="1" destOrd="0" presId="urn:microsoft.com/office/officeart/2008/layout/VerticalCurvedList"/>
    <dgm:cxn modelId="{58D2C8E4-35D6-43D3-B860-2F6C2E37C6B5}" type="presParOf" srcId="{53CCC75E-4337-4DBF-B2B0-05F4F38CE8F5}" destId="{E0983245-8612-4466-911D-A3CC73620022}" srcOrd="2" destOrd="0" presId="urn:microsoft.com/office/officeart/2008/layout/VerticalCurvedList"/>
    <dgm:cxn modelId="{533AFB44-A3A7-45E4-8CC1-E02773219FD1}" type="presParOf" srcId="{53CCC75E-4337-4DBF-B2B0-05F4F38CE8F5}" destId="{32E160CD-A65D-4A78-94BB-3AE8BC94BCBC}" srcOrd="3" destOrd="0" presId="urn:microsoft.com/office/officeart/2008/layout/VerticalCurvedList"/>
    <dgm:cxn modelId="{E70A526E-3956-40B8-86C1-3733A43D640C}" type="presParOf" srcId="{AFDFBDF1-397E-49F6-A351-87C3700ED1F7}" destId="{403C2EAC-AC16-418A-A773-22B9B1DA11BD}" srcOrd="1" destOrd="0" presId="urn:microsoft.com/office/officeart/2008/layout/VerticalCurvedList"/>
    <dgm:cxn modelId="{480737A0-E58E-4E3F-88EC-87CA596C7489}" type="presParOf" srcId="{AFDFBDF1-397E-49F6-A351-87C3700ED1F7}" destId="{1185667C-1344-4460-BF71-FE46372D2303}" srcOrd="2" destOrd="0" presId="urn:microsoft.com/office/officeart/2008/layout/VerticalCurvedList"/>
    <dgm:cxn modelId="{3D042F39-DE4F-4193-BE60-E6F04B3C4CC7}" type="presParOf" srcId="{1185667C-1344-4460-BF71-FE46372D2303}" destId="{AC660962-134B-4A05-9B1D-214D37989F24}" srcOrd="0" destOrd="0" presId="urn:microsoft.com/office/officeart/2008/layout/VerticalCurvedList"/>
    <dgm:cxn modelId="{E9A421BF-A40B-413E-BDF0-6B0E9DAA6671}" type="presParOf" srcId="{AFDFBDF1-397E-49F6-A351-87C3700ED1F7}" destId="{D1BF9DCC-93F3-4C26-823F-08E30703F4F1}" srcOrd="3" destOrd="0" presId="urn:microsoft.com/office/officeart/2008/layout/VerticalCurvedList"/>
    <dgm:cxn modelId="{545BD94A-8E59-4E19-AE82-B5992B7B329A}" type="presParOf" srcId="{AFDFBDF1-397E-49F6-A351-87C3700ED1F7}" destId="{B7674C93-4FB2-4DB4-A0A2-04EE29F546D1}" srcOrd="4" destOrd="0" presId="urn:microsoft.com/office/officeart/2008/layout/VerticalCurvedList"/>
    <dgm:cxn modelId="{E7E8ABD3-4BD8-4F8A-A49B-02FC8958FF39}" type="presParOf" srcId="{B7674C93-4FB2-4DB4-A0A2-04EE29F546D1}" destId="{F0DCD261-CA27-4D1E-B8B4-E0B6A3C5BB2E}" srcOrd="0" destOrd="0" presId="urn:microsoft.com/office/officeart/2008/layout/VerticalCurvedList"/>
    <dgm:cxn modelId="{AABA6E2C-747F-42C5-B3D3-8132CDC1B4E9}" type="presParOf" srcId="{AFDFBDF1-397E-49F6-A351-87C3700ED1F7}" destId="{2B04D062-39DF-49BA-8415-00FAFEE58219}" srcOrd="5" destOrd="0" presId="urn:microsoft.com/office/officeart/2008/layout/VerticalCurvedList"/>
    <dgm:cxn modelId="{4D8C4678-60D2-4F8C-9845-A01E435ACAA5}" type="presParOf" srcId="{AFDFBDF1-397E-49F6-A351-87C3700ED1F7}" destId="{E444AF12-D546-4287-B33A-0E5138DD26B6}" srcOrd="6" destOrd="0" presId="urn:microsoft.com/office/officeart/2008/layout/VerticalCurvedList"/>
    <dgm:cxn modelId="{BAC0144E-F1CC-4BE7-9797-396273483F1E}" type="presParOf" srcId="{E444AF12-D546-4287-B33A-0E5138DD26B6}" destId="{853C2E07-5ABA-4FBB-8466-EF3CD87C6FD4}" srcOrd="0" destOrd="0" presId="urn:microsoft.com/office/officeart/2008/layout/VerticalCurvedList"/>
    <dgm:cxn modelId="{35E8697A-E7C2-4A63-8437-5A5E8A62D4EE}" type="presParOf" srcId="{AFDFBDF1-397E-49F6-A351-87C3700ED1F7}" destId="{69C22708-9F4C-42A2-A21C-969871D46377}" srcOrd="7" destOrd="0" presId="urn:microsoft.com/office/officeart/2008/layout/VerticalCurvedList"/>
    <dgm:cxn modelId="{8F85753F-059A-4A89-A369-808F65D7946B}" type="presParOf" srcId="{AFDFBDF1-397E-49F6-A351-87C3700ED1F7}" destId="{33B7AB94-A4D0-4D94-8EE4-4442D10E6C1D}" srcOrd="8" destOrd="0" presId="urn:microsoft.com/office/officeart/2008/layout/VerticalCurvedList"/>
    <dgm:cxn modelId="{2AE77A90-56C9-4502-90B4-CA3EC7DDE535}" type="presParOf" srcId="{33B7AB94-A4D0-4D94-8EE4-4442D10E6C1D}" destId="{7DEF0619-F148-447B-84A7-041756F818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6790A-1AC4-4A46-857C-FB4BFFC80483}">
      <dsp:nvSpPr>
        <dsp:cNvPr id="0" name=""/>
        <dsp:cNvSpPr/>
      </dsp:nvSpPr>
      <dsp:spPr>
        <a:xfrm>
          <a:off x="-4980615" y="-763132"/>
          <a:ext cx="5931688" cy="5931688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C2EAC-AC16-418A-A773-22B9B1DA11BD}">
      <dsp:nvSpPr>
        <dsp:cNvPr id="0" name=""/>
        <dsp:cNvSpPr/>
      </dsp:nvSpPr>
      <dsp:spPr>
        <a:xfrm>
          <a:off x="498028" y="338688"/>
          <a:ext cx="7054134" cy="67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948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Tổng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OpenProj</a:t>
          </a:r>
          <a:endParaRPr lang="en-US" sz="2700" kern="1200" dirty="0"/>
        </a:p>
      </dsp:txBody>
      <dsp:txXfrm>
        <a:off x="498028" y="338688"/>
        <a:ext cx="7054134" cy="677730"/>
      </dsp:txXfrm>
    </dsp:sp>
    <dsp:sp modelId="{AC660962-134B-4A05-9B1D-214D37989F24}">
      <dsp:nvSpPr>
        <dsp:cNvPr id="0" name=""/>
        <dsp:cNvSpPr/>
      </dsp:nvSpPr>
      <dsp:spPr>
        <a:xfrm>
          <a:off x="74447" y="253972"/>
          <a:ext cx="847162" cy="847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F9DCC-93F3-4C26-823F-08E30703F4F1}">
      <dsp:nvSpPr>
        <dsp:cNvPr id="0" name=""/>
        <dsp:cNvSpPr/>
      </dsp:nvSpPr>
      <dsp:spPr>
        <a:xfrm>
          <a:off x="886586" y="1355460"/>
          <a:ext cx="6665576" cy="67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948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 </a:t>
          </a:r>
          <a:r>
            <a:rPr lang="en-US" sz="2700" kern="1200" dirty="0" err="1" smtClean="0"/>
            <a:t>sánh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OpenProj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và</a:t>
          </a:r>
          <a:r>
            <a:rPr lang="en-US" sz="2700" kern="1200" dirty="0" smtClean="0"/>
            <a:t> Microsoft Project</a:t>
          </a:r>
          <a:endParaRPr lang="en-US" sz="2700" kern="1200" dirty="0"/>
        </a:p>
      </dsp:txBody>
      <dsp:txXfrm>
        <a:off x="886586" y="1355460"/>
        <a:ext cx="6665576" cy="677730"/>
      </dsp:txXfrm>
    </dsp:sp>
    <dsp:sp modelId="{F0DCD261-CA27-4D1E-B8B4-E0B6A3C5BB2E}">
      <dsp:nvSpPr>
        <dsp:cNvPr id="0" name=""/>
        <dsp:cNvSpPr/>
      </dsp:nvSpPr>
      <dsp:spPr>
        <a:xfrm>
          <a:off x="463005" y="1270744"/>
          <a:ext cx="847162" cy="847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4D062-39DF-49BA-8415-00FAFEE58219}">
      <dsp:nvSpPr>
        <dsp:cNvPr id="0" name=""/>
        <dsp:cNvSpPr/>
      </dsp:nvSpPr>
      <dsp:spPr>
        <a:xfrm>
          <a:off x="886586" y="2372232"/>
          <a:ext cx="6665576" cy="67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948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đặt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OpenProj</a:t>
          </a:r>
          <a:endParaRPr lang="en-US" sz="2700" kern="1200" dirty="0"/>
        </a:p>
      </dsp:txBody>
      <dsp:txXfrm>
        <a:off x="886586" y="2372232"/>
        <a:ext cx="6665576" cy="677730"/>
      </dsp:txXfrm>
    </dsp:sp>
    <dsp:sp modelId="{853C2E07-5ABA-4FBB-8466-EF3CD87C6FD4}">
      <dsp:nvSpPr>
        <dsp:cNvPr id="0" name=""/>
        <dsp:cNvSpPr/>
      </dsp:nvSpPr>
      <dsp:spPr>
        <a:xfrm>
          <a:off x="463005" y="2287515"/>
          <a:ext cx="847162" cy="847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22708-9F4C-42A2-A21C-969871D46377}">
      <dsp:nvSpPr>
        <dsp:cNvPr id="0" name=""/>
        <dsp:cNvSpPr/>
      </dsp:nvSpPr>
      <dsp:spPr>
        <a:xfrm>
          <a:off x="498028" y="3389003"/>
          <a:ext cx="7054134" cy="677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948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Tạo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và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quản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lý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dự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án</a:t>
          </a:r>
          <a:r>
            <a:rPr lang="en-US" sz="2700" kern="1200" dirty="0" smtClean="0"/>
            <a:t> đ</a:t>
          </a:r>
          <a:r>
            <a:rPr lang="vi-VN" sz="2700" kern="1200" dirty="0" smtClean="0"/>
            <a:t>ơ</a:t>
          </a:r>
          <a:r>
            <a:rPr lang="en-US" sz="2700" kern="1200" dirty="0" smtClean="0"/>
            <a:t>n </a:t>
          </a:r>
          <a:r>
            <a:rPr lang="en-US" sz="2700" kern="1200" dirty="0" err="1" smtClean="0"/>
            <a:t>giản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bằng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OpenProj</a:t>
          </a:r>
          <a:endParaRPr lang="en-US" sz="2700" kern="1200" dirty="0"/>
        </a:p>
      </dsp:txBody>
      <dsp:txXfrm>
        <a:off x="498028" y="3389003"/>
        <a:ext cx="7054134" cy="677730"/>
      </dsp:txXfrm>
    </dsp:sp>
    <dsp:sp modelId="{7DEF0619-F148-447B-84A7-041756F8188B}">
      <dsp:nvSpPr>
        <dsp:cNvPr id="0" name=""/>
        <dsp:cNvSpPr/>
      </dsp:nvSpPr>
      <dsp:spPr>
        <a:xfrm>
          <a:off x="74447" y="3304287"/>
          <a:ext cx="847162" cy="847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96CB-EBE9-4F78-B415-BFCF4CEAA744}" type="datetimeFigureOut">
              <a:rPr lang="vi-VN"/>
              <a:t>07/10/2014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CF08-DB3F-4BEB-9D05-8ED8515DF487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05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9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885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75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07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832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86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CF08-DB3F-4BEB-9D05-8ED8515DF487}" type="slidenum">
              <a:rPr lang="vi-VN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595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2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3982A0-0410-41E9-88C0-9BCA6C1BABC7}" type="datetimeFigureOut">
              <a:rPr lang="en-US" smtClean="0"/>
              <a:t>14/10/07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5D079B-5E89-4E3F-BB49-F265C1E686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proj/?source=directory-featur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proj/?source=directory-featur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proj/?source=directory-featur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sz="9600" b="1" dirty="0" err="1" smtClean="0"/>
              <a:t>OpenProj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6329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Thành</a:t>
            </a:r>
            <a:r>
              <a:rPr lang="en-US" sz="1400" dirty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11520458-Nguyễn </a:t>
            </a:r>
            <a:r>
              <a:rPr lang="en-US" sz="1400" dirty="0" err="1" smtClean="0"/>
              <a:t>hữu</a:t>
            </a:r>
            <a:r>
              <a:rPr lang="en-US" sz="1400" dirty="0"/>
              <a:t> </a:t>
            </a:r>
            <a:r>
              <a:rPr lang="en-US" sz="1400" dirty="0" smtClean="0"/>
              <a:t>Tuấn</a:t>
            </a:r>
          </a:p>
          <a:p>
            <a:r>
              <a:rPr lang="en-US" sz="1400" dirty="0"/>
              <a:t>11520473-Nguyễn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Uy</a:t>
            </a:r>
            <a:endParaRPr lang="en-US" sz="1400" dirty="0" smtClean="0"/>
          </a:p>
          <a:p>
            <a:r>
              <a:rPr lang="en-US" sz="1400" dirty="0"/>
              <a:t>115200489-Nguyễn </a:t>
            </a:r>
            <a:r>
              <a:rPr lang="en-US" sz="1400" dirty="0" err="1" smtClean="0"/>
              <a:t>Hoàng</a:t>
            </a:r>
            <a:r>
              <a:rPr lang="en-US" sz="1400" dirty="0"/>
              <a:t> </a:t>
            </a:r>
            <a:r>
              <a:rPr lang="en-US" sz="1400" dirty="0" err="1" smtClean="0"/>
              <a:t>Vũ</a:t>
            </a:r>
            <a:endParaRPr lang="en-US" sz="1400" dirty="0" smtClean="0"/>
          </a:p>
          <a:p>
            <a:r>
              <a:rPr lang="en-US" sz="1400" dirty="0"/>
              <a:t>11520687-Nguyễn Phi </a:t>
            </a:r>
            <a:r>
              <a:rPr lang="en-US" sz="1400" dirty="0" err="1"/>
              <a:t>Viễn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35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Hướng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dẫn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cài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đặt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032425"/>
            <a:ext cx="10219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Bước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  1:  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Tải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file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cài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đặt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OpenProj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từ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: </a:t>
            </a:r>
            <a:endParaRPr lang="vi-VN" sz="2800" dirty="0" smtClean="0">
              <a:solidFill>
                <a:srgbClr val="333333"/>
              </a:solidFill>
              <a:latin typeface="Calibri"/>
            </a:endParaRPr>
          </a:p>
          <a:p>
            <a:pPr algn="just"/>
            <a:r>
              <a:rPr lang="en-US" sz="2800" u="sng" dirty="0" smtClean="0">
                <a:solidFill>
                  <a:srgbClr val="333333"/>
                </a:solidFill>
                <a:latin typeface="Georgia" charset="0"/>
                <a:hlinkClick r:id="rId3"/>
              </a:rPr>
              <a:t>http://sourceforge.net/projects/openproj/?source=directory-featured</a:t>
            </a:r>
          </a:p>
          <a:p>
            <a:pPr algn="just"/>
            <a:endParaRPr lang="en-US" sz="2800" u="sng" dirty="0">
              <a:solidFill>
                <a:srgbClr val="333333"/>
              </a:solidFill>
              <a:latin typeface="Georgia" charset="0"/>
              <a:hlinkClick r:id="rId3"/>
            </a:endParaRP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60" y="3477514"/>
            <a:ext cx="850701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Hướng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dẫn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cài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đặt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008758"/>
            <a:ext cx="102198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Bước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  2:   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double‐click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vào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file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tải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về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để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cài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đặt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 </a:t>
            </a:r>
            <a:endParaRPr lang="en-US" sz="2800" dirty="0" smtClean="0">
              <a:solidFill>
                <a:srgbClr val="333333"/>
              </a:solidFill>
              <a:latin typeface="Georgia" charset="0"/>
            </a:endParaRPr>
          </a:p>
          <a:p>
            <a:pPr algn="just"/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OpenProj</a:t>
            </a:r>
            <a:endParaRPr lang="en-US" sz="2800" u="sng" dirty="0" smtClean="0">
              <a:solidFill>
                <a:srgbClr val="333333"/>
              </a:solidFill>
              <a:latin typeface="Georgia" charset="0"/>
              <a:hlinkClick r:id="rId3"/>
            </a:endParaRPr>
          </a:p>
          <a:p>
            <a:pPr algn="just"/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endParaRPr lang="en-US" sz="2800" dirty="0">
              <a:solidFill>
                <a:srgbClr val="333333"/>
              </a:solidFill>
              <a:latin typeface="Georgi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latin typeface="Georgi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Bước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  3:  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Sau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khi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cài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đặt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, double‐click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vào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biểu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tưởng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OpenProj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ở desktop 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để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chạy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ứng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 </a:t>
            </a:r>
            <a:r>
              <a:rPr lang="en-US" sz="2800" dirty="0" err="1" smtClean="0">
                <a:solidFill>
                  <a:srgbClr val="333333"/>
                </a:solidFill>
                <a:latin typeface="Georgia" charset="0"/>
              </a:rPr>
              <a:t>dụng</a:t>
            </a:r>
            <a:r>
              <a:rPr lang="en-US" sz="2800" dirty="0" smtClean="0">
                <a:solidFill>
                  <a:srgbClr val="333333"/>
                </a:solidFill>
                <a:latin typeface="Georgia" charset="0"/>
              </a:rPr>
              <a:t>.</a:t>
            </a:r>
          </a:p>
          <a:p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70" y="2571779"/>
            <a:ext cx="1219370" cy="127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61" y="4231352"/>
            <a:ext cx="92405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5856" y="805542"/>
            <a:ext cx="9492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Tạo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và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quản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lý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dự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án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vi-VN" sz="6000" dirty="0" smtClean="0">
                <a:solidFill>
                  <a:schemeClr val="accent1"/>
                </a:solidFill>
              </a:rPr>
              <a:t>đơn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giản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bằng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3952" y="3557517"/>
            <a:ext cx="137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DEMO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930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2209" y="955667"/>
            <a:ext cx="9492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CẢM </a:t>
            </a:r>
            <a:r>
              <a:rPr lang="vi-VN" sz="6000" dirty="0" smtClean="0">
                <a:solidFill>
                  <a:schemeClr val="accent1"/>
                </a:solidFill>
              </a:rPr>
              <a:t>Ơ</a:t>
            </a:r>
            <a:r>
              <a:rPr lang="en-US" sz="6000" dirty="0">
                <a:solidFill>
                  <a:schemeClr val="accent1"/>
                </a:solidFill>
              </a:rPr>
              <a:t>N </a:t>
            </a:r>
            <a:r>
              <a:rPr lang="en-US" sz="6000" dirty="0" smtClean="0">
                <a:solidFill>
                  <a:schemeClr val="accent1"/>
                </a:solidFill>
              </a:rPr>
              <a:t>MỌI NG</a:t>
            </a:r>
            <a:r>
              <a:rPr lang="vi-VN" sz="6000" dirty="0" smtClean="0">
                <a:solidFill>
                  <a:schemeClr val="accent1"/>
                </a:solidFill>
              </a:rPr>
              <a:t>ƯỜI</a:t>
            </a:r>
            <a:r>
              <a:rPr lang="en-US" sz="6000" dirty="0">
                <a:solidFill>
                  <a:schemeClr val="accent1"/>
                </a:solidFill>
              </a:rPr>
              <a:t> ĐÃ </a:t>
            </a:r>
            <a:r>
              <a:rPr lang="en-US" sz="6000" dirty="0" smtClean="0">
                <a:solidFill>
                  <a:schemeClr val="accent1"/>
                </a:solidFill>
              </a:rPr>
              <a:t>LẮNG NGHE :D 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Nội</a:t>
            </a:r>
            <a:r>
              <a:rPr lang="en-US" sz="6000" dirty="0" smtClean="0"/>
              <a:t> dung</a:t>
            </a:r>
            <a:endParaRPr lang="en-US" sz="6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45374413"/>
              </p:ext>
            </p:extLst>
          </p:nvPr>
        </p:nvGraphicFramePr>
        <p:xfrm>
          <a:off x="1763486" y="1748296"/>
          <a:ext cx="7612742" cy="440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Tổng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quan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về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438400"/>
            <a:ext cx="9492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Là</a:t>
            </a:r>
            <a:r>
              <a:rPr lang="en-US" sz="2800" dirty="0"/>
              <a:t>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 smtClean="0"/>
              <a:t>mềm</a:t>
            </a:r>
            <a:r>
              <a:rPr lang="en-US" sz="2800" dirty="0"/>
              <a:t> </a:t>
            </a:r>
            <a:r>
              <a:rPr lang="en-US" sz="2800" dirty="0" err="1" smtClean="0"/>
              <a:t>quản</a:t>
            </a:r>
            <a:r>
              <a:rPr lang="en-US" sz="2800" dirty="0"/>
              <a:t> </a:t>
            </a:r>
            <a:r>
              <a:rPr lang="en-US" sz="2800" dirty="0" err="1" smtClean="0"/>
              <a:t>lý</a:t>
            </a:r>
            <a:r>
              <a:rPr lang="en-US" sz="2800" dirty="0"/>
              <a:t> </a:t>
            </a:r>
            <a:r>
              <a:rPr lang="en-US" sz="2800" dirty="0" err="1" smtClean="0"/>
              <a:t>dự</a:t>
            </a:r>
            <a:r>
              <a:rPr lang="en-US" sz="2800" dirty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mã</a:t>
            </a:r>
            <a:r>
              <a:rPr lang="en-US" sz="2800" dirty="0"/>
              <a:t> </a:t>
            </a:r>
            <a:r>
              <a:rPr lang="en-US" sz="2800" dirty="0" err="1" smtClean="0"/>
              <a:t>nguồn</a:t>
            </a:r>
            <a:r>
              <a:rPr lang="en-US" sz="2800" dirty="0"/>
              <a:t> </a:t>
            </a:r>
            <a:r>
              <a:rPr lang="en-US" sz="2800" dirty="0" err="1" smtClean="0"/>
              <a:t>mở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H</a:t>
            </a:r>
            <a:r>
              <a:rPr lang="vi-VN" sz="2800" dirty="0"/>
              <a:t>ơ</a:t>
            </a:r>
            <a:r>
              <a:rPr lang="en-US" sz="2800" dirty="0"/>
              <a:t>n 4,000,000  l</a:t>
            </a:r>
            <a:r>
              <a:rPr lang="vi-VN" sz="2800" dirty="0"/>
              <a:t>ượt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tại</a:t>
            </a:r>
            <a:r>
              <a:rPr lang="en-US" sz="2800" dirty="0"/>
              <a:t> h</a:t>
            </a:r>
            <a:r>
              <a:rPr lang="vi-VN" sz="2800" dirty="0"/>
              <a:t>ơ</a:t>
            </a:r>
            <a:r>
              <a:rPr lang="en-US" sz="2800" dirty="0"/>
              <a:t>n 142 </a:t>
            </a:r>
            <a:r>
              <a:rPr lang="en-US" sz="2800" dirty="0" err="1"/>
              <a:t>quốc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h</a:t>
            </a:r>
            <a:r>
              <a:rPr lang="vi-VN" sz="2800" dirty="0"/>
              <a:t>ơn</a:t>
            </a:r>
            <a:r>
              <a:rPr lang="en-US" sz="2800" dirty="0"/>
              <a:t> 60,000 </a:t>
            </a:r>
            <a:r>
              <a:rPr lang="en-US" sz="2800" dirty="0" err="1"/>
              <a:t>bản</a:t>
            </a:r>
            <a:r>
              <a:rPr lang="en-US" sz="2800" dirty="0"/>
              <a:t> copy đ</a:t>
            </a:r>
            <a:r>
              <a:rPr lang="vi-VN" sz="2800" dirty="0"/>
              <a:t>ượ</a:t>
            </a:r>
            <a:r>
              <a:rPr lang="en-US" sz="2800" dirty="0"/>
              <a:t>c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SourceForge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hầu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 smtClean="0"/>
              <a:t>c</a:t>
            </a:r>
            <a:r>
              <a:rPr lang="en-US" sz="2800" dirty="0" err="1"/>
              <a:t>ơ</a:t>
            </a:r>
            <a:r>
              <a:rPr lang="en-US" sz="2800" dirty="0" smtClean="0"/>
              <a:t> </a:t>
            </a:r>
            <a:r>
              <a:rPr lang="en-US" sz="2800" dirty="0" err="1"/>
              <a:t>bản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Phiên</a:t>
            </a:r>
            <a:r>
              <a:rPr lang="en-US" sz="2800" dirty="0"/>
              <a:t> </a:t>
            </a:r>
            <a:r>
              <a:rPr lang="en-US" sz="2800" dirty="0" err="1" smtClean="0"/>
              <a:t>bản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hành</a:t>
            </a:r>
            <a:r>
              <a:rPr lang="en-US" sz="2800" dirty="0"/>
              <a:t> </a:t>
            </a:r>
            <a:r>
              <a:rPr lang="en-US" sz="2800" dirty="0" err="1" smtClean="0"/>
              <a:t>đầu</a:t>
            </a:r>
            <a:r>
              <a:rPr lang="en-US" sz="2800" dirty="0"/>
              <a:t> </a:t>
            </a:r>
            <a:r>
              <a:rPr lang="en-US" sz="2800" dirty="0" err="1" smtClean="0"/>
              <a:t>tiên</a:t>
            </a:r>
            <a:r>
              <a:rPr lang="en-US" sz="2800" dirty="0"/>
              <a:t> 1.0 Beta </a:t>
            </a:r>
            <a:r>
              <a:rPr lang="en-US" sz="2800" dirty="0" err="1" smtClean="0"/>
              <a:t>vào</a:t>
            </a:r>
            <a:r>
              <a:rPr lang="en-US" sz="2800" dirty="0" smtClean="0"/>
              <a:t> 01/10/2008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Đổi</a:t>
            </a:r>
            <a:r>
              <a:rPr lang="en-US" sz="2800" dirty="0"/>
              <a:t> </a:t>
            </a:r>
            <a:r>
              <a:rPr lang="en-US" sz="2800" dirty="0" err="1" smtClean="0"/>
              <a:t>tên</a:t>
            </a:r>
            <a:r>
              <a:rPr lang="en-US" sz="2800" dirty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ProjectLibre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smtClean="0"/>
              <a:t>08/2012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r>
              <a:rPr lang="en-US" sz="6000" dirty="0" smtClean="0">
                <a:solidFill>
                  <a:schemeClr val="accent1"/>
                </a:solidFill>
              </a:rPr>
              <a:t> &amp; Microsoft Project</a:t>
            </a:r>
            <a:endParaRPr lang="en-US" sz="60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4753"/>
              </p:ext>
            </p:extLst>
          </p:nvPr>
        </p:nvGraphicFramePr>
        <p:xfrm>
          <a:off x="1066800" y="2070710"/>
          <a:ext cx="10495127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26"/>
                <a:gridCol w="4413357"/>
                <a:gridCol w="4299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Tiêu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chí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OpenProj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Microsoft</a:t>
                      </a:r>
                      <a:r>
                        <a:rPr lang="en-US" sz="2800" baseline="0" dirty="0" smtClean="0"/>
                        <a:t> Project</a:t>
                      </a:r>
                      <a:endParaRPr lang="en-US" sz="2800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Tính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năng</a:t>
                      </a:r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err="1" smtClean="0"/>
                        <a:t>Là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những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ứng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dụng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quản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lý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dự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án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rất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mạnh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baseline="0" dirty="0" err="1" smtClean="0"/>
                        <a:t>hỗ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trợ</a:t>
                      </a:r>
                      <a:r>
                        <a:rPr lang="en-US" sz="2800" baseline="0" dirty="0" smtClean="0"/>
                        <a:t>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Gantt chart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Project network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Resource chart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WBS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RBS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smtClean="0"/>
                        <a:t>Output generation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r>
              <a:rPr lang="en-US" sz="6000" dirty="0" smtClean="0">
                <a:solidFill>
                  <a:schemeClr val="accent1"/>
                </a:solidFill>
              </a:rPr>
              <a:t> &amp; Microsoft Project</a:t>
            </a:r>
            <a:endParaRPr lang="en-US" sz="60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51751"/>
              </p:ext>
            </p:extLst>
          </p:nvPr>
        </p:nvGraphicFramePr>
        <p:xfrm>
          <a:off x="1066800" y="2049444"/>
          <a:ext cx="1049512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581"/>
                <a:gridCol w="4254981"/>
                <a:gridCol w="43085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Tiêu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chí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OpenProj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Microsoft</a:t>
                      </a:r>
                      <a:r>
                        <a:rPr lang="en-US" sz="2800" baseline="0" dirty="0" smtClean="0"/>
                        <a:t> Project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2800" dirty="0" smtClean="0"/>
                        <a:t>Ư</a:t>
                      </a:r>
                      <a:r>
                        <a:rPr lang="en-US" sz="2800" dirty="0" smtClean="0"/>
                        <a:t>u </a:t>
                      </a:r>
                      <a:r>
                        <a:rPr lang="en-US" sz="2800" dirty="0" err="1" smtClean="0"/>
                        <a:t>điểm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Là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phần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mềm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miễn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phí</a:t>
                      </a:r>
                      <a:endParaRPr lang="en-US" sz="28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Hỗ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trợ</a:t>
                      </a:r>
                      <a:r>
                        <a:rPr lang="en-US" sz="2800" dirty="0" smtClean="0"/>
                        <a:t> .</a:t>
                      </a:r>
                      <a:r>
                        <a:rPr lang="en-US" sz="2800" dirty="0" err="1" smtClean="0"/>
                        <a:t>mpp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và</a:t>
                      </a:r>
                      <a:r>
                        <a:rPr lang="en-US" sz="2800" dirty="0" smtClean="0"/>
                        <a:t> .</a:t>
                      </a:r>
                      <a:r>
                        <a:rPr lang="en-US" sz="2800" dirty="0" err="1" smtClean="0"/>
                        <a:t>xlsx</a:t>
                      </a:r>
                      <a:endParaRPr lang="en-US" sz="28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Có</a:t>
                      </a:r>
                      <a:r>
                        <a:rPr lang="en-US" sz="2800" dirty="0" smtClean="0"/>
                        <a:t> dung l</a:t>
                      </a:r>
                      <a:r>
                        <a:rPr lang="vi-VN" sz="2800" dirty="0" smtClean="0"/>
                        <a:t>ượng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nhẹ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nên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cần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ít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tài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nguyên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máy</a:t>
                      </a:r>
                      <a:endParaRPr lang="en-US" sz="2800" baseline="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aseline="0" dirty="0" err="1" smtClean="0"/>
                        <a:t>Có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thể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chạy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trên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nhiều</a:t>
                      </a:r>
                      <a:r>
                        <a:rPr lang="en-US" sz="2800" baseline="0" dirty="0" smtClean="0"/>
                        <a:t> HĐH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Có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tài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liệu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phong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phú</a:t>
                      </a:r>
                      <a:endParaRPr lang="en-US" sz="28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Hỗ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trợ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chuyển</a:t>
                      </a:r>
                      <a:r>
                        <a:rPr lang="en-US" sz="2800" dirty="0" smtClean="0"/>
                        <a:t> sang PDF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Không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yêu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cầu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cài</a:t>
                      </a:r>
                      <a:r>
                        <a:rPr lang="en-US" sz="2800" dirty="0" smtClean="0"/>
                        <a:t> Java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r>
              <a:rPr lang="en-US" sz="6000" dirty="0" smtClean="0">
                <a:solidFill>
                  <a:schemeClr val="accent1"/>
                </a:solidFill>
              </a:rPr>
              <a:t> &amp; Microsoft Project</a:t>
            </a:r>
            <a:endParaRPr lang="en-US" sz="60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09447"/>
              </p:ext>
            </p:extLst>
          </p:nvPr>
        </p:nvGraphicFramePr>
        <p:xfrm>
          <a:off x="1066800" y="2049444"/>
          <a:ext cx="104951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112"/>
                <a:gridCol w="4212450"/>
                <a:gridCol w="43085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Tiêu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chí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OpenProj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Microsoft</a:t>
                      </a:r>
                      <a:r>
                        <a:rPr lang="en-US" sz="2800" baseline="0" dirty="0" smtClean="0"/>
                        <a:t> Project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Phí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Miễn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phí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849$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Dung</a:t>
                      </a:r>
                      <a:r>
                        <a:rPr lang="en-US" sz="2800" baseline="0" dirty="0" smtClean="0"/>
                        <a:t> l</a:t>
                      </a:r>
                      <a:r>
                        <a:rPr lang="vi-VN" sz="2800" baseline="0" dirty="0" smtClean="0"/>
                        <a:t>ượn</a:t>
                      </a:r>
                      <a:r>
                        <a:rPr lang="en-US" sz="2800" baseline="0" dirty="0" smtClean="0"/>
                        <a:t>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Nhẹ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</a:t>
                      </a:r>
                      <a:r>
                        <a:rPr lang="vi-VN" sz="2800" dirty="0" smtClean="0"/>
                        <a:t>ươ</a:t>
                      </a:r>
                      <a:r>
                        <a:rPr lang="en-US" sz="2800" dirty="0" smtClean="0"/>
                        <a:t>ng </a:t>
                      </a:r>
                      <a:r>
                        <a:rPr lang="en-US" sz="2800" dirty="0" err="1" smtClean="0"/>
                        <a:t>đối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lớn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Hỗ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trợ</a:t>
                      </a:r>
                      <a:r>
                        <a:rPr lang="en-US" sz="2800" dirty="0" smtClean="0"/>
                        <a:t> Java </a:t>
                      </a:r>
                      <a:r>
                        <a:rPr lang="en-US" sz="2800" dirty="0" err="1" smtClean="0"/>
                        <a:t>Flatform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Có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Không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HĐH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Độc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lập</a:t>
                      </a:r>
                      <a:r>
                        <a:rPr lang="en-US" sz="2800" dirty="0" smtClean="0"/>
                        <a:t> HĐH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Chỉ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chạy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trên</a:t>
                      </a:r>
                      <a:r>
                        <a:rPr lang="en-US" sz="2800" baseline="0" dirty="0" smtClean="0"/>
                        <a:t> Windows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Tài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liệu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Hạn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hẹp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Phong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phú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r>
              <a:rPr lang="en-US" sz="6000" dirty="0" smtClean="0">
                <a:solidFill>
                  <a:schemeClr val="accent1"/>
                </a:solidFill>
              </a:rPr>
              <a:t> &amp; Microsoft Project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438400"/>
            <a:ext cx="9492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Nh</a:t>
            </a:r>
            <a:r>
              <a:rPr lang="vi-VN" sz="2800" dirty="0" smtClean="0"/>
              <a:t>ư</a:t>
            </a:r>
            <a:r>
              <a:rPr lang="en-US" sz="2800" dirty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,</a:t>
            </a:r>
          </a:p>
          <a:p>
            <a:r>
              <a:rPr lang="en-US" sz="2800" dirty="0" err="1" smtClean="0"/>
              <a:t>OpenProj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/>
              <a:t> </a:t>
            </a:r>
            <a:r>
              <a:rPr lang="en-US" sz="2800" dirty="0" err="1" smtClean="0"/>
              <a:t>hầu</a:t>
            </a:r>
            <a:r>
              <a:rPr lang="en-US" sz="2800" dirty="0"/>
              <a:t> </a:t>
            </a:r>
            <a:r>
              <a:rPr lang="en-US" sz="2800" dirty="0" err="1" smtClean="0"/>
              <a:t>hết</a:t>
            </a:r>
            <a:r>
              <a:rPr lang="en-US" sz="2800" dirty="0"/>
              <a:t> </a:t>
            </a:r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tính</a:t>
            </a:r>
            <a:r>
              <a:rPr lang="en-US" sz="2800" dirty="0"/>
              <a:t> </a:t>
            </a:r>
            <a:r>
              <a:rPr lang="en-US" sz="2800" dirty="0" err="1" smtClean="0"/>
              <a:t>năng</a:t>
            </a:r>
            <a:r>
              <a:rPr lang="en-US" sz="2800" dirty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Microsoft Project </a:t>
            </a:r>
            <a:r>
              <a:rPr lang="en-US" sz="2800" dirty="0" err="1" smtClean="0"/>
              <a:t>nên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/>
              <a:t> </a:t>
            </a:r>
            <a:r>
              <a:rPr lang="en-US" sz="2800" dirty="0" err="1" smtClean="0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 smtClean="0"/>
              <a:t>OpenProj</a:t>
            </a:r>
            <a:r>
              <a:rPr lang="en-US" sz="2800" dirty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/>
              <a:t>Microsoft Project </a:t>
            </a:r>
            <a:r>
              <a:rPr lang="en-US" sz="2800" dirty="0" err="1" smtClean="0"/>
              <a:t>đối</a:t>
            </a:r>
            <a:r>
              <a:rPr lang="en-US" sz="2800" dirty="0"/>
              <a:t> </a:t>
            </a:r>
            <a:r>
              <a:rPr lang="en-US" sz="2800" dirty="0" err="1" smtClean="0"/>
              <a:t>với</a:t>
            </a:r>
            <a:r>
              <a:rPr lang="en-US" sz="2800" dirty="0"/>
              <a:t> </a:t>
            </a:r>
            <a:r>
              <a:rPr lang="en-US" sz="2800" dirty="0" err="1" smtClean="0"/>
              <a:t>những</a:t>
            </a:r>
            <a:r>
              <a:rPr lang="en-US" sz="2800" dirty="0"/>
              <a:t> </a:t>
            </a:r>
            <a:r>
              <a:rPr lang="en-US" sz="2800" dirty="0" err="1" smtClean="0"/>
              <a:t>dự</a:t>
            </a:r>
            <a:r>
              <a:rPr lang="en-US" sz="2800" dirty="0"/>
              <a:t> </a:t>
            </a:r>
            <a:r>
              <a:rPr lang="en-US" sz="2800" dirty="0" err="1" smtClean="0"/>
              <a:t>án</a:t>
            </a:r>
            <a:r>
              <a:rPr lang="en-US" sz="2800" dirty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, </a:t>
            </a:r>
            <a:r>
              <a:rPr lang="en-US" sz="2800" dirty="0" err="1" smtClean="0"/>
              <a:t>trung</a:t>
            </a:r>
            <a:r>
              <a:rPr lang="en-US" sz="2800" dirty="0"/>
              <a:t> </a:t>
            </a:r>
            <a:r>
              <a:rPr lang="en-US" sz="2800" dirty="0" err="1" smtClean="0"/>
              <a:t>bình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không</a:t>
            </a:r>
            <a:r>
              <a:rPr lang="en-US" sz="2800" dirty="0"/>
              <a:t> </a:t>
            </a:r>
            <a:r>
              <a:rPr lang="en-US" sz="2800" dirty="0" err="1" smtClean="0"/>
              <a:t>đủ</a:t>
            </a:r>
            <a:r>
              <a:rPr lang="en-US" sz="2800" dirty="0"/>
              <a:t> </a:t>
            </a:r>
            <a:r>
              <a:rPr lang="en-US" sz="2800" dirty="0" err="1" smtClean="0"/>
              <a:t>khả</a:t>
            </a:r>
            <a:r>
              <a:rPr lang="en-US" sz="2800" dirty="0"/>
              <a:t>  </a:t>
            </a:r>
            <a:r>
              <a:rPr lang="en-US" sz="2800" dirty="0" err="1" smtClean="0"/>
              <a:t>năng</a:t>
            </a:r>
            <a:r>
              <a:rPr lang="en-US" sz="2800" dirty="0"/>
              <a:t> </a:t>
            </a:r>
            <a:r>
              <a:rPr lang="en-US" sz="2800" dirty="0" err="1" smtClean="0"/>
              <a:t>tài</a:t>
            </a:r>
            <a:r>
              <a:rPr lang="en-US" sz="2800" dirty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5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C</a:t>
            </a:r>
            <a:r>
              <a:rPr lang="en-US" sz="6000" dirty="0" err="1" smtClean="0">
                <a:solidFill>
                  <a:schemeClr val="accent1"/>
                </a:solidFill>
              </a:rPr>
              <a:t>ài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đặt</a:t>
            </a:r>
            <a:r>
              <a:rPr lang="en-US" sz="6000" dirty="0" smtClean="0">
                <a:solidFill>
                  <a:schemeClr val="accent1"/>
                </a:solidFill>
              </a:rPr>
              <a:t> </a:t>
            </a:r>
            <a:r>
              <a:rPr lang="en-US" sz="6000" dirty="0" err="1" smtClean="0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032425"/>
            <a:ext cx="9491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Calibri"/>
              </a:rPr>
              <a:t>Chuẩn bị cài đặt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alibri"/>
              </a:rPr>
              <a:t>Bộ cài Java Runtime Enviroment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alibri"/>
              </a:rPr>
              <a:t>Bộ cài OpenProj.msi</a:t>
            </a:r>
            <a:endParaRPr lang="en-US" sz="2800" dirty="0" err="1">
              <a:solidFill>
                <a:srgbClr val="333333"/>
              </a:solidFill>
              <a:latin typeface="Calibri"/>
            </a:endParaRPr>
          </a:p>
          <a:p>
            <a:pPr algn="just"/>
            <a:r>
              <a:rPr lang="vi-VN" sz="2800" dirty="0">
                <a:solidFill>
                  <a:srgbClr val="333333"/>
                </a:solidFill>
                <a:latin typeface="Calibri"/>
              </a:rPr>
              <a:t>Cài đặt</a:t>
            </a:r>
            <a:r>
              <a:rPr lang="en-US" sz="2800" dirty="0">
                <a:solidFill>
                  <a:srgbClr val="333333"/>
                </a:solidFill>
                <a:latin typeface="Calibri"/>
              </a:rPr>
              <a:t>: chạy</a:t>
            </a:r>
            <a:r>
              <a:rPr lang="vi-VN" sz="2800" dirty="0">
                <a:solidFill>
                  <a:srgbClr val="333333"/>
                </a:solidFill>
                <a:latin typeface="Calibri"/>
              </a:rPr>
              <a:t> </a:t>
            </a:r>
            <a:r>
              <a:rPr lang="vi-VN" sz="2800" dirty="0" err="1">
                <a:solidFill>
                  <a:srgbClr val="333333"/>
                </a:solidFill>
                <a:latin typeface="Calibri"/>
              </a:rPr>
              <a:t>file </a:t>
            </a:r>
            <a:r>
              <a:rPr lang="en-US" sz="2800" dirty="0" err="1">
                <a:solidFill>
                  <a:srgbClr val="333333"/>
                </a:solidFill>
              </a:rPr>
              <a:t>openproj.msi </a:t>
            </a:r>
            <a:r>
              <a:rPr lang="vi-VN" sz="2800" dirty="0" err="1">
                <a:solidFill>
                  <a:srgbClr val="333333"/>
                </a:solidFill>
                <a:latin typeface="Calibri"/>
              </a:rPr>
              <a:t>một cách bình thường</a:t>
            </a:r>
            <a:r>
              <a:rPr lang="en-US" sz="2800" dirty="0">
                <a:solidFill>
                  <a:srgbClr val="333333"/>
                </a:solidFill>
                <a:latin typeface="Calibri"/>
              </a:rPr>
              <a:t>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05542"/>
            <a:ext cx="949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Cài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đặt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OpenProj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032425"/>
            <a:ext cx="9491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Step   1:   Download  the   installation  </a:t>
            </a:r>
            <a:r>
              <a:rPr lang="vi-VN" sz="2800" dirty="0" err="1">
                <a:solidFill>
                  <a:srgbClr val="333333"/>
                </a:solidFill>
                <a:latin typeface="Calibri"/>
              </a:rPr>
              <a:t>file </a:t>
            </a:r>
            <a:r>
              <a:rPr lang="en-US" sz="2800" dirty="0" err="1">
                <a:solidFill>
                  <a:srgbClr val="333333"/>
                </a:solidFill>
                <a:latin typeface="Georgia" charset="0"/>
              </a:rPr>
              <a:t>of  OpenProj  </a:t>
            </a:r>
            <a:endParaRPr lang="vi-VN" sz="2800" dirty="0" err="1">
              <a:solidFill>
                <a:srgbClr val="333333"/>
              </a:solidFill>
              <a:latin typeface="Calibri"/>
            </a:endParaRPr>
          </a:p>
          <a:p>
            <a:pPr algn="just"/>
            <a:r>
              <a:rPr lang="en-US" sz="2800" dirty="0" err="1">
                <a:solidFill>
                  <a:srgbClr val="333333"/>
                </a:solidFill>
                <a:latin typeface="Georgia" charset="0"/>
              </a:rPr>
              <a:t>from </a:t>
            </a:r>
            <a:r>
              <a:rPr lang="en-US" sz="2800" u="sng" dirty="0" err="1">
                <a:solidFill>
                  <a:srgbClr val="333333"/>
                </a:solidFill>
                <a:latin typeface="Georgia" charset="0"/>
                <a:hlinkClick r:id="rId3"/>
              </a:rPr>
              <a:t>http://sourceforge.net/projects/openproj/?source=directory-featured</a:t>
            </a:r>
          </a:p>
          <a:p>
            <a:pPr algn="just"/>
            <a:endParaRPr lang="en-US" sz="2800" u="sng" dirty="0">
              <a:solidFill>
                <a:srgbClr val="333333"/>
              </a:solidFill>
              <a:latin typeface="Georgia" charset="0"/>
              <a:hlinkClick r:id="rId3"/>
            </a:endParaRP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Georgia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pitchFamily="2" charset="2"/>
          <a:buChar char="Ø"/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403</Words>
  <Application>Microsoft Office PowerPoint</Application>
  <PresentationFormat>Widescreen</PresentationFormat>
  <Paragraphs>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Wingdings</vt:lpstr>
      <vt:lpstr>Retrospect</vt:lpstr>
      <vt:lpstr>Giới thiệu về OpenProj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OpenProj</dc:title>
  <dc:creator>Tuan Nguyen Huu</dc:creator>
  <cp:lastModifiedBy>Tuan Nguyen Huu</cp:lastModifiedBy>
  <cp:revision>23</cp:revision>
  <dcterms:created xsi:type="dcterms:W3CDTF">2014-09-28T15:27:56Z</dcterms:created>
  <dcterms:modified xsi:type="dcterms:W3CDTF">2014-10-07T05:55:53Z</dcterms:modified>
</cp:coreProperties>
</file>