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6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193098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193098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193098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193098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193098b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193098b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193098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193098b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Game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 Nashme Al-Hadid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Sabbagh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inspired by games such as Duck Game and Dead Cells.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game will be a mixture of platforming and combat.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 descr="Image result for duck ga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5" y="2421050"/>
            <a:ext cx="4500550" cy="25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Image result for dead cell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950" y="2421050"/>
            <a:ext cx="4368051" cy="27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Gameplay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game’s levels will be created using tile-mapping for more flexibility.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Multiple levels.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Multiple enemies.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Potions, </a:t>
            </a:r>
            <a:r>
              <a:rPr lang="en" dirty="0"/>
              <a:t>such as health.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Well-crafted movement suitable for a platforming game.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Simplified UI suitable for a mobile phone touch-screen.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16" descr="i-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393750"/>
            <a:ext cx="4812001" cy="40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475" y="1730652"/>
            <a:ext cx="2894375" cy="16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Upcoming Features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Boss fight.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Deeper movement mechanics.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More levels.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Collectables.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Multiple weapons</a:t>
            </a:r>
            <a:r>
              <a:rPr lang="en" dirty="0" smtClean="0"/>
              <a:t>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mtClean="0"/>
              <a:t>Teleportation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Lato</vt:lpstr>
      <vt:lpstr>Focus</vt:lpstr>
      <vt:lpstr>Unity Game Project</vt:lpstr>
      <vt:lpstr>Introduction</vt:lpstr>
      <vt:lpstr>Core Gameplay</vt:lpstr>
      <vt:lpstr>PowerPoint Presentation</vt:lpstr>
      <vt:lpstr>Possible Upcoming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Project</dc:title>
  <cp:lastModifiedBy>Amir Sabbagh</cp:lastModifiedBy>
  <cp:revision>1</cp:revision>
  <dcterms:modified xsi:type="dcterms:W3CDTF">2019-10-29T10:51:50Z</dcterms:modified>
</cp:coreProperties>
</file>