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swald" charset="0"/>
      <p:regular r:id="rId6"/>
      <p:bold r:id="rId7"/>
    </p:embeddedFont>
    <p:embeddedFont>
      <p:font typeface="Average" charset="0"/>
      <p:regular r:id="rId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7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eyeLearn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Andrew Jiang, Sharanya Pulapura, Nabib Ahmed, David Xu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50" y="990800"/>
            <a:ext cx="4227700" cy="6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Motivation and Goals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7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 dirty="0"/>
              <a:t>Help visually impaired </a:t>
            </a:r>
          </a:p>
          <a:p>
            <a:pPr marL="457200" lvl="0" indent="-3492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 dirty="0"/>
              <a:t>Create a device that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 dirty="0"/>
              <a:t>Allows blind students to learn Braille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 dirty="0"/>
              <a:t>Allows interested, seeing people to learn Braille.</a:t>
            </a:r>
          </a:p>
          <a:p>
            <a:pPr marL="457200" lvl="0" indent="-3492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 dirty="0"/>
              <a:t>Improve pedagogy for visual impaired.</a:t>
            </a:r>
          </a:p>
          <a:p>
            <a:pPr marL="457200" lvl="0" indent="-34925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 dirty="0"/>
              <a:t>Promote awareness of visual impairment.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24" y="216675"/>
            <a:ext cx="3883575" cy="19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25" y="2417000"/>
            <a:ext cx="3883574" cy="22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0" y="416025"/>
            <a:ext cx="6665824" cy="43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525" y="439263"/>
            <a:ext cx="1636675" cy="108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6525" y="1528454"/>
            <a:ext cx="1636674" cy="110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6525" y="2630493"/>
            <a:ext cx="1636675" cy="117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7066525" y="3806850"/>
            <a:ext cx="1636675" cy="9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Oswald</vt:lpstr>
      <vt:lpstr>Average</vt:lpstr>
      <vt:lpstr>slate</vt:lpstr>
      <vt:lpstr>eyeLearn</vt:lpstr>
      <vt:lpstr>Motivation and Goals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eyeLearn</dc:title>
  <dc:creator>Andrew Jiang</dc:creator>
  <cp:lastModifiedBy>Andrew</cp:lastModifiedBy>
  <cp:revision>1</cp:revision>
  <dcterms:modified xsi:type="dcterms:W3CDTF">2015-11-02T21:25:20Z</dcterms:modified>
</cp:coreProperties>
</file>