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74" r:id="rId2"/>
    <p:sldId id="265" r:id="rId3"/>
    <p:sldId id="272" r:id="rId4"/>
    <p:sldId id="260" r:id="rId5"/>
    <p:sldId id="259" r:id="rId6"/>
    <p:sldId id="278" r:id="rId7"/>
  </p:sldIdLst>
  <p:sldSz cx="9144000" cy="5143500" type="screen16x9"/>
  <p:notesSz cx="6858000" cy="9144000"/>
  <p:embeddedFontLst>
    <p:embeddedFont>
      <p:font typeface="Inter" panose="020B0604020202020204" charset="0"/>
      <p:regular r:id="rId9"/>
      <p:bold r:id="rId10"/>
    </p:embeddedFont>
    <p:embeddedFont>
      <p:font typeface="Inter-Regular" panose="020B0604020202020204" charset="0"/>
      <p:regular r:id="rId11"/>
      <p:bold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Regular" panose="0000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07:26:08.418"/>
    </inkml:context>
    <inkml:brush xml:id="br0">
      <inkml:brushProperty name="width" value="0.3" units="cm"/>
      <inkml:brushProperty name="height" value="0.6" units="cm"/>
      <inkml:brushProperty name="color" value="#F3B679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19,'1115'0,"-997"-9,-10-1,419 11,-511-1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07:26:12.345"/>
    </inkml:context>
    <inkml:brush xml:id="br0">
      <inkml:brushProperty name="width" value="0.3" units="cm"/>
      <inkml:brushProperty name="height" value="0.6" units="cm"/>
      <inkml:brushProperty name="color" value="#F3B679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1,'1383'0,"-1365"0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07:26:18.964"/>
    </inkml:context>
    <inkml:brush xml:id="br0">
      <inkml:brushProperty name="width" value="0.3" units="cm"/>
      <inkml:brushProperty name="height" value="0.6" units="cm"/>
      <inkml:brushProperty name="color" value="#F3B679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76,'0'-1,"0"-1,0 0,1 1,-1-1,1 1,-1-1,1 0,-1 1,1-1,0 1,0 0,0-1,0 1,0 0,0-1,0 1,0 0,1 0,-1 0,0 0,1 0,-1 0,1 0,-1 1,1-1,-1 1,1-1,-1 1,1-1,0 1,2-1,8 0,0 0,0 0,17 1,-15 1,2606 2,-1402-5,-1192 1,-1-2,0-1,27-7,-26 5,1 1,42-3,-13 8,-40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7d137f743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7d137f743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-5400000">
            <a:off x="690500" y="-806025"/>
            <a:ext cx="5541300" cy="5541300"/>
          </a:xfrm>
          <a:prstGeom prst="chord">
            <a:avLst>
              <a:gd name="adj1" fmla="val 2673960"/>
              <a:gd name="adj2" fmla="val 18921779"/>
            </a:avLst>
          </a:prstGeom>
          <a:solidFill>
            <a:srgbClr val="610B0B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300" y="0"/>
            <a:ext cx="3635700" cy="45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219200" y="790200"/>
            <a:ext cx="4407300" cy="314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✓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○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●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●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○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■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●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○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064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Inter-Regular"/>
              <a:buChar char="■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721100" y="490575"/>
            <a:ext cx="426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0631" y="12"/>
            <a:ext cx="2253366" cy="437063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/>
          <p:nvPr/>
        </p:nvSpPr>
        <p:spPr>
          <a:xfrm rot="10800000">
            <a:off x="-223925" y="33977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855300" y="4011550"/>
            <a:ext cx="7831500" cy="3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3">
  <p:cSld name="BLANK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FF8D-AA40-99AC-2A16-4590D693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475102"/>
            <a:ext cx="7831500" cy="359100"/>
          </a:xfrm>
        </p:spPr>
        <p:txBody>
          <a:bodyPr/>
          <a:lstStyle/>
          <a:p>
            <a:r>
              <a:rPr lang="en-US" sz="4000" dirty="0">
                <a:latin typeface="Inter-Regular" panose="020B0604020202020204" charset="0"/>
                <a:ea typeface="Inter-Regular" panose="020B0604020202020204" charset="0"/>
              </a:rPr>
              <a:t>GOODREADS Back-end Clone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 idx="4294967295"/>
          </p:nvPr>
        </p:nvSpPr>
        <p:spPr>
          <a:xfrm>
            <a:off x="230467" y="1945256"/>
            <a:ext cx="4427100" cy="85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GOODREADS</a:t>
            </a:r>
            <a:endParaRPr dirty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E653E-A9A2-1550-6B32-0619B454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96" y="0"/>
            <a:ext cx="4546336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96D43F-B7B2-1529-5ECB-5BD452AF6A62}"/>
                  </a:ext>
                </a:extLst>
              </p14:cNvPr>
              <p14:cNvContentPartPr/>
              <p14:nvPr/>
            </p14:nvContentPartPr>
            <p14:xfrm>
              <a:off x="5210227" y="2373056"/>
              <a:ext cx="678600" cy="7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96D43F-B7B2-1529-5ECB-5BD452AF6A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6587" y="2265056"/>
                <a:ext cx="786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253FF4-EF94-E085-A548-09ADF7960BB8}"/>
                  </a:ext>
                </a:extLst>
              </p14:cNvPr>
              <p14:cNvContentPartPr/>
              <p14:nvPr/>
            </p14:nvContentPartPr>
            <p14:xfrm>
              <a:off x="4625587" y="3798296"/>
              <a:ext cx="5047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253FF4-EF94-E085-A548-09ADF7960B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1947" y="3690656"/>
                <a:ext cx="612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18A8DC-D9A1-7CD6-FFFB-FEF7225740CA}"/>
                  </a:ext>
                </a:extLst>
              </p14:cNvPr>
              <p14:cNvContentPartPr/>
              <p14:nvPr/>
            </p14:nvContentPartPr>
            <p14:xfrm>
              <a:off x="5667427" y="3764456"/>
              <a:ext cx="1539360" cy="27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18A8DC-D9A1-7CD6-FFFB-FEF7225740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3787" y="3656816"/>
                <a:ext cx="1647000" cy="24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 idx="4294967295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40" name="Google Shape;240;p31"/>
          <p:cNvGrpSpPr/>
          <p:nvPr/>
        </p:nvGrpSpPr>
        <p:grpSpPr>
          <a:xfrm>
            <a:off x="549159" y="1393870"/>
            <a:ext cx="2558831" cy="1338140"/>
            <a:chOff x="1275171" y="2241353"/>
            <a:chExt cx="2558831" cy="1338140"/>
          </a:xfrm>
        </p:grpSpPr>
        <p:sp>
          <p:nvSpPr>
            <p:cNvPr id="241" name="Google Shape;241;p31"/>
            <p:cNvSpPr/>
            <p:nvPr/>
          </p:nvSpPr>
          <p:spPr>
            <a:xfrm rot="2700000">
              <a:off x="1739104" y="2332637"/>
              <a:ext cx="566457" cy="149432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accent2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sz="1200" b="1" dirty="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3" name="Google Shape;243;p31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BOOKS</a:t>
              </a:r>
              <a:endParaRPr sz="8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endParaRPr>
            </a:p>
          </p:txBody>
        </p:sp>
      </p:grpSp>
      <p:grpSp>
        <p:nvGrpSpPr>
          <p:cNvPr id="245" name="Google Shape;245;p31"/>
          <p:cNvGrpSpPr/>
          <p:nvPr/>
        </p:nvGrpSpPr>
        <p:grpSpPr>
          <a:xfrm>
            <a:off x="1892658" y="1492508"/>
            <a:ext cx="2540539" cy="1321223"/>
            <a:chOff x="2483483" y="1355283"/>
            <a:chExt cx="2540539" cy="1321223"/>
          </a:xfrm>
        </p:grpSpPr>
        <p:sp>
          <p:nvSpPr>
            <p:cNvPr id="246" name="Google Shape;246;p31"/>
            <p:cNvSpPr/>
            <p:nvPr/>
          </p:nvSpPr>
          <p:spPr>
            <a:xfrm rot="2700000">
              <a:off x="2909933" y="1492527"/>
              <a:ext cx="603413" cy="1456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748339" y="2302406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accent4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sz="1200" b="1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8" name="Google Shape;248;p31"/>
            <p:cNvSpPr txBox="1"/>
            <p:nvPr/>
          </p:nvSpPr>
          <p:spPr>
            <a:xfrm rot="18900000">
              <a:off x="2690145" y="135528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ToRead</a:t>
              </a:r>
              <a:endParaRPr sz="8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endParaRPr>
            </a:p>
          </p:txBody>
        </p:sp>
      </p:grpSp>
      <p:grpSp>
        <p:nvGrpSpPr>
          <p:cNvPr id="250" name="Google Shape;250;p31"/>
          <p:cNvGrpSpPr/>
          <p:nvPr/>
        </p:nvGrpSpPr>
        <p:grpSpPr>
          <a:xfrm>
            <a:off x="3388903" y="2026348"/>
            <a:ext cx="1456447" cy="812337"/>
            <a:chOff x="4877339" y="2250687"/>
            <a:chExt cx="3040276" cy="688092"/>
          </a:xfrm>
        </p:grpSpPr>
        <p:sp>
          <p:nvSpPr>
            <p:cNvPr id="251" name="Google Shape;251;p31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385057" y="2608798"/>
              <a:ext cx="781710" cy="3299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accent6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sz="1200" b="1" dirty="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" name="Google Shape;248;p31">
            <a:extLst>
              <a:ext uri="{FF2B5EF4-FFF2-40B4-BE49-F238E27FC236}">
                <a16:creationId xmlns:a16="http://schemas.microsoft.com/office/drawing/2014/main" id="{5FD0C6DD-2C0F-C1AB-9E1C-E3ED4009A89E}"/>
              </a:ext>
            </a:extLst>
          </p:cNvPr>
          <p:cNvSpPr txBox="1"/>
          <p:nvPr/>
        </p:nvSpPr>
        <p:spPr>
          <a:xfrm rot="18900000">
            <a:off x="3690397" y="1419776"/>
            <a:ext cx="2333877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Reading</a:t>
            </a:r>
            <a:endParaRPr sz="800" dirty="0">
              <a:solidFill>
                <a:schemeClr val="dk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grpSp>
        <p:nvGrpSpPr>
          <p:cNvPr id="3" name="Google Shape;240;p31">
            <a:extLst>
              <a:ext uri="{FF2B5EF4-FFF2-40B4-BE49-F238E27FC236}">
                <a16:creationId xmlns:a16="http://schemas.microsoft.com/office/drawing/2014/main" id="{E66770EF-3366-BED8-5E22-BC4D442DABE5}"/>
              </a:ext>
            </a:extLst>
          </p:cNvPr>
          <p:cNvGrpSpPr/>
          <p:nvPr/>
        </p:nvGrpSpPr>
        <p:grpSpPr>
          <a:xfrm>
            <a:off x="3461797" y="3220249"/>
            <a:ext cx="2558831" cy="1338140"/>
            <a:chOff x="1275171" y="2241353"/>
            <a:chExt cx="2558831" cy="1338140"/>
          </a:xfrm>
        </p:grpSpPr>
        <p:sp>
          <p:nvSpPr>
            <p:cNvPr id="4" name="Google Shape;241;p31">
              <a:extLst>
                <a:ext uri="{FF2B5EF4-FFF2-40B4-BE49-F238E27FC236}">
                  <a16:creationId xmlns:a16="http://schemas.microsoft.com/office/drawing/2014/main" id="{128BF7CF-A6A0-4E07-1154-68EC9E2434F3}"/>
                </a:ext>
              </a:extLst>
            </p:cNvPr>
            <p:cNvSpPr/>
            <p:nvPr/>
          </p:nvSpPr>
          <p:spPr>
            <a:xfrm rot="2700000">
              <a:off x="1739104" y="2332637"/>
              <a:ext cx="566457" cy="149432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" name="Google Shape;242;p31">
              <a:extLst>
                <a:ext uri="{FF2B5EF4-FFF2-40B4-BE49-F238E27FC236}">
                  <a16:creationId xmlns:a16="http://schemas.microsoft.com/office/drawing/2014/main" id="{C36AFC7A-AD40-7F11-0B6B-BD4EE47A4A7B}"/>
                </a:ext>
              </a:extLst>
            </p:cNvPr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accent2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sz="1200" b="1" dirty="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" name="Google Shape;243;p31">
              <a:extLst>
                <a:ext uri="{FF2B5EF4-FFF2-40B4-BE49-F238E27FC236}">
                  <a16:creationId xmlns:a16="http://schemas.microsoft.com/office/drawing/2014/main" id="{ED9EA830-3234-FAC9-5CE4-257B79BC0EB9}"/>
                </a:ext>
              </a:extLst>
            </p:cNvPr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USERS</a:t>
              </a:r>
              <a:endParaRPr sz="8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endParaRPr>
            </a:p>
          </p:txBody>
        </p:sp>
      </p:grpSp>
      <p:grpSp>
        <p:nvGrpSpPr>
          <p:cNvPr id="7" name="Google Shape;245;p31">
            <a:extLst>
              <a:ext uri="{FF2B5EF4-FFF2-40B4-BE49-F238E27FC236}">
                <a16:creationId xmlns:a16="http://schemas.microsoft.com/office/drawing/2014/main" id="{A46D747E-86E8-436A-458E-4E52A66884DF}"/>
              </a:ext>
            </a:extLst>
          </p:cNvPr>
          <p:cNvGrpSpPr/>
          <p:nvPr/>
        </p:nvGrpSpPr>
        <p:grpSpPr>
          <a:xfrm>
            <a:off x="127143" y="2988778"/>
            <a:ext cx="2536654" cy="1347898"/>
            <a:chOff x="565568" y="2699153"/>
            <a:chExt cx="2536654" cy="1347898"/>
          </a:xfrm>
        </p:grpSpPr>
        <p:sp>
          <p:nvSpPr>
            <p:cNvPr id="8" name="Google Shape;246;p31">
              <a:extLst>
                <a:ext uri="{FF2B5EF4-FFF2-40B4-BE49-F238E27FC236}">
                  <a16:creationId xmlns:a16="http://schemas.microsoft.com/office/drawing/2014/main" id="{46F4F0E1-F18C-2BAF-467F-B04537EA7410}"/>
                </a:ext>
              </a:extLst>
            </p:cNvPr>
            <p:cNvSpPr/>
            <p:nvPr/>
          </p:nvSpPr>
          <p:spPr>
            <a:xfrm rot="2700000">
              <a:off x="992018" y="2832497"/>
              <a:ext cx="603413" cy="1456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7;p31">
              <a:extLst>
                <a:ext uri="{FF2B5EF4-FFF2-40B4-BE49-F238E27FC236}">
                  <a16:creationId xmlns:a16="http://schemas.microsoft.com/office/drawing/2014/main" id="{C88D1766-943C-044D-7118-306A10ED672E}"/>
                </a:ext>
              </a:extLst>
            </p:cNvPr>
            <p:cNvSpPr/>
            <p:nvPr/>
          </p:nvSpPr>
          <p:spPr>
            <a:xfrm>
              <a:off x="799767" y="3672951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accent4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sz="1200" b="1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" name="Google Shape;248;p31">
              <a:extLst>
                <a:ext uri="{FF2B5EF4-FFF2-40B4-BE49-F238E27FC236}">
                  <a16:creationId xmlns:a16="http://schemas.microsoft.com/office/drawing/2014/main" id="{68781D24-A747-B258-6E34-4A7EFB9201C4}"/>
                </a:ext>
              </a:extLst>
            </p:cNvPr>
            <p:cNvSpPr txBox="1"/>
            <p:nvPr/>
          </p:nvSpPr>
          <p:spPr>
            <a:xfrm rot="18900000">
              <a:off x="768345" y="269915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Playfair Display Regular"/>
                  <a:ea typeface="Playfair Display Regular"/>
                  <a:cs typeface="Playfair Display Regular"/>
                  <a:sym typeface="Playfair Display Regular"/>
                </a:rPr>
                <a:t>Read</a:t>
              </a:r>
              <a:endParaRPr sz="8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endParaRPr>
            </a:p>
          </p:txBody>
        </p:sp>
      </p:grpSp>
      <p:grpSp>
        <p:nvGrpSpPr>
          <p:cNvPr id="11" name="Google Shape;250;p31">
            <a:extLst>
              <a:ext uri="{FF2B5EF4-FFF2-40B4-BE49-F238E27FC236}">
                <a16:creationId xmlns:a16="http://schemas.microsoft.com/office/drawing/2014/main" id="{D9FBAA35-43E1-F752-8D8A-61D4A954A35D}"/>
              </a:ext>
            </a:extLst>
          </p:cNvPr>
          <p:cNvGrpSpPr/>
          <p:nvPr/>
        </p:nvGrpSpPr>
        <p:grpSpPr>
          <a:xfrm>
            <a:off x="1860490" y="3652526"/>
            <a:ext cx="1456447" cy="812337"/>
            <a:chOff x="4877339" y="2250687"/>
            <a:chExt cx="3040276" cy="688092"/>
          </a:xfrm>
        </p:grpSpPr>
        <p:sp>
          <p:nvSpPr>
            <p:cNvPr id="12" name="Google Shape;251;p31">
              <a:extLst>
                <a:ext uri="{FF2B5EF4-FFF2-40B4-BE49-F238E27FC236}">
                  <a16:creationId xmlns:a16="http://schemas.microsoft.com/office/drawing/2014/main" id="{FC08BF8B-C173-DF10-7E46-45004E4CFB68}"/>
                </a:ext>
              </a:extLst>
            </p:cNvPr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52;p31">
              <a:extLst>
                <a:ext uri="{FF2B5EF4-FFF2-40B4-BE49-F238E27FC236}">
                  <a16:creationId xmlns:a16="http://schemas.microsoft.com/office/drawing/2014/main" id="{3B347782-CF87-AC1D-904C-CFDDB153C130}"/>
                </a:ext>
              </a:extLst>
            </p:cNvPr>
            <p:cNvSpPr/>
            <p:nvPr/>
          </p:nvSpPr>
          <p:spPr>
            <a:xfrm>
              <a:off x="5385057" y="2608798"/>
              <a:ext cx="781710" cy="3299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accent6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sz="1200" b="1" dirty="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7" name="Google Shape;243;p31">
            <a:extLst>
              <a:ext uri="{FF2B5EF4-FFF2-40B4-BE49-F238E27FC236}">
                <a16:creationId xmlns:a16="http://schemas.microsoft.com/office/drawing/2014/main" id="{094048C2-6D01-07E4-C842-593A9D89BC40}"/>
              </a:ext>
            </a:extLst>
          </p:cNvPr>
          <p:cNvSpPr txBox="1"/>
          <p:nvPr/>
        </p:nvSpPr>
        <p:spPr>
          <a:xfrm rot="18900000">
            <a:off x="2070927" y="3132943"/>
            <a:ext cx="2332604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Fav. BOOKS</a:t>
            </a:r>
            <a:endParaRPr sz="800" dirty="0">
              <a:solidFill>
                <a:schemeClr val="dk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2752165" y="138018"/>
            <a:ext cx="4407300" cy="314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Main code </a:t>
            </a:r>
            <a:r>
              <a:rPr lang="en-US" dirty="0"/>
              <a:t>structure</a:t>
            </a: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1A3E7-D1EA-0DA1-4866-B13AB356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8" y="379133"/>
            <a:ext cx="1719567" cy="4491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32219-AF3B-F004-0848-D02CB6C0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645" y="794175"/>
            <a:ext cx="3332371" cy="3879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rot="10800000">
            <a:off x="-348346" y="421850"/>
            <a:ext cx="2375400" cy="2375400"/>
          </a:xfrm>
          <a:prstGeom prst="chord">
            <a:avLst>
              <a:gd name="adj1" fmla="val 2673960"/>
              <a:gd name="adj2" fmla="val 18921779"/>
            </a:avLst>
          </a:prstGeom>
          <a:solidFill>
            <a:srgbClr val="FFF0ED">
              <a:alpha val="290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ctrTitle" idx="4294967295"/>
          </p:nvPr>
        </p:nvSpPr>
        <p:spPr>
          <a:xfrm>
            <a:off x="2013740" y="-58135"/>
            <a:ext cx="44655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3000" dirty="0"/>
              <a:t>Main code structure </a:t>
            </a:r>
            <a:br>
              <a:rPr lang="en-US" sz="3000" dirty="0"/>
            </a:br>
            <a:endParaRPr lang="en-US" sz="3000" b="1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258B33-028C-802E-E1AD-6713653E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41" y="951161"/>
            <a:ext cx="2861937" cy="3770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EAA74F-F012-6227-E29B-4781835B7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824" y="1140376"/>
            <a:ext cx="3675873" cy="33137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 rot="10800000">
            <a:off x="-348346" y="421850"/>
            <a:ext cx="2375400" cy="2375400"/>
          </a:xfrm>
          <a:prstGeom prst="chord">
            <a:avLst>
              <a:gd name="adj1" fmla="val 2673960"/>
              <a:gd name="adj2" fmla="val 18921779"/>
            </a:avLst>
          </a:prstGeom>
          <a:solidFill>
            <a:srgbClr val="FFF0ED">
              <a:alpha val="290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105850"/>
            <a:ext cx="4644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294967295"/>
          </p:nvPr>
        </p:nvSpPr>
        <p:spPr>
          <a:xfrm>
            <a:off x="685800" y="2305462"/>
            <a:ext cx="4644600" cy="173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t>6</a:t>
            </a:fld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Playfair Display</vt:lpstr>
      <vt:lpstr>Inter-Regular</vt:lpstr>
      <vt:lpstr>Inter</vt:lpstr>
      <vt:lpstr>Playfair Display Regular</vt:lpstr>
      <vt:lpstr>Feeble template</vt:lpstr>
      <vt:lpstr>PowerPoint Presentation</vt:lpstr>
      <vt:lpstr>Overview of GOODREADS</vt:lpstr>
      <vt:lpstr>Our process is easy</vt:lpstr>
      <vt:lpstr>PowerPoint Presentation</vt:lpstr>
      <vt:lpstr>Main code structure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Nasibah Mohammed Ali AlHarbi</cp:lastModifiedBy>
  <cp:revision>3</cp:revision>
  <dcterms:modified xsi:type="dcterms:W3CDTF">2022-09-08T07:52:37Z</dcterms:modified>
</cp:coreProperties>
</file>