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2" r:id="rId3"/>
    <p:sldId id="281" r:id="rId4"/>
    <p:sldId id="285" r:id="rId5"/>
    <p:sldId id="284" r:id="rId6"/>
    <p:sldId id="283" r:id="rId7"/>
    <p:sldId id="273" r:id="rId8"/>
    <p:sldId id="269" r:id="rId9"/>
    <p:sldId id="272" r:id="rId10"/>
    <p:sldId id="271" r:id="rId11"/>
    <p:sldId id="270" r:id="rId12"/>
    <p:sldId id="277" r:id="rId13"/>
    <p:sldId id="276" r:id="rId14"/>
    <p:sldId id="275" r:id="rId15"/>
    <p:sldId id="280" r:id="rId16"/>
    <p:sldId id="27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6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6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1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1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9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5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1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7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6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542997" cy="2492990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G2M Cab Market Investment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Nasibul Hossain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9/21/2022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06A3B-D88A-F05E-F9E4-945B7934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29" y="0"/>
            <a:ext cx="8878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1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BB8D8E-77D3-2B9E-939E-103439905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850"/>
            <a:ext cx="12203035" cy="61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6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D4779-549C-31DD-8571-399384334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7" y="0"/>
            <a:ext cx="11788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3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11CE2-F3AC-2F16-BD6C-1EB0866C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37" y="0"/>
            <a:ext cx="10846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3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3E88B-DA15-C33F-CE6B-A5E53CDC5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50" y="0"/>
            <a:ext cx="10281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9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B0E8E6-10BD-B0F4-4463-6350F0D5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9106"/>
            <a:ext cx="12204148" cy="24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8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74CE5-01E7-5770-B812-D1B143B1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685"/>
            <a:ext cx="12192000" cy="62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92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2E5A0B-CF50-C241-78E7-B0E41C5F5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5" y="367145"/>
            <a:ext cx="12199105" cy="61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3EF2F8-37A5-B20C-9C66-1FB2E43BC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79" y="0"/>
            <a:ext cx="8482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5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83C64-47C5-3208-BFDD-26E7381DF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0"/>
            <a:ext cx="10384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6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4061B-6ECA-6B8B-059A-92200D5C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93" y="0"/>
            <a:ext cx="8876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1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03F81-7022-62BF-99F4-8F3FCAA4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40" y="0"/>
            <a:ext cx="9189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3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26642B-9D1C-7A06-A0FD-716FCB69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55" y="0"/>
            <a:ext cx="10191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9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36D8D8-C1C4-692F-CBC2-4C8AD76F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97" y="-469"/>
            <a:ext cx="9755405" cy="68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A99B1-55FB-336F-964F-9361E9E0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" y="57727"/>
            <a:ext cx="12180081" cy="67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491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B9EF0749-C8A8-4FF3-890D-BC018D0D0CEC}" vid="{5FB6D4DA-B228-42C1-9AC9-E42FCC01B0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101</TotalTime>
  <Words>11</Words>
  <Application>Microsoft Office PowerPoint</Application>
  <PresentationFormat>Widescreen</PresentationFormat>
  <Paragraphs>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Nasibul Hossain</dc:creator>
  <cp:lastModifiedBy>Nasibul Hossain</cp:lastModifiedBy>
  <cp:revision>4</cp:revision>
  <dcterms:created xsi:type="dcterms:W3CDTF">2022-09-21T23:52:18Z</dcterms:created>
  <dcterms:modified xsi:type="dcterms:W3CDTF">2022-09-22T01:34:19Z</dcterms:modified>
</cp:coreProperties>
</file>