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5" r:id="rId6"/>
    <p:sldId id="270" r:id="rId7"/>
    <p:sldId id="274" r:id="rId8"/>
    <p:sldId id="273" r:id="rId9"/>
    <p:sldId id="272" r:id="rId10"/>
    <p:sldId id="278" r:id="rId11"/>
    <p:sldId id="277" r:id="rId12"/>
    <p:sldId id="276" r:id="rId13"/>
    <p:sldId id="281" r:id="rId14"/>
    <p:sldId id="28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3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7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7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5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Ride-Share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Nasibul Hossain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B854E-620A-55E5-B171-D7B96230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18" y="1068693"/>
            <a:ext cx="9337964" cy="472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38496-167E-0091-4E97-FB3A26B0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827308"/>
            <a:ext cx="7683500" cy="52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3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2255E0-852B-23D3-9E59-8DF7ABED1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110" y="0"/>
            <a:ext cx="6731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D78A6-586A-D805-E420-C9973EDCE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07" y="0"/>
            <a:ext cx="11029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B99870C-9837-298F-ABE5-D1D746C0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47" y="460014"/>
            <a:ext cx="12228094" cy="59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37C96-AD4F-757C-AF31-14111D84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" y="482600"/>
            <a:ext cx="12184089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4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35C04-1171-44EB-A2F0-7CC313ED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41" y="450489"/>
            <a:ext cx="12204041" cy="595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9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FB3F08-8D03-7F0F-4C82-1A5D8641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" y="2179854"/>
            <a:ext cx="12153527" cy="24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5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8E046-41C1-D870-AA38-25CC08E2A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605" y="0"/>
            <a:ext cx="10142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2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A21AC-8F66-5FF2-0759-8006F12A7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32" y="763154"/>
            <a:ext cx="7997536" cy="533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0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88AC86-E398-4E25-1E72-A32E434B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47" y="1040664"/>
            <a:ext cx="7981906" cy="477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74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{91F31923-1654-4018-9AAC-41171E6CAFF6}tf33713516_win32</Template>
  <TotalTime>24</TotalTime>
  <Words>15</Words>
  <Application>Microsoft Office PowerPoint</Application>
  <PresentationFormat>Widescreen</PresentationFormat>
  <Paragraphs>14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Ride-Share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Ride-Share</dc:title>
  <dc:creator>Nasibul Hossain</dc:creator>
  <cp:lastModifiedBy>Nasibul Hossain</cp:lastModifiedBy>
  <cp:revision>1</cp:revision>
  <dcterms:created xsi:type="dcterms:W3CDTF">2022-10-19T03:27:13Z</dcterms:created>
  <dcterms:modified xsi:type="dcterms:W3CDTF">2022-10-19T03:51:44Z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