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dffe9cb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dffe9cb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dffe9cb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dffe9cb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dffe9cb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dffe9cb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dffe9cb5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dffe9cb5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dffe9cb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dffe9cb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dffe9cb5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dffe9cb5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dffe9cb5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dffe9cb5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dffe9cb5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dffe9cb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dffe9cb5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dffe9cb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dffe9cb5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dffe9cb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dffe9cb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dffe9cb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dffe9cb5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dffe9cb5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dffe9cb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dffe9cb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dffe9cb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dffe9cb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dffe9cb5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dffe9cb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dffe9c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dffe9c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dffe9cb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dffe9cb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dffe9cb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dffe9cb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dffe9cb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dffe9cb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“Раскуримся”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Насибуллин Максим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Тестировщик - </a:t>
            </a:r>
            <a:r>
              <a:rPr lang="ru" sz="2650"/>
              <a:t>Маликов Денис</a:t>
            </a:r>
            <a:endParaRPr sz="265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</a:rPr>
              <a:t>Специалист, принимающий участие в тестировании компонента или системы. В его обязанность входит поиск вероятных ошибок и сбоев в функционировании объекта тестирования. Тестировщик моделирует различные ситуации, которые могут возникнуть в процессе использования предмета тестирования, чтобы разработчики смогли исправить обнаруженные ошибки.</a:t>
            </a:r>
            <a:endParaRPr sz="2200">
              <a:highlight>
                <a:schemeClr val="lt1"/>
              </a:highlight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28657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Дизайнер - Степанов Никита 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43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lnSpc>
                <a:spcPct val="1375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Дизайном презентаций.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7800" rtl="0" algn="l">
              <a:lnSpc>
                <a:spcPct val="137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Отрисовкой макетов промосайтов.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7800" rtl="0" algn="l">
              <a:lnSpc>
                <a:spcPct val="137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Дизайном документаций.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7800" rtl="0" algn="l">
              <a:lnSpc>
                <a:spcPct val="137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Отрисовкой иллюстраций и иконок.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7800" rtl="0" algn="l">
              <a:lnSpc>
                <a:spcPct val="137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Разработкой корпоративного стиля и брендинга.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77800" rtl="0" algn="l">
              <a:lnSpc>
                <a:spcPct val="137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Передачей эмоционального взаимодействия компании с окружающим миром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Это мультиинструментальный специалист. Он умеет создавать любой визуальный контент: от печатной продукции до макета сайта.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00" y="1170125"/>
            <a:ext cx="4161002" cy="277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Бухгалтер - Ибрагимов Альберт 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32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Основная функция бухгалтера проекта - обеспечивать менеджера проекта специализированной финансовой и бухгалтерской информацией, необходимой для того, чтобы контролировать затраты человеческих ресурсов и денежных средств, а также отчетность по ним.</a:t>
            </a:r>
            <a:endParaRPr sz="20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725" y="868300"/>
            <a:ext cx="21492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представление о проекте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74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470"/>
              <a:buFont typeface="Noto Sans Symbols"/>
              <a:buNone/>
            </a:pPr>
            <a:r>
              <a:rPr lang="ru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Важнейший фактор для успеха проекта — единое понимание целей и задач проекта всеми участниками. Каждый из них изначально имеет </a:t>
            </a:r>
            <a:r>
              <a:rPr b="1" lang="ru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свое </a:t>
            </a:r>
            <a:r>
              <a:rPr lang="ru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мнение, касающееся приложения. В процессе формирования общего представления о проекте все эти мнения обсуждаются, что позволяет добиться единства целей всех членов проектной группы и заказчика. </a:t>
            </a:r>
            <a:endParaRPr sz="2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зарплаты между сотрудниками 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- 200.000 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Разработчик - 180.000 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Менеджер - 80.000 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Дизайнер - 120.000 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Тестировщик - 100.000 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Бухгалтер - 90.000 р.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сможет делать пользователь 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пользователя: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Авторизоваться и получить скидку 5% на продукт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взять в аренду кальян с кальянщиком или без кальяншика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Заказать Доставку кальяна, табака так-же может отдельно заказать любую доступную продукцию для кальяна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Оставить отзыв и поставить звездочку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Купить мерч “Раскуримся” и заказать доставку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Доставка мерча доступна по всей РФ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работы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2561"/>
            <a:ext cx="9144001" cy="315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Цена проекта 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Цена проекта будет идти от 770.000 рублей. Проект будет создаваться год.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пользоваться приложением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С данной информационной системой  должны работать                            следующие группы пользователей: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Менеджер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Администратор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ru" sz="2650"/>
              <a:t>При работе с информационной системы менеджер может выполнять следующие задачи:</a:t>
            </a:r>
            <a:endParaRPr sz="265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509100"/>
            <a:ext cx="85206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Отвечать на вопросы пользователей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Сообщать о сбое в приложение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Принимать, собирать заказ для клиента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Просматривать, добавлять и редактировать клиентскую базу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ru" sz="2650"/>
              <a:t>При работе с информационной системы администратор может выполнять следующие задачи:</a:t>
            </a:r>
            <a:endParaRPr sz="265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521675"/>
            <a:ext cx="85206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просматривать, добавлять, редактировать список сотрудников;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оформлять отчет за определенный период о заказах;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16175" y="112925"/>
            <a:ext cx="6816900" cy="9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функционал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1293400"/>
            <a:ext cx="6907200" cy="23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 сможет заказать кальян на дом, выбрать табак, указать количество гостей. Так-же пользователь может купить кальян или его части, табак, угли, мунштуки, плитку.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авторизации - если пользователь зарегистрируется получить скидку 5% на продукцию и табак на любой выбор в подарок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85325" y="188625"/>
            <a:ext cx="85206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Требование к проекту </a:t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1219850"/>
            <a:ext cx="8520600" cy="24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Главные требования:</a:t>
            </a:r>
            <a:endParaRPr/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пользователю должно быть не менее 18 лет </a:t>
            </a:r>
            <a:endParaRPr/>
          </a:p>
          <a:p>
            <a:pPr indent="-312420" lvl="0" marL="45720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2400">
                <a:solidFill>
                  <a:schemeClr val="dk1"/>
                </a:solidFill>
              </a:rPr>
              <a:t>фамилия, имя, отчество клиентов и сотрудников вводятся только с русской раскладки без цифр;</a:t>
            </a:r>
            <a:endParaRPr sz="2400">
              <a:solidFill>
                <a:schemeClr val="dk1"/>
              </a:solidFill>
            </a:endParaRPr>
          </a:p>
          <a:p>
            <a:pPr indent="-312420" lvl="0" marL="45720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2400">
                <a:solidFill>
                  <a:schemeClr val="dk1"/>
                </a:solidFill>
              </a:rPr>
              <a:t>данной системой могут пользоваться только сотрудники;</a:t>
            </a:r>
            <a:endParaRPr sz="2400">
              <a:solidFill>
                <a:schemeClr val="dk1"/>
              </a:solidFill>
            </a:endParaRPr>
          </a:p>
          <a:p>
            <a:pPr indent="-312420" lvl="0" marL="45720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2400">
                <a:solidFill>
                  <a:schemeClr val="dk1"/>
                </a:solidFill>
              </a:rPr>
              <a:t>информация о клиентах не может быть предоставлена лицам, не имеющим доступ к данной информации;</a:t>
            </a:r>
            <a:endParaRPr sz="2400">
              <a:solidFill>
                <a:schemeClr val="dk1"/>
              </a:solidFill>
            </a:endParaRPr>
          </a:p>
          <a:p>
            <a:pPr indent="-312420" lvl="0" marL="457200" marR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2400">
                <a:solidFill>
                  <a:schemeClr val="dk1"/>
                </a:solidFill>
              </a:rPr>
              <a:t>фамилия, имя, отчество клиентов и сотрудников вводятся только с русской раскладки без цифр;</a:t>
            </a:r>
            <a:endParaRPr sz="2400">
              <a:solidFill>
                <a:schemeClr val="dk1"/>
              </a:solidFill>
            </a:endParaRPr>
          </a:p>
          <a:p>
            <a:pPr indent="-312420" lvl="0" marL="457200" marR="0" rtl="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SzPct val="100000"/>
              <a:buChar char="-"/>
            </a:pPr>
            <a:r>
              <a:rPr lang="ru" sz="2400">
                <a:solidFill>
                  <a:schemeClr val="dk1"/>
                </a:solidFill>
              </a:rPr>
              <a:t>логины сотрудников повторяться не могут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 в проекте 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- нанимает сотрудник, сообщает главные задачи каждого сотрудника.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Менеджер - менеджер выставляет дедлайны, отвечает на любые вопросы оповещает сотрудников новыми новостями и распределяет задачи между сотрудниками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Разработчик - разрабатывает приложение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Тестировщик - тестирует приложение, проверяет наличие багов, оформляет баг репорты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Дизайнер - создает макет программы и создает дизайн проекта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Бухгалетр - ведет учёт финансов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- Максим Насибуллин 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47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Руководитель проекта или проект-менеджер – это человек, который </a:t>
            </a:r>
            <a:r>
              <a:rPr b="1" lang="ru" sz="1600">
                <a:solidFill>
                  <a:schemeClr val="dk1"/>
                </a:solidFill>
                <a:highlight>
                  <a:schemeClr val="lt1"/>
                </a:highlight>
              </a:rPr>
              <a:t>несет ответственность за достижение поставленных целей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. Он полностью отвечает за построение рабочего процесса: составляет план, формирует команду и распределяет обязанности, контролирует ресурсы и бюджет, а также корректирует ход работы и следит за соблюдением сроков.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75" y="1017725"/>
            <a:ext cx="286871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Менеждер - </a:t>
            </a:r>
            <a:r>
              <a:rPr lang="ru" sz="2650"/>
              <a:t>Мирсаяпов Размес</a:t>
            </a:r>
            <a:endParaRPr sz="265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35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</a:rPr>
              <a:t>Проджект-менеджер, или менеджер проектов, </a:t>
            </a: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</a:rPr>
              <a:t>отвечает за реализацию любых проектов, которые люди делают сообща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</a:rPr>
              <a:t>. Например, без проджекта в IT не запустить сайт, приложение или сервис. А в строительстве — не построить дом. Если коротко: превращает хаос в порядок. Именно менеджер отвечает за весь проект — от встречи с клиентом и формулировки задачи до сдачи и запуска.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975" y="950188"/>
            <a:ext cx="28657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 -</a:t>
            </a:r>
            <a:r>
              <a:rPr lang="ru" sz="2650"/>
              <a:t> Габбасов Аслан</a:t>
            </a:r>
            <a:endParaRPr sz="265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383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320">
                <a:solidFill>
                  <a:schemeClr val="dk1"/>
                </a:solidFill>
                <a:highlight>
                  <a:schemeClr val="lt1"/>
                </a:highlight>
              </a:rPr>
              <a:t>Разработчик — специалист, занимающийся разработкой схем, механизмов, аппаратуры, программного обеспечения, сайтов и способный реализовать любой проект от стадии замысла до её реализации техническими средствами.</a:t>
            </a:r>
            <a:endParaRPr sz="132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7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320">
                <a:solidFill>
                  <a:schemeClr val="dk1"/>
                </a:solidFill>
                <a:highlight>
                  <a:schemeClr val="lt1"/>
                </a:highlight>
              </a:rPr>
              <a:t>Целью разработчика является создание программного обеспечения для автоматизации работы различных предприятий, обработки больших объёмов информации или решения каких-либо проблем, связанных с информационными технологиями.</a:t>
            </a:r>
            <a:endParaRPr sz="132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00" y="1170125"/>
            <a:ext cx="28657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