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1482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Jubayer Ahamed (jubayer@aiub.edu)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tasks.​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F6439D-027B-4A4C-9625-5C3E132D2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678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Jubayer Ahamed</cp:lastModifiedBy>
  <cp:revision>114</cp:revision>
  <dcterms:created xsi:type="dcterms:W3CDTF">2018-12-10T17:20:29Z</dcterms:created>
  <dcterms:modified xsi:type="dcterms:W3CDTF">2023-10-05T05:07:08Z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