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6C00-CBAA-45D0-B270-CF96C23EC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74A10-156B-44E0-AA9C-4F2AEB7AB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AF1D1-59AE-4205-B78F-41961DE7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204A-D0D1-4AD8-8DDA-6A62480B8C20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BF69F-056A-4F3D-89B0-3A8D6F23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DBED2-C8A0-4DD1-A0DC-C4B07D0E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FDE4-69CF-463A-9512-72541034C9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568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21BC-775F-44DC-B2B6-A2EB6AA2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328B5-1D85-4191-BC07-1E5F42A7F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3D09-729B-4956-AD35-FE1E1ED1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204A-D0D1-4AD8-8DDA-6A62480B8C20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82493-E484-40DA-8E3F-51B79B1E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64862-92EA-448D-8386-CDEAF076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FDE4-69CF-463A-9512-72541034C9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895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E0D1D-91F3-4E4E-8FF6-46129718E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FCA57-2788-4412-A12F-9F56B546D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88AB9-3FE2-4FC2-85AE-D6458437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204A-D0D1-4AD8-8DDA-6A62480B8C20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D790-3195-4C85-A1F3-4CAD49CF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1D497-28FD-4F54-8B86-D7FD11E0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FDE4-69CF-463A-9512-72541034C9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934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0712-405A-472D-9F81-C927FC82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DA27-D646-45BE-9799-D08B64C1D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65E16-A634-4F9C-BC98-4EE12A8A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204A-D0D1-4AD8-8DDA-6A62480B8C20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3D33-B7CC-4279-A261-ED975ED1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D5EC0-4BF8-446B-9B78-EACF9DE3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FDE4-69CF-463A-9512-72541034C9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658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CEC4-E2AD-4D66-AE14-71219CF7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55E99-0A6F-4D3B-90E3-F562E24E8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F850C-9F75-46CD-AB5B-A41BEF6B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204A-D0D1-4AD8-8DDA-6A62480B8C20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6EC66-34EA-440E-A3CC-EE479423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EF794-02E3-4B6D-983A-C76CD236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FDE4-69CF-463A-9512-72541034C9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842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2B32-38BF-441E-B16B-10BF1197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DA030-6797-4824-961F-9F4F2895A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17994-0471-42BE-8FB8-594EE789C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46D03-8B22-4D98-95A9-6140F0F2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204A-D0D1-4AD8-8DDA-6A62480B8C20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4434C-0425-46C7-9640-AD69AE6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82A14-335F-43EA-BA94-9A131E06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FDE4-69CF-463A-9512-72541034C9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948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7FAA-89FE-497D-9A0F-5DC63120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73259-78AF-445B-9652-0D4497F76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7C839-35CB-422B-ACE3-0DA5A1F86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EBFB8-C358-4137-B4D5-344046E42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8C192-2BF0-45EF-92A6-4AFB22719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D58EC-EAEA-4503-8279-091E15A6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204A-D0D1-4AD8-8DDA-6A62480B8C20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2964F-1EB6-4D3E-AA7E-CBBABC95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EB8BF-91C7-468B-A15F-A23A869D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FDE4-69CF-463A-9512-72541034C9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845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2057-E0D6-4853-9061-69346B00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484ED-8824-462F-821B-6AB162B8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204A-D0D1-4AD8-8DDA-6A62480B8C20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29D69-F047-4B5C-96AC-F36AEDB0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2E463-05B4-40B8-9F73-3216DCD4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FDE4-69CF-463A-9512-72541034C9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92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B4E37-0A8C-48DA-949C-91103CD9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204A-D0D1-4AD8-8DDA-6A62480B8C20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45FEB-D335-46FD-9A5A-B1D9E270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00C1-5569-4F65-AE6A-F034CC61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FDE4-69CF-463A-9512-72541034C9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898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5346-5D3F-4BD8-B757-4DBDEC06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01496-142C-4747-ACC0-E782094EF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B04C3-B173-4048-A571-5414E0013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6E11A-80B7-401B-95B9-4B34DBF8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204A-D0D1-4AD8-8DDA-6A62480B8C20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636DC-0AED-47C2-AA90-BC5122C2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1473A-4DC7-4998-833B-5992AEF8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FDE4-69CF-463A-9512-72541034C9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421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5FF3-7848-4621-95BE-ADAF4EC4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C2CAA-701B-477D-976D-28B495322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872FC-E1BC-43E2-9972-522976449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FE291-73AC-474C-BA7D-1966B406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204A-D0D1-4AD8-8DDA-6A62480B8C20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895A-B567-4CE7-B1D3-B37A7C7D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61D1-E8DE-4257-B63F-D0F1C5B2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FDE4-69CF-463A-9512-72541034C9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380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C0649-DD9F-4909-A865-0A01662B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45EB8-F0D0-4D1E-9CBD-68A4585B0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4A489-5E76-49CA-A224-EAD94BE9B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E204A-D0D1-4AD8-8DDA-6A62480B8C20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D5835-28C7-4ABD-A8B5-F3CA7C23E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BC468-89CA-4A1C-8775-944D30038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EFDE4-69CF-463A-9512-72541034C9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50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854C-28C6-4980-9DCB-34C92981B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06453-A737-4E24-B444-5978E1091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963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ZEBA ANIKA SAUMONY</dc:creator>
  <cp:lastModifiedBy>ZEBA ANIKA SAUMONY</cp:lastModifiedBy>
  <cp:revision>1</cp:revision>
  <dcterms:created xsi:type="dcterms:W3CDTF">2020-08-25T20:09:44Z</dcterms:created>
  <dcterms:modified xsi:type="dcterms:W3CDTF">2020-08-25T20:10:08Z</dcterms:modified>
</cp:coreProperties>
</file>