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656A-C608-485F-9AFB-14AA45C1D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5D46-0CE8-4F5B-B150-50E2BFE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0001-8734-4497-8899-D6660A8C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D51E-F328-4BBB-A479-45DA7AFF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C4A3-AD0C-47D6-8FB6-296A8DE9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937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5100-D2D0-4CCA-A632-61D15E0B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9BA5D-8BD1-4662-9C72-5A6DDD7F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4EF1-B4B5-4130-93E9-CE61D6B7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B71C-72E2-4464-8F8E-065405B6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42171-804D-441D-87A8-B5E4FB4B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10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49A3C-1CEF-4B48-B770-5389E208A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D689F-75AD-464F-A065-B49CA417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212F0-2EBF-41C5-832A-0247C599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026CE-9C77-48EC-A536-9EF669E6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6B8C-75C6-4A6E-A544-0176F79D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589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1EF2-04F6-460F-BBDD-9678FFD3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C939-AB1B-4EE8-B26E-F41F1616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EF0A-91E7-4048-84F1-7422AB64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5822-F7DC-4D43-9FA8-7C45E473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2C37F-5E41-43B1-9F95-C52506B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902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588-22E9-436B-A2FA-1479D07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A344-376E-4BC3-80A5-CC2FCCCB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38C6-5B11-4A0D-814E-92CB3662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7FF1-7203-4F0B-A227-FAD51E4B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6AAE-0F93-49D8-96E9-52AB7EDA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6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061E-2964-461D-8F86-B8FC6126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E6F2-C47C-43E3-99C7-0377A149F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33978-B2B3-4363-81A7-90EAFCD6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8B5D5-E6DD-4DF9-A076-3110E57B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6CF-2FDF-48BA-99B2-6B758B0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4CD67-3B8A-4BFF-BD72-B238A4EB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20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DEE8-5CFC-4A40-B470-DDBB310A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7681-4EC4-4937-88AE-39833B7E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100B-988A-49CE-9E37-E9DCAA5C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EA2C5-0A8F-476A-900D-0D739FA5C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60BEA-5015-4C52-948F-87CBB716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5AE1-43BC-4165-8CA8-3A87DDBD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8F939-94E0-4202-B065-2A305F19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84ADA-0094-487E-B910-3DCF6DB8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86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6E40-9B34-44BF-8FAD-A2E383E9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6C8A8-9030-4B97-9275-0F89A41A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195F4-A021-4A42-8C44-159D0567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F3CCF-46C2-4114-9731-A372A929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261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A44BB-B32B-417B-8154-2528BB76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72041-A460-4C4D-BC37-EA18BD66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AAC7-01AE-401D-BEE4-DF741EE7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3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A637-2958-4F7C-A985-EC759AE7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F394-BE01-489A-9BB6-14B07BB6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7059D-DDC7-4819-8F9E-C39C78AE6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5603-C8C9-4451-85D7-08FC3DA6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7BC8-FF52-4C9F-A9E1-EAC35FEA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5721-9300-4967-B471-6339BC01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685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E5E9-D6BD-4C54-A480-00E71FFA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10A79-41D5-4CCC-9652-F83E1E70A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602AE-8ACF-4E64-8471-2D3D391B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EC652-2588-4FF0-A62F-54817EE1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55CA7-6E7A-4A8D-A548-EA716103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D251-2959-424D-8008-3FFC689B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199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CCE19-E7D4-4CFC-BD59-46E9F13C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D386F-8610-4263-88A5-D59C2E10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3711-8DD8-4012-A55F-B48BD593D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05A2-55A9-4C69-A7E7-3C75C60C5B6A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FA2A-ACE6-4218-91FC-E81BBE7B3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D156-D37A-47A0-ACDB-B439BC362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8F0F4-264E-482C-8802-1E10E75C66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649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C348-0452-4BE9-920C-B54834EE3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7D95-E477-43F7-A885-B72FFC2A5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362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ZEBA ANIKA SAUMONY</dc:creator>
  <cp:lastModifiedBy>ZEBA ANIKA SAUMONY</cp:lastModifiedBy>
  <cp:revision>1</cp:revision>
  <dcterms:created xsi:type="dcterms:W3CDTF">2020-08-25T20:08:46Z</dcterms:created>
  <dcterms:modified xsi:type="dcterms:W3CDTF">2020-08-25T20:09:04Z</dcterms:modified>
</cp:coreProperties>
</file>