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AB76-FDA0-4E02-A9CC-A06D1E17C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86781-0B7D-4466-9816-5970B85F8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00DB-0C55-416D-A973-7B9E1155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46909-CBEF-4016-9695-44B279C6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AD0F-DAED-4AF3-960B-36444E8C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08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248-EFBE-498B-98A2-287DAF5D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48468-2077-4DBE-9974-07B9CE7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8F9C-CF1E-4C94-8682-786D3436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B789-3119-4D45-97D4-316A1135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BA0C-C5F8-41AD-9008-C37F70C2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972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77ACA-61AC-4D59-BAF1-F1AEDCC93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2E4D2-94BA-4F93-8ACA-C14944CCD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87AF-D745-461B-9F68-5BF5C36C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CF60-29C8-4427-B933-719EF8C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22C9-DE84-4948-B5C9-8306CF85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11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EC27-E260-4CD0-8A42-CC6AA9D5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DF22-5950-4422-8474-210B238D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63BF-3590-4D10-87EB-4105B7D7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8690-9580-415A-B4BA-8487EE22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99C6-8264-4288-BCB3-BCB4AAC8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14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C817-5511-434D-9672-29427E80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263A-C3B3-4523-920F-3F0F1CD8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21C1-9C43-40AF-A7F9-307610FD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71C3-8DA2-4E85-B7B1-EDC93ED1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2331-580D-4E61-B367-A033C775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416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AA2-7485-4D93-8925-A2A6A801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1DCB-D4A2-4A01-ADDF-BAC21D447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EB6B0-5D63-4268-A8C5-B1D5210B8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C1390-5792-4F27-938E-703E7E19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A5C3-7BEE-41F1-B12B-8F281DB3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A4891-41DB-44B7-AE87-00C3B41B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640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B7F2-D6E7-4E94-8999-C21767CD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0DD9-FFF1-47E0-817E-6C3F9CAC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3698-1D9E-40E7-9DEE-0B801AF1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6E505-FA4A-4773-A290-176939330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0DCB0-F8DB-446C-B2AF-E1CADCBE1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2D38E-F3D1-43D7-B903-E95E091D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77484-C293-4429-8AEA-F2A846E1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F006F-B599-4BF5-BC14-2D482E6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108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14A2-2358-42BA-9C5E-D6602D8F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EC3DE-219A-4178-B7EF-1A282811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BB7C-8169-4BB1-A455-F1FE8827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7EB1E-16F9-4841-B65D-0DF44065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41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4EE36-C8D6-46C9-985E-799A1A5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E6016-39F7-4C9F-A67F-C8763688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797CA-55BC-4AB4-89F1-1658763E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481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4A6F-FBEA-492A-8311-A7C300D0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B1D6-BA55-4F30-99CE-9CAEBC6B5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6E66-42B3-4CB1-83CC-91F3707B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AFDA-E80C-4F8B-BAEB-C269CED7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6133D-037C-47DA-A264-9950DD09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A344-861A-4EB7-A31B-261BA952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823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7A5F-EB7E-4F93-9013-117C86C3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017E3-CFE6-4FB8-87D1-229A96876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B4CEF-167F-4425-AF41-03C04FDB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AA88-D36B-4610-96A3-200FA79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8C49C-7F94-408D-811B-8E4DABDE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A0E8F-C223-4068-A9A7-5E67241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466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E3636-2E17-4DFB-8D92-B5BD6184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05154-4C91-423A-9E66-8D7E7716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DD50-9708-49F8-832F-623ED3D6B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BFC-7608-4B39-9A74-A82D966CE8FD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FF1E-D623-44A4-AE9B-544AC35CB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4CB4-9080-43CF-8963-A8F14522C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AE6E-1AF1-42B5-91B0-A048730F86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72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6C97-D86B-45F2-A721-D9D8B8B58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2ED16-6CC6-4B71-89F2-15DF500FA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04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ZEBA ANIKA SAUMONY</dc:creator>
  <cp:lastModifiedBy>ZEBA ANIKA SAUMONY</cp:lastModifiedBy>
  <cp:revision>1</cp:revision>
  <dcterms:created xsi:type="dcterms:W3CDTF">2020-08-25T20:10:16Z</dcterms:created>
  <dcterms:modified xsi:type="dcterms:W3CDTF">2020-08-25T20:10:44Z</dcterms:modified>
</cp:coreProperties>
</file>