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1506-FCE2-4125-85F1-1599D424D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DC9C1-69E4-4B10-BEDD-D957C7EA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4A99-65AA-4E40-88D2-7832ADD4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780A-D5DC-49F5-A404-B019C472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40E7-BC03-49B9-A9E7-F11D31E2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7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68C7-B5CC-437C-B1EB-C4A8CBAB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23AC1-7CE7-4AF1-9EC6-4B9FAAB5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A41-C28E-4762-8111-C5DB6B2A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609F-9C58-44FD-9001-14F4ADC8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F7F7-DB48-49FB-901E-9F9491AD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578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A9FAD-EAE3-4EC3-909C-8668CB26D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E6613-DCEF-4718-ABF6-F8F9D363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D0B7-DF14-4222-A256-1FBCCF8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2207-1748-4831-9504-2956A735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B3A6D-CADA-4347-9036-761C985F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222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EC07-CB00-4F67-A5D0-C0748632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90DE-A62D-4106-A827-B60F3995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9903-CD36-4920-8224-DE0FA175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4DE8-7170-450D-932C-41A4749D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0CFD-0951-4120-9E70-CFC012FE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53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AD70-9124-46A4-A75A-FC3DE216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8E2D-FE97-4981-9803-D6B9DFA1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3B4C-5A0E-45B2-899C-78A5CA8B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6147-EE61-4DFD-9474-EB296535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F3F6-B525-4E63-9A76-BC961B5E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906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7A0D-DEFE-43FC-9E73-36ECDD6D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1A52-F533-44A7-A95E-F29FBB3A3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16B40-7C60-4798-8C72-1E5FC4E9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1A745-4694-4DF8-96C0-FE56B291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D3737-36C8-4894-BACC-C111E2A5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0E8B-D5E9-437E-8A37-2EAE7E9E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83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C69E-CA7C-45C9-B16C-EF93411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06A4-75F4-4397-8757-B4E8B958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F09B1-3578-40D7-8B8D-448C9FF4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AFDCF-31DB-4976-9AF0-FD9994CC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B3A85-5F1C-4A18-93A7-775C70C68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D1BB0-32C9-444C-9B7E-83557939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634A5-E0B1-49F8-ACBB-F84E750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7180C-D963-451A-A82E-80FAB7E0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3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8BFD-E2AA-4B20-8D91-2FF8EC0E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3787-28D4-4F53-AF23-721866AE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1A05C-0EBC-4880-831E-4C769CA5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75C2B-0D75-4418-8B60-CE751369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690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B4EC2-77F5-474B-9A1C-CCB86794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5D3B7-101E-4033-9638-52C2D736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BFA5-DA2E-488A-8896-B5FABB5D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416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9627-A6DD-4F8E-9668-7C9A5339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B3A4-205A-4A71-A015-84685D62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3F0D5-EEB0-453A-B895-1AF72218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5A67-4886-4B64-9F2F-C3B5AD03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E880-7961-4DEA-8AC7-40F78D7F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C2ABC-5E72-46EA-9B7A-73A30291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688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7EAA-6602-4C23-A283-8D52AFC3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B65BE-C8FB-44CC-A290-17076AA4C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4608A-EA72-42B1-851B-B6E390CB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24569-B6A9-48BA-BFFB-4B9D6065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186A-120A-4AE8-BC7F-E8E9AA9D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4BF9-2205-4EF6-AE4C-BF8BD6C6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80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94349-10B5-4621-B9B9-232D943E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D061-6B77-4FD9-A2E6-18095F95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5A78-10E2-4CD1-AA16-3CF7CC6D5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BA62-CEF4-456C-9B0F-5B9D85B25819}" type="datetimeFigureOut">
              <a:rPr lang="en-MY" smtClean="0"/>
              <a:t>26/8/2020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E5D3-EA38-4917-8587-8CA8F7590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C076-0742-4DCA-A7E8-9E039B2A9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7606-D7A4-44E4-AEB6-F597241A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6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27BD-2EBA-4DA5-BDF3-9A701F983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34D87-2F99-4DC1-8DA6-E0B54F2B7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811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ZEBA ANIKA SAUMONY</dc:creator>
  <cp:lastModifiedBy>ZEBA ANIKA SAUMONY</cp:lastModifiedBy>
  <cp:revision>1</cp:revision>
  <dcterms:created xsi:type="dcterms:W3CDTF">2020-08-25T20:06:11Z</dcterms:created>
  <dcterms:modified xsi:type="dcterms:W3CDTF">2020-08-25T20:06:35Z</dcterms:modified>
</cp:coreProperties>
</file>