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B386-71F6-49C7-BA03-BECBF1AAE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8191A-B575-4450-9010-77E21854E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B698B-9B3D-47EE-87DB-0F7DB6DD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8CCE-9E92-4E71-8D6D-FA6C14C7EECB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41346-A47F-4B8D-8848-0642F9BD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206C-18F2-4F37-947B-F1438322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8A4A-2086-4C9E-9472-80A0AE023E2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443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DAC7-B04B-4FFD-A72D-A78BEC5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EB5E5-08F9-444C-A167-A2F038103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92C6C-0824-4639-8655-FA9E9117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8CCE-9E92-4E71-8D6D-FA6C14C7EECB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4ED44-396B-4929-A2D8-47F5BAA9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0F20E-6F28-443D-BB39-CA7ED218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8A4A-2086-4C9E-9472-80A0AE023E2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9941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1A276-284F-40DC-8B88-DA77B66EE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6D623-DB41-473C-8FE9-86C25BB3F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2182E-D82D-4C86-8786-34AC4000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8CCE-9E92-4E71-8D6D-FA6C14C7EECB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D0BD9-DB08-4485-8BA4-4788E559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3A725-763F-43E1-BD9F-C77CCB42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8A4A-2086-4C9E-9472-80A0AE023E2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828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6A3A-926B-454C-89EC-76F3D3AD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255A-23CD-42A3-B8FE-2E2D25EA0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1825C-B23F-4BD8-96C2-632E4B74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8CCE-9E92-4E71-8D6D-FA6C14C7EECB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9EA7C-0392-427B-9266-3D78E024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EE89C-2E96-4EDF-B702-5CCA957C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8A4A-2086-4C9E-9472-80A0AE023E2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5371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A3F1-09EC-4FED-B7BD-D1B61B92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E0B6F-06F3-44F6-8343-111D5882F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3E9F9-90B7-4155-84A3-46CBB1E7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8CCE-9E92-4E71-8D6D-FA6C14C7EECB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F633F-5896-45EA-8C58-CDE873E4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C7373-A61B-47E8-9189-181AEB54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8A4A-2086-4C9E-9472-80A0AE023E2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432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6526-515A-45E6-BEB1-6927B6FE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61750-1069-40B4-B23D-FAEB4B207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D5871-B9B5-413B-A341-46A8089EE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1C3B4-895B-4EE7-AEBB-47CDF465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8CCE-9E92-4E71-8D6D-FA6C14C7EECB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53FD6-FD9C-4550-9467-22CA6EDC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6CE1A-6F6F-4BBA-ABED-01123CCF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8A4A-2086-4C9E-9472-80A0AE023E2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526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A68E-886E-4A7D-90C8-3147719E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69DAA-0182-4D78-911F-D1C03A075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B87BA-D89B-452D-A7A5-C5AF7E98C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D1671-32E2-47A8-8245-0AE0C054A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D63B7-BAB5-43DD-9735-1F6D67677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B29A2-6383-4C46-8407-353BCAA0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8CCE-9E92-4E71-8D6D-FA6C14C7EECB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67E47-1E8F-4EAB-92CA-9307516BE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3A6A4-C356-48AF-AAAB-3EEAC6BE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8A4A-2086-4C9E-9472-80A0AE023E2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3904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20A8-B41E-41E3-A1F6-DB8D20DB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B2D0D-D797-41F4-BB75-04CA0BC5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8CCE-9E92-4E71-8D6D-FA6C14C7EECB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830A6-E2F0-4BFB-86E2-D9587361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40106-690A-4118-A2E9-747DD307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8A4A-2086-4C9E-9472-80A0AE023E2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180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75F29-DFC2-41AC-93B2-825A7A30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8CCE-9E92-4E71-8D6D-FA6C14C7EECB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E5547-0921-42D5-AF99-A5664D6D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D9051-98CA-4B20-856F-D55F7E62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8A4A-2086-4C9E-9472-80A0AE023E2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1322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7420-FDF4-48A9-823F-DCE3D7966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8CF4A-8C71-48B8-98CA-55DFFC2E9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ECE1A-758E-4404-8497-0815B7BE0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5B97F-263D-425F-BB70-40CF6BD6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8CCE-9E92-4E71-8D6D-FA6C14C7EECB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67DA3-8634-4DF6-AB11-7C104FAC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3FBFA-585A-4C5A-8684-133C2E91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8A4A-2086-4C9E-9472-80A0AE023E2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858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F967-BAB2-4F62-86ED-33AB719E9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8F7478-2CC8-448A-8FEA-2F3E68800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B9CA8-9AAB-4194-8847-646D0CB8F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F9989-B359-418C-A8BF-672652FB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8CCE-9E92-4E71-8D6D-FA6C14C7EECB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556E2-8A79-471C-88F4-D7A93DF2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D1A7F-6459-4424-8534-DE021360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8A4A-2086-4C9E-9472-80A0AE023E2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3367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033F5-F098-44BA-8C51-B592C08B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DC2EC-E81C-4CA1-97A6-1F0839BD7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E0E76-7291-4DE2-B3CA-C1E0A8645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28CCE-9E92-4E71-8D6D-FA6C14C7EECB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DA7E8-BD2B-4269-8942-D8A4EBE1A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148F2-334E-4C73-9F9E-F9FA7902F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C8A4A-2086-4C9E-9472-80A0AE023E2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47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E3DD-3F9A-4E83-9ABC-088387CEA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6C120-DC3F-428F-AB91-C330BA907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017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ZEBA ANIKA SAUMONY</dc:creator>
  <cp:lastModifiedBy>ZEBA ANIKA SAUMONY</cp:lastModifiedBy>
  <cp:revision>1</cp:revision>
  <dcterms:created xsi:type="dcterms:W3CDTF">2020-08-25T20:05:24Z</dcterms:created>
  <dcterms:modified xsi:type="dcterms:W3CDTF">2020-08-25T20:05:39Z</dcterms:modified>
</cp:coreProperties>
</file>