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3C3-401C-4F04-8FA8-C1C4BEB6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3555-4949-4D6E-A8D1-4F028D35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4E41-35CD-4454-B115-A26A579F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D4A2-9139-44EC-8215-37B320EF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131D-6F11-4F04-A80B-2544CAA1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4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7C8A-5CD0-494A-8631-0543D44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7F270-4490-4A61-A4E1-AFE3CA0D8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C090-815E-43A1-AC79-553FF2F2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12A8-93B7-45FE-BD61-EA278130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10F3-5B29-4D4D-B684-293BC5A4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40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B9EBD-4C1A-4006-8211-F068A00D6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5F26A-8DBD-41D2-870C-3633354C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87CB-44FB-45D1-B5D7-C4F88086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70BD-F88C-4B8B-B75A-9D9196D0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7BE7-A75E-472B-BDB3-BB945C2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4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76C2-7AB1-414B-8870-CF71BC4D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F061-8938-4A1B-B26D-301562EE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D473-AA7F-4CE2-A6DE-765093C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3FD3-E926-4947-8B98-E9D1BB9F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5EE5-CC28-4806-8738-1777F14E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7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FA24-BF6A-4AD1-B696-985A350C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41B0-0F91-448A-9F6C-AA04BB30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1F97-29AE-41AC-9BBD-2A7BE14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3637-E95E-4A6F-BAE3-DFE50FE8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33A1-BDD5-49EC-B1C3-F3A6431C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6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94B3-8B78-476E-BE2B-723011F2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1E37-C1BE-46E0-82D7-1C0387B3E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1692-DC4B-4B24-B0D2-B586DDFD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727-7E8C-45F5-8CEB-12BDFDDC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721B-5691-4710-B049-71CA16D2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22C53-FA8B-46D3-9E07-22376F7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711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DF61-6D5A-411D-A982-8203EAC2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D9E5-A33B-4B11-A5A4-E94DDCD2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F08A7-419C-443B-A79E-3C55D190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4AFC8-CCC7-41B7-B805-4026D6669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F1FA1-BEFD-4957-A037-8229E0EB8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65290-059E-4DD1-97C3-E101B532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A1D68-5AEB-42A5-BFDF-8021FD71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79D35-4FCC-467F-9510-6B9F2AB3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22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A4C-9F6D-4929-80C2-B4F33DEF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9B9ED-6328-4B1B-B3B2-EE2ACCDA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473D6-D88B-496A-A481-31D6E955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1D7D5-C1C8-47C1-AE98-9C22659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492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D71A9-1E68-4D39-8F52-71DA2EE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94C80-46CD-4DFA-9F9D-3DAB7A09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5C677-E944-4E1A-AB57-0B1CF9F8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1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28A4-4EED-478F-A393-C136264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1BF7-17BB-4A4D-9735-BB76B6C6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75A6-92E4-477E-AD87-96EDD6EA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2F9B-691B-4BE2-B041-9D26BC2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15F24-6E77-4B7C-9D1C-31E8BE8C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BA94-4744-49BA-9119-51FE338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4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23F-E549-4852-8A5C-34E6EA6E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CBB28-51C5-4453-84B9-83BC8A2B5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85AD-EA88-43F3-8443-B5A296BD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A4BCC-6890-4CC1-927C-132889A6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5341-E45D-42D7-86B1-5667665C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C5F4-9311-4455-8B04-47DCDBE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7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5525C-975E-4BA6-9A89-53454670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19B6-36C6-4C7C-8851-385931DD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C378-579A-4CD7-98A2-49F4C959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F90A-1B40-4876-8548-6DDD444E995F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C6C7-517C-45B7-A0BC-D3B09F4AF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01F2-FC47-404E-A005-9592AC05C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DAD4-687D-4D51-A737-A4AFEDB604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44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4FA7-EA49-480C-9423-683FAEF44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4FD13-02FC-4204-A6D9-F014E7599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264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2020-08-25T20:06:44Z</dcterms:created>
  <dcterms:modified xsi:type="dcterms:W3CDTF">2020-08-25T20:07:33Z</dcterms:modified>
</cp:coreProperties>
</file>