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6C11-220A-40A1-A610-9F2D42E9F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0A4FD-E7FE-4BB7-B8BF-85A63703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E7B53-A386-4A08-B961-A31D5332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AC8-54C6-4226-B48D-EE1CA9EB9468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5BA5-7E78-493C-90D2-53B17159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A550-6559-4A3C-9E36-E439D024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94FC-9167-41B7-97E0-0EE7814F53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032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CF30-884D-4487-9253-67A21D85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2C4D1-F2A7-4B1C-9360-CDFB87D8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D6BBE-E9AF-4A6D-B6A3-11107F91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AC8-54C6-4226-B48D-EE1CA9EB9468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B8B9-8C61-4C26-9E49-AF9B2EB3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A572-7254-4DDC-A0C4-C2108098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94FC-9167-41B7-97E0-0EE7814F53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147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D76B5-02B4-4B10-B286-AF56E90CA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E3432-6791-4950-BBA4-1DBF21289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D5D2-5E23-4887-B7CA-B88E7B1E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AC8-54C6-4226-B48D-EE1CA9EB9468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2F78-C10A-4020-AF14-532931DB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9EF53-23F2-4472-8FB0-A03CB014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94FC-9167-41B7-97E0-0EE7814F53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215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EBB1-CAE8-45E6-8EE1-55ED3142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4EB9-2AB2-4FA6-92F2-85F3EAE6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347A4-D3BD-4005-A853-A4D1BC14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AC8-54C6-4226-B48D-EE1CA9EB9468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6852-8364-4416-BE89-BF501897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F1DF3-EE27-4CE4-B055-DAE95CC6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94FC-9167-41B7-97E0-0EE7814F53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924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2E3E-7627-4369-A5FD-2EA35AAE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E3C75-FDF6-45D7-9E62-58A686187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03D2B-B7B7-4F71-9BDE-61FDBD16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AC8-54C6-4226-B48D-EE1CA9EB9468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A4E5-3C11-4663-BB65-867D37D4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A93D2-6810-45CC-A3D0-61BA4BB4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94FC-9167-41B7-97E0-0EE7814F53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692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2487-EE16-4EE7-A838-69C1C183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94553-97FD-419B-B885-3013E863A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D4AAF-B2D9-492A-AE00-430635DED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FDEA0-9FC7-41F1-A700-0489A972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AC8-54C6-4226-B48D-EE1CA9EB9468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995A7-33D1-41F7-8FE3-6A18F4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55507-7604-4875-B454-7CA290BA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94FC-9167-41B7-97E0-0EE7814F53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672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F2E3-EA37-461E-8BCD-6A6E36FF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62B5-F774-4FBD-B275-DCB38DA3E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8B9B-AADA-4525-806D-1C0FD57A3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E930D-042E-4754-AF80-4C308E892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8FC93-D050-4F0D-A2BC-D641EBD77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A7927-B091-4778-81F6-6074ED27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AC8-54C6-4226-B48D-EE1CA9EB9468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FD27E-D24C-438E-A85C-F3C2D9E2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7B4D9-D4FF-4F49-AB27-22D3DDED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94FC-9167-41B7-97E0-0EE7814F53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092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8E9A-3BBF-4523-9C37-2D46816B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3C21B-8A8A-4473-A88F-4CC93038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AC8-54C6-4226-B48D-EE1CA9EB9468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9726D-6B15-44E8-8F48-9DD372BA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2FB76-B9B8-431E-B008-2D6F4D99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94FC-9167-41B7-97E0-0EE7814F53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525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BDB96-84B5-4BDD-AD4A-B32D592C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AC8-54C6-4226-B48D-EE1CA9EB9468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635B6-9452-4604-BF0B-FEE1F771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4BADE-30CC-4833-B16E-4434F177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94FC-9167-41B7-97E0-0EE7814F53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706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C3D8-57FF-4FC1-A606-37C0E3CD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C62F-43D2-4122-8295-E653DC5B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CF18F-58D6-4AE8-85CD-17FD6CCBD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C2978-6E1E-4256-AABB-911DB43D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AC8-54C6-4226-B48D-EE1CA9EB9468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D02B9-4F1C-4E57-B4DE-5E819301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46B43-4457-4FD7-9B15-4BD180CF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94FC-9167-41B7-97E0-0EE7814F53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656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F487-42C6-4FF3-B8A6-578C076D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A19BD-7081-4ED0-B89E-DB750512D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751D6-B273-4E1B-A95A-47B840FF9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1AFCD-EF2D-42D5-AB2F-8EF78721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AC8-54C6-4226-B48D-EE1CA9EB9468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D196D-5687-4FF0-AE69-9F6AFBAE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0B28B-AFA7-45EF-BAC1-EE3D8728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94FC-9167-41B7-97E0-0EE7814F53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75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14132-668C-4CBA-B0D0-3D9E7D37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6F73A-90D6-4C4F-9744-B09168169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FD8B1-FA18-4D6E-B8C6-99DC62342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EAC8-54C6-4226-B48D-EE1CA9EB9468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19DAE-A354-4A21-B230-CD89AE8FF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489B-D0EF-448C-B74D-2A329091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94FC-9167-41B7-97E0-0EE7814F53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175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775F-6A73-4267-B6AD-B0ABA9BB8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7E6F5-B72D-48BE-B33D-13B671404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59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ZEBA ANIKA SAUMONY</dc:creator>
  <cp:lastModifiedBy>ZEBA ANIKA SAUMONY</cp:lastModifiedBy>
  <cp:revision>1</cp:revision>
  <dcterms:created xsi:type="dcterms:W3CDTF">2020-08-25T20:09:15Z</dcterms:created>
  <dcterms:modified xsi:type="dcterms:W3CDTF">2020-08-25T20:09:33Z</dcterms:modified>
</cp:coreProperties>
</file>