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BDD1-5005-44A6-A4BB-C8F3F7CE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FAA42-CE4C-4451-B6B2-443C1038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924A-F235-4FDC-8DD0-0A8B30DB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D692-5C98-48B4-B790-90974060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2DD0-88BA-481C-8B21-5459E15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6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D71-A98C-4755-9D7F-31DFBD3E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699A-B1FD-4A95-9AA6-BDA18F23A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5CDC-C203-4400-9EFE-E2767306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7855-7899-4469-AE8F-77B71074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78B3-95CB-46DC-990F-C3554262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96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0FD94-3FCD-42F9-84F8-CE1B71481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7C5ED-17E1-4E83-90F0-4255128A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DFEE-2DBA-4571-97F5-4994C5E6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A67-28D6-465F-A790-CB3D1E9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52B7-DE96-4EDD-BCF4-27F17D9E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57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8533-2664-4A0E-A6D6-04ECA3B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D51-C9F0-4D7F-9DFF-6CCF28C5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5751-C04C-468C-8480-CD42CEDA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F825-A06D-469D-B904-8C3173CA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45BA-AE11-42B4-AB00-5E0488D5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484C-DEBE-4FB3-AFDA-C7DD08B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460C-EA5D-438A-9C2B-912860F8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36A8-BDFE-449D-BBEC-091F5DD9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379A-C2F9-49AE-9D38-91D284E8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B096-6479-4A24-B112-06884BA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06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BEB1-91AF-4375-9F1F-2CB52A93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B841-04C9-481B-B0E6-D8C6936F8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E545-D7C9-472C-8E49-90CCFDDE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7D2B1-EFE1-4D84-B7EB-1843C84D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D6960-10E8-495C-902F-89D28727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4434-FBB4-4DD4-8A5E-3EFFCA68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056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16CC-FF63-400E-8067-9F05070F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71CA-6726-4038-99AD-1269F44E2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69AD-BB51-45F9-8511-7C992E19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CBBD-2BFC-4483-A2DE-84FCFD366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E0CCB-C052-4777-85D3-280DEEC95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AADC4-CE54-478A-8B5B-1B8D0D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2C9BB-067E-4629-88EB-08655A72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02EA2-A3FA-4F30-9222-BF497254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989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F2EE-64F1-4F03-ACDF-171431D2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4668-5DDB-4A91-A164-E698BE17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A27E8-5041-460E-A96E-A7E724BA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82F9F-06AF-4256-B868-D3B1BA8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298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52420-68E3-4AE8-9C8A-C8C34304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FB62-9D98-4FCB-9563-CDE039B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1EE2-4B0E-4A37-9E43-388C8C7A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711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63E7-ECC5-4D5E-A787-DAA79D1D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C2F3-48FC-493C-964B-5D3DD8BC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B2577-534A-44CB-ACBF-C0B6F11B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DECCF-1A01-4373-8B49-AC060105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4305-F379-4546-BEED-F90649BD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28DC3-1010-4C4A-9B3D-454AA324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86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6BB6-2667-4860-854A-84C2A179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EB2B5-173B-45A4-BD4D-931C954D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3F098-5DCC-41F1-9AD6-5D824B8B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B4931-3066-4D36-AF87-3AD84A5B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2FC1-0A24-4554-BE06-B07BDBBC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9615-AB53-4971-B082-688C26D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28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04405-E6D8-4C30-826D-BAC721BD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F8ED-4AD9-41E1-BC42-F2AC9699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62E2-2D3D-48FC-8626-BE386C1D0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322-5A1D-4EB7-A814-616DDBDF0A56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A065-2BF1-4C3F-9BE6-6915DB47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4533-F765-4AED-96FD-BEA21FC9D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23A0-799A-4B77-9763-6F11ACE516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71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3F0-2F2E-4F60-8158-1939697AA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ECAF8-6E7E-40D7-BABD-03C0AED8A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19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2020-08-25T20:04:33Z</dcterms:created>
  <dcterms:modified xsi:type="dcterms:W3CDTF">2020-08-25T20:05:10Z</dcterms:modified>
</cp:coreProperties>
</file>