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92024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18" userDrawn="1">
          <p15:clr>
            <a:srgbClr val="A4A3A4"/>
          </p15:clr>
        </p15:guide>
        <p15:guide id="2" orient="horz" pos="2654" userDrawn="1">
          <p15:clr>
            <a:srgbClr val="A4A3A4"/>
          </p15:clr>
        </p15:guide>
        <p15:guide id="3" orient="horz" pos="1790" userDrawn="1">
          <p15:clr>
            <a:srgbClr val="A4A3A4"/>
          </p15:clr>
        </p15:guide>
        <p15:guide id="4" pos="5819" userDrawn="1">
          <p15:clr>
            <a:srgbClr val="A4A3A4"/>
          </p15:clr>
        </p15:guide>
        <p15:guide id="5" pos="60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C8"/>
    <a:srgbClr val="CCECFF"/>
    <a:srgbClr val="0033CC"/>
    <a:srgbClr val="A7C4FF"/>
    <a:srgbClr val="FF0000"/>
    <a:srgbClr val="FFCC99"/>
    <a:srgbClr val="A3A3E0"/>
    <a:srgbClr val="0A701D"/>
    <a:srgbClr val="33CC33"/>
    <a:srgbClr val="DE7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33" d="100"/>
          <a:sy n="33" d="100"/>
        </p:scale>
        <p:origin x="2357" y="-2414"/>
      </p:cViewPr>
      <p:guideLst>
        <p:guide orient="horz" pos="2718"/>
        <p:guide orient="horz" pos="2654"/>
        <p:guide orient="horz" pos="1790"/>
        <p:guide pos="5819"/>
        <p:guide pos="604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dirty="0"/>
          </a:p>
        </p:txBody>
      </p:sp>
    </p:spTree>
    <p:extLst>
      <p:ext uri="{BB962C8B-B14F-4D97-AF65-F5344CB8AC3E}">
        <p14:creationId xmlns:p14="http://schemas.microsoft.com/office/powerpoint/2010/main"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dirty="0"/>
          </a:p>
        </p:txBody>
      </p:sp>
      <p:sp>
        <p:nvSpPr>
          <p:cNvPr id="4098" name="Rectangle 2"/>
          <p:cNvSpPr>
            <a:spLocks noGrp="1" noRot="1" noChangeAspect="1" noChangeArrowheads="1" noTextEdit="1"/>
          </p:cNvSpPr>
          <p:nvPr>
            <p:ph type="sldImg"/>
          </p:nvPr>
        </p:nvSpPr>
        <p:spPr>
          <a:xfrm>
            <a:off x="2144713" y="692150"/>
            <a:ext cx="2427287" cy="3465513"/>
          </a:xfrm>
          <a:ln/>
        </p:spPr>
      </p:sp>
      <p:sp>
        <p:nvSpPr>
          <p:cNvPr id="40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721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181" y="8521700"/>
            <a:ext cx="16322040" cy="588010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2880361" y="15544800"/>
            <a:ext cx="13441680" cy="7010400"/>
          </a:xfrm>
          <a:prstGeom prst="rect">
            <a:avLst/>
          </a:prstGeom>
        </p:spPr>
        <p:txBody>
          <a:bodyPr/>
          <a:lstStyle>
            <a:lvl1pPr marL="0" indent="0" algn="ctr">
              <a:buNone/>
              <a:defRPr/>
            </a:lvl1pPr>
            <a:lvl2pPr marL="483900" indent="0" algn="ctr">
              <a:buNone/>
              <a:defRPr/>
            </a:lvl2pPr>
            <a:lvl3pPr marL="967801" indent="0" algn="ctr">
              <a:buNone/>
              <a:defRPr/>
            </a:lvl3pPr>
            <a:lvl4pPr marL="1451701" indent="0" algn="ctr">
              <a:buNone/>
              <a:defRPr/>
            </a:lvl4pPr>
            <a:lvl5pPr marL="1935602" indent="0" algn="ctr">
              <a:buNone/>
              <a:defRPr/>
            </a:lvl5pPr>
            <a:lvl6pPr marL="2419502" indent="0" algn="ctr">
              <a:buNone/>
              <a:defRPr/>
            </a:lvl6pPr>
            <a:lvl7pPr marL="2903403" indent="0" algn="ctr">
              <a:buNone/>
              <a:defRPr/>
            </a:lvl7pPr>
            <a:lvl8pPr marL="3387303" indent="0" algn="ctr">
              <a:buNone/>
              <a:defRPr/>
            </a:lvl8pPr>
            <a:lvl9pPr marL="3871204" indent="0" algn="ctr">
              <a:buNone/>
              <a:defRPr/>
            </a:lvl9pPr>
          </a:lstStyle>
          <a:p>
            <a:r>
              <a:rPr lang="en-US"/>
              <a:t>Click to edit Master subtitle style</a:t>
            </a:r>
          </a:p>
        </p:txBody>
      </p:sp>
    </p:spTree>
    <p:extLst>
      <p:ext uri="{BB962C8B-B14F-4D97-AF65-F5344CB8AC3E}">
        <p14:creationId xmlns:p14="http://schemas.microsoft.com/office/powerpoint/2010/main"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60120" y="1098550"/>
            <a:ext cx="1728216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960120" y="6400800"/>
            <a:ext cx="17282160" cy="18103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21740" y="1098550"/>
            <a:ext cx="4320540" cy="234061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60120" y="1098550"/>
            <a:ext cx="12801600" cy="234061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120" y="1098550"/>
            <a:ext cx="17282160" cy="4572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60120" y="6400800"/>
            <a:ext cx="17282160" cy="181038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858" y="17627600"/>
            <a:ext cx="16322040" cy="5448300"/>
          </a:xfrm>
          <a:prstGeom prst="rect">
            <a:avLst/>
          </a:prstGeom>
        </p:spPr>
        <p:txBody>
          <a:bodyPr anchor="t"/>
          <a:lstStyle>
            <a:lvl1pPr algn="l">
              <a:defRPr sz="4234" b="1" cap="all"/>
            </a:lvl1pPr>
          </a:lstStyle>
          <a:p>
            <a:r>
              <a:rPr lang="en-US"/>
              <a:t>Click to edit Master title style</a:t>
            </a:r>
          </a:p>
        </p:txBody>
      </p:sp>
      <p:sp>
        <p:nvSpPr>
          <p:cNvPr id="3" name="Text Placeholder 2"/>
          <p:cNvSpPr>
            <a:spLocks noGrp="1"/>
          </p:cNvSpPr>
          <p:nvPr>
            <p:ph type="body" idx="1"/>
          </p:nvPr>
        </p:nvSpPr>
        <p:spPr>
          <a:xfrm>
            <a:off x="1516858" y="11626850"/>
            <a:ext cx="16322040" cy="6000750"/>
          </a:xfrm>
          <a:prstGeom prst="rect">
            <a:avLst/>
          </a:prstGeom>
        </p:spPr>
        <p:txBody>
          <a:bodyPr anchor="b"/>
          <a:lstStyle>
            <a:lvl1pPr marL="0" indent="0">
              <a:buNone/>
              <a:defRPr sz="2117"/>
            </a:lvl1pPr>
            <a:lvl2pPr marL="483900" indent="0">
              <a:buNone/>
              <a:defRPr sz="1905"/>
            </a:lvl2pPr>
            <a:lvl3pPr marL="967801" indent="0">
              <a:buNone/>
              <a:defRPr sz="1693"/>
            </a:lvl3pPr>
            <a:lvl4pPr marL="1451701" indent="0">
              <a:buNone/>
              <a:defRPr sz="1482"/>
            </a:lvl4pPr>
            <a:lvl5pPr marL="1935602" indent="0">
              <a:buNone/>
              <a:defRPr sz="1482"/>
            </a:lvl5pPr>
            <a:lvl6pPr marL="2419502" indent="0">
              <a:buNone/>
              <a:defRPr sz="1482"/>
            </a:lvl6pPr>
            <a:lvl7pPr marL="2903403" indent="0">
              <a:buNone/>
              <a:defRPr sz="1482"/>
            </a:lvl7pPr>
            <a:lvl8pPr marL="3387303" indent="0">
              <a:buNone/>
              <a:defRPr sz="1482"/>
            </a:lvl8pPr>
            <a:lvl9pPr marL="3871204" indent="0">
              <a:buNone/>
              <a:defRPr sz="1482"/>
            </a:lvl9pPr>
          </a:lstStyle>
          <a:p>
            <a:pPr lvl="0"/>
            <a:r>
              <a:rPr lang="en-US"/>
              <a:t>Click to edit Master text styles</a:t>
            </a:r>
          </a:p>
        </p:txBody>
      </p:sp>
    </p:spTree>
    <p:extLst>
      <p:ext uri="{BB962C8B-B14F-4D97-AF65-F5344CB8AC3E}">
        <p14:creationId xmlns:p14="http://schemas.microsoft.com/office/powerpoint/2010/main"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0120" y="1098550"/>
            <a:ext cx="1728216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60120" y="6400800"/>
            <a:ext cx="8561070" cy="18103850"/>
          </a:xfrm>
          <a:prstGeom prst="rect">
            <a:avLst/>
          </a:prstGeom>
        </p:spPr>
        <p:txBody>
          <a:bodyPr/>
          <a:lstStyle>
            <a:lvl1pPr>
              <a:defRPr sz="2964"/>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81210" y="6400800"/>
            <a:ext cx="8561070" cy="18103850"/>
          </a:xfrm>
          <a:prstGeom prst="rect">
            <a:avLst/>
          </a:prstGeom>
        </p:spPr>
        <p:txBody>
          <a:bodyPr/>
          <a:lstStyle>
            <a:lvl1pPr>
              <a:defRPr sz="2964"/>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60120" y="1098550"/>
            <a:ext cx="1728216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60122" y="6140450"/>
            <a:ext cx="8484393" cy="2559050"/>
          </a:xfrm>
          <a:prstGeom prst="rect">
            <a:avLst/>
          </a:prstGeom>
        </p:spPr>
        <p:txBody>
          <a:bodyPr anchor="b"/>
          <a:lstStyle>
            <a:lvl1pPr marL="0" indent="0">
              <a:buNone/>
              <a:defRPr sz="2540" b="1"/>
            </a:lvl1pPr>
            <a:lvl2pPr marL="483900" indent="0">
              <a:buNone/>
              <a:defRPr sz="2117" b="1"/>
            </a:lvl2pPr>
            <a:lvl3pPr marL="967801" indent="0">
              <a:buNone/>
              <a:defRPr sz="1905" b="1"/>
            </a:lvl3pPr>
            <a:lvl4pPr marL="1451701" indent="0">
              <a:buNone/>
              <a:defRPr sz="1693" b="1"/>
            </a:lvl4pPr>
            <a:lvl5pPr marL="1935602" indent="0">
              <a:buNone/>
              <a:defRPr sz="1693" b="1"/>
            </a:lvl5pPr>
            <a:lvl6pPr marL="2419502" indent="0">
              <a:buNone/>
              <a:defRPr sz="1693" b="1"/>
            </a:lvl6pPr>
            <a:lvl7pPr marL="2903403" indent="0">
              <a:buNone/>
              <a:defRPr sz="1693" b="1"/>
            </a:lvl7pPr>
            <a:lvl8pPr marL="3387303" indent="0">
              <a:buNone/>
              <a:defRPr sz="1693" b="1"/>
            </a:lvl8pPr>
            <a:lvl9pPr marL="3871204" indent="0">
              <a:buNone/>
              <a:defRPr sz="1693" b="1"/>
            </a:lvl9pPr>
          </a:lstStyle>
          <a:p>
            <a:pPr lvl="0"/>
            <a:r>
              <a:rPr lang="en-US"/>
              <a:t>Click to edit Master text styles</a:t>
            </a:r>
          </a:p>
        </p:txBody>
      </p:sp>
      <p:sp>
        <p:nvSpPr>
          <p:cNvPr id="4" name="Content Placeholder 3"/>
          <p:cNvSpPr>
            <a:spLocks noGrp="1"/>
          </p:cNvSpPr>
          <p:nvPr>
            <p:ph sz="half" idx="2"/>
          </p:nvPr>
        </p:nvSpPr>
        <p:spPr>
          <a:xfrm>
            <a:off x="960122" y="8699500"/>
            <a:ext cx="8484393" cy="15805150"/>
          </a:xfrm>
          <a:prstGeom prst="rect">
            <a:avLst/>
          </a:prstGeo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4554" y="6140450"/>
            <a:ext cx="8487728" cy="2559050"/>
          </a:xfrm>
          <a:prstGeom prst="rect">
            <a:avLst/>
          </a:prstGeom>
        </p:spPr>
        <p:txBody>
          <a:bodyPr anchor="b"/>
          <a:lstStyle>
            <a:lvl1pPr marL="0" indent="0">
              <a:buNone/>
              <a:defRPr sz="2540" b="1"/>
            </a:lvl1pPr>
            <a:lvl2pPr marL="483900" indent="0">
              <a:buNone/>
              <a:defRPr sz="2117" b="1"/>
            </a:lvl2pPr>
            <a:lvl3pPr marL="967801" indent="0">
              <a:buNone/>
              <a:defRPr sz="1905" b="1"/>
            </a:lvl3pPr>
            <a:lvl4pPr marL="1451701" indent="0">
              <a:buNone/>
              <a:defRPr sz="1693" b="1"/>
            </a:lvl4pPr>
            <a:lvl5pPr marL="1935602" indent="0">
              <a:buNone/>
              <a:defRPr sz="1693" b="1"/>
            </a:lvl5pPr>
            <a:lvl6pPr marL="2419502" indent="0">
              <a:buNone/>
              <a:defRPr sz="1693" b="1"/>
            </a:lvl6pPr>
            <a:lvl7pPr marL="2903403" indent="0">
              <a:buNone/>
              <a:defRPr sz="1693" b="1"/>
            </a:lvl7pPr>
            <a:lvl8pPr marL="3387303" indent="0">
              <a:buNone/>
              <a:defRPr sz="1693" b="1"/>
            </a:lvl8pPr>
            <a:lvl9pPr marL="3871204" indent="0">
              <a:buNone/>
              <a:defRPr sz="1693" b="1"/>
            </a:lvl9pPr>
          </a:lstStyle>
          <a:p>
            <a:pPr lvl="0"/>
            <a:r>
              <a:rPr lang="en-US"/>
              <a:t>Click to edit Master text styles</a:t>
            </a:r>
          </a:p>
        </p:txBody>
      </p:sp>
      <p:sp>
        <p:nvSpPr>
          <p:cNvPr id="6" name="Content Placeholder 5"/>
          <p:cNvSpPr>
            <a:spLocks noGrp="1"/>
          </p:cNvSpPr>
          <p:nvPr>
            <p:ph sz="quarter" idx="4"/>
          </p:nvPr>
        </p:nvSpPr>
        <p:spPr>
          <a:xfrm>
            <a:off x="9754554" y="8699500"/>
            <a:ext cx="8487728" cy="15805150"/>
          </a:xfrm>
          <a:prstGeom prst="rect">
            <a:avLst/>
          </a:prstGeo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0120" y="1098550"/>
            <a:ext cx="17282160" cy="4572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121" y="1092200"/>
            <a:ext cx="6317456" cy="4648200"/>
          </a:xfrm>
          <a:prstGeom prst="rect">
            <a:avLst/>
          </a:prstGeom>
        </p:spPr>
        <p:txBody>
          <a:bodyPr anchor="b"/>
          <a:lstStyle>
            <a:lvl1pPr algn="l">
              <a:defRPr sz="2117" b="1"/>
            </a:lvl1pPr>
          </a:lstStyle>
          <a:p>
            <a:r>
              <a:rPr lang="en-US"/>
              <a:t>Click to edit Master title style</a:t>
            </a:r>
          </a:p>
        </p:txBody>
      </p:sp>
      <p:sp>
        <p:nvSpPr>
          <p:cNvPr id="3" name="Content Placeholder 2"/>
          <p:cNvSpPr>
            <a:spLocks noGrp="1"/>
          </p:cNvSpPr>
          <p:nvPr>
            <p:ph idx="1"/>
          </p:nvPr>
        </p:nvSpPr>
        <p:spPr>
          <a:xfrm>
            <a:off x="7507605" y="1092200"/>
            <a:ext cx="10734675" cy="23412450"/>
          </a:xfrm>
          <a:prstGeom prst="rect">
            <a:avLst/>
          </a:prstGeom>
        </p:spPr>
        <p:txBody>
          <a:bodyPr/>
          <a:lstStyle>
            <a:lvl1pPr>
              <a:defRPr sz="3387"/>
            </a:lvl1pPr>
            <a:lvl2pPr>
              <a:defRPr sz="2964"/>
            </a:lvl2pPr>
            <a:lvl3pPr>
              <a:defRPr sz="2540"/>
            </a:lvl3pPr>
            <a:lvl4pPr>
              <a:defRPr sz="2117"/>
            </a:lvl4pPr>
            <a:lvl5pPr>
              <a:defRPr sz="2117"/>
            </a:lvl5pPr>
            <a:lvl6pPr>
              <a:defRPr sz="2117"/>
            </a:lvl6pPr>
            <a:lvl7pPr>
              <a:defRPr sz="2117"/>
            </a:lvl7pPr>
            <a:lvl8pPr>
              <a:defRPr sz="2117"/>
            </a:lvl8pPr>
            <a:lvl9pPr>
              <a:defRPr sz="21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60121" y="5740400"/>
            <a:ext cx="6317456" cy="18764250"/>
          </a:xfrm>
          <a:prstGeom prst="rect">
            <a:avLst/>
          </a:prstGeom>
        </p:spPr>
        <p:txBody>
          <a:bodyPr/>
          <a:lstStyle>
            <a:lvl1pPr marL="0" indent="0">
              <a:buNone/>
              <a:defRPr sz="1482"/>
            </a:lvl1pPr>
            <a:lvl2pPr marL="483900" indent="0">
              <a:buNone/>
              <a:defRPr sz="1270"/>
            </a:lvl2pPr>
            <a:lvl3pPr marL="967801" indent="0">
              <a:buNone/>
              <a:defRPr sz="1058"/>
            </a:lvl3pPr>
            <a:lvl4pPr marL="1451701" indent="0">
              <a:buNone/>
              <a:defRPr sz="953"/>
            </a:lvl4pPr>
            <a:lvl5pPr marL="1935602" indent="0">
              <a:buNone/>
              <a:defRPr sz="953"/>
            </a:lvl5pPr>
            <a:lvl6pPr marL="2419502" indent="0">
              <a:buNone/>
              <a:defRPr sz="953"/>
            </a:lvl6pPr>
            <a:lvl7pPr marL="2903403" indent="0">
              <a:buNone/>
              <a:defRPr sz="953"/>
            </a:lvl7pPr>
            <a:lvl8pPr marL="3387303" indent="0">
              <a:buNone/>
              <a:defRPr sz="953"/>
            </a:lvl8pPr>
            <a:lvl9pPr marL="3871204" indent="0">
              <a:buNone/>
              <a:defRPr sz="953"/>
            </a:lvl9pPr>
          </a:lstStyle>
          <a:p>
            <a:pPr lvl="0"/>
            <a:r>
              <a:rPr lang="en-US"/>
              <a:t>Click to edit Master text styles</a:t>
            </a:r>
          </a:p>
        </p:txBody>
      </p:sp>
    </p:spTree>
    <p:extLst>
      <p:ext uri="{BB962C8B-B14F-4D97-AF65-F5344CB8AC3E}">
        <p14:creationId xmlns:p14="http://schemas.microsoft.com/office/powerpoint/2010/main"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804" y="19202400"/>
            <a:ext cx="11521440" cy="2266950"/>
          </a:xfrm>
          <a:prstGeom prst="rect">
            <a:avLst/>
          </a:prstGeom>
        </p:spPr>
        <p:txBody>
          <a:bodyPr anchor="b"/>
          <a:lstStyle>
            <a:lvl1pPr algn="l">
              <a:defRPr sz="2117" b="1"/>
            </a:lvl1pPr>
          </a:lstStyle>
          <a:p>
            <a:r>
              <a:rPr lang="en-US"/>
              <a:t>Click to edit Master title style</a:t>
            </a:r>
          </a:p>
        </p:txBody>
      </p:sp>
      <p:sp>
        <p:nvSpPr>
          <p:cNvPr id="3" name="Picture Placeholder 2"/>
          <p:cNvSpPr>
            <a:spLocks noGrp="1"/>
          </p:cNvSpPr>
          <p:nvPr>
            <p:ph type="pic" idx="1"/>
          </p:nvPr>
        </p:nvSpPr>
        <p:spPr>
          <a:xfrm>
            <a:off x="3763804" y="2451100"/>
            <a:ext cx="11521440" cy="16459200"/>
          </a:xfrm>
          <a:prstGeom prst="rect">
            <a:avLst/>
          </a:prstGeom>
        </p:spPr>
        <p:txBody>
          <a:bodyPr/>
          <a:lstStyle>
            <a:lvl1pPr marL="0" indent="0">
              <a:buNone/>
              <a:defRPr sz="3387"/>
            </a:lvl1pPr>
            <a:lvl2pPr marL="483900" indent="0">
              <a:buNone/>
              <a:defRPr sz="2964"/>
            </a:lvl2pPr>
            <a:lvl3pPr marL="967801" indent="0">
              <a:buNone/>
              <a:defRPr sz="2540"/>
            </a:lvl3pPr>
            <a:lvl4pPr marL="1451701" indent="0">
              <a:buNone/>
              <a:defRPr sz="2117"/>
            </a:lvl4pPr>
            <a:lvl5pPr marL="1935602" indent="0">
              <a:buNone/>
              <a:defRPr sz="2117"/>
            </a:lvl5pPr>
            <a:lvl6pPr marL="2419502" indent="0">
              <a:buNone/>
              <a:defRPr sz="2117"/>
            </a:lvl6pPr>
            <a:lvl7pPr marL="2903403" indent="0">
              <a:buNone/>
              <a:defRPr sz="2117"/>
            </a:lvl7pPr>
            <a:lvl8pPr marL="3387303" indent="0">
              <a:buNone/>
              <a:defRPr sz="2117"/>
            </a:lvl8pPr>
            <a:lvl9pPr marL="3871204" indent="0">
              <a:buNone/>
              <a:defRPr sz="2117"/>
            </a:lvl9pPr>
          </a:lstStyle>
          <a:p>
            <a:endParaRPr lang="en-US" dirty="0"/>
          </a:p>
        </p:txBody>
      </p:sp>
      <p:sp>
        <p:nvSpPr>
          <p:cNvPr id="4" name="Text Placeholder 3"/>
          <p:cNvSpPr>
            <a:spLocks noGrp="1"/>
          </p:cNvSpPr>
          <p:nvPr>
            <p:ph type="body" sz="half" idx="2"/>
          </p:nvPr>
        </p:nvSpPr>
        <p:spPr>
          <a:xfrm>
            <a:off x="3763804" y="21469350"/>
            <a:ext cx="11521440" cy="3219450"/>
          </a:xfrm>
          <a:prstGeom prst="rect">
            <a:avLst/>
          </a:prstGeom>
        </p:spPr>
        <p:txBody>
          <a:bodyPr/>
          <a:lstStyle>
            <a:lvl1pPr marL="0" indent="0">
              <a:buNone/>
              <a:defRPr sz="1482"/>
            </a:lvl1pPr>
            <a:lvl2pPr marL="483900" indent="0">
              <a:buNone/>
              <a:defRPr sz="1270"/>
            </a:lvl2pPr>
            <a:lvl3pPr marL="967801" indent="0">
              <a:buNone/>
              <a:defRPr sz="1058"/>
            </a:lvl3pPr>
            <a:lvl4pPr marL="1451701" indent="0">
              <a:buNone/>
              <a:defRPr sz="953"/>
            </a:lvl4pPr>
            <a:lvl5pPr marL="1935602" indent="0">
              <a:buNone/>
              <a:defRPr sz="953"/>
            </a:lvl5pPr>
            <a:lvl6pPr marL="2419502" indent="0">
              <a:buNone/>
              <a:defRPr sz="953"/>
            </a:lvl6pPr>
            <a:lvl7pPr marL="2903403" indent="0">
              <a:buNone/>
              <a:defRPr sz="953"/>
            </a:lvl7pPr>
            <a:lvl8pPr marL="3387303" indent="0">
              <a:buNone/>
              <a:defRPr sz="953"/>
            </a:lvl8pPr>
            <a:lvl9pPr marL="3871204" indent="0">
              <a:buNone/>
              <a:defRPr sz="953"/>
            </a:lvl9pPr>
          </a:lstStyle>
          <a:p>
            <a:pPr lvl="0"/>
            <a:r>
              <a:rPr lang="en-US"/>
              <a:t>Click to edit Master text styles</a:t>
            </a:r>
          </a:p>
        </p:txBody>
      </p:sp>
    </p:spTree>
    <p:extLst>
      <p:ext uri="{BB962C8B-B14F-4D97-AF65-F5344CB8AC3E}">
        <p14:creationId xmlns:p14="http://schemas.microsoft.com/office/powerpoint/2010/main"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p:nvGraphicFramePr>
        <p:xfrm>
          <a:off x="12841606" y="27044655"/>
          <a:ext cx="5759053" cy="155575"/>
        </p:xfrm>
        <a:graphic>
          <a:graphicData uri="http://schemas.openxmlformats.org/presentationml/2006/ole">
            <mc:AlternateContent xmlns:mc="http://schemas.openxmlformats.org/markup-compatibility/2006">
              <mc:Choice xmlns:v="urn:schemas-microsoft-com:vml" Requires="v">
                <p:oleObj spid="_x0000_s1151" name="CorelDRAW" r:id="rId14" imgW="8828280" imgH="313200" progId="CorelDRAW.Graphic.13">
                  <p:embed/>
                </p:oleObj>
              </mc:Choice>
              <mc:Fallback>
                <p:oleObj name="CorelDRAW" r:id="rId14" imgW="8828280" imgH="313200" progId="CorelDRAW.Graphic.1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841606" y="27044655"/>
                        <a:ext cx="5759053" cy="155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54732" rtl="0" fontAlgn="base">
        <a:spcBef>
          <a:spcPct val="0"/>
        </a:spcBef>
        <a:spcAft>
          <a:spcPct val="0"/>
        </a:spcAft>
        <a:defRPr sz="12807">
          <a:solidFill>
            <a:schemeClr val="tx2"/>
          </a:solidFill>
          <a:latin typeface="+mj-lt"/>
          <a:ea typeface="+mj-ea"/>
          <a:cs typeface="+mj-cs"/>
        </a:defRPr>
      </a:lvl1pPr>
      <a:lvl2pPr algn="ctr" defTabSz="2654732" rtl="0" fontAlgn="base">
        <a:spcBef>
          <a:spcPct val="0"/>
        </a:spcBef>
        <a:spcAft>
          <a:spcPct val="0"/>
        </a:spcAft>
        <a:defRPr sz="12807">
          <a:solidFill>
            <a:schemeClr val="tx2"/>
          </a:solidFill>
          <a:latin typeface="Arial" charset="0"/>
        </a:defRPr>
      </a:lvl2pPr>
      <a:lvl3pPr algn="ctr" defTabSz="2654732" rtl="0" fontAlgn="base">
        <a:spcBef>
          <a:spcPct val="0"/>
        </a:spcBef>
        <a:spcAft>
          <a:spcPct val="0"/>
        </a:spcAft>
        <a:defRPr sz="12807">
          <a:solidFill>
            <a:schemeClr val="tx2"/>
          </a:solidFill>
          <a:latin typeface="Arial" charset="0"/>
        </a:defRPr>
      </a:lvl3pPr>
      <a:lvl4pPr algn="ctr" defTabSz="2654732" rtl="0" fontAlgn="base">
        <a:spcBef>
          <a:spcPct val="0"/>
        </a:spcBef>
        <a:spcAft>
          <a:spcPct val="0"/>
        </a:spcAft>
        <a:defRPr sz="12807">
          <a:solidFill>
            <a:schemeClr val="tx2"/>
          </a:solidFill>
          <a:latin typeface="Arial" charset="0"/>
        </a:defRPr>
      </a:lvl4pPr>
      <a:lvl5pPr algn="ctr" defTabSz="2654732" rtl="0" fontAlgn="base">
        <a:spcBef>
          <a:spcPct val="0"/>
        </a:spcBef>
        <a:spcAft>
          <a:spcPct val="0"/>
        </a:spcAft>
        <a:defRPr sz="12807">
          <a:solidFill>
            <a:schemeClr val="tx2"/>
          </a:solidFill>
          <a:latin typeface="Arial" charset="0"/>
        </a:defRPr>
      </a:lvl5pPr>
      <a:lvl6pPr marL="483900" algn="ctr" defTabSz="2654732" rtl="0" fontAlgn="base">
        <a:spcBef>
          <a:spcPct val="0"/>
        </a:spcBef>
        <a:spcAft>
          <a:spcPct val="0"/>
        </a:spcAft>
        <a:defRPr sz="12807">
          <a:solidFill>
            <a:schemeClr val="tx2"/>
          </a:solidFill>
          <a:latin typeface="Arial" charset="0"/>
        </a:defRPr>
      </a:lvl6pPr>
      <a:lvl7pPr marL="967801" algn="ctr" defTabSz="2654732" rtl="0" fontAlgn="base">
        <a:spcBef>
          <a:spcPct val="0"/>
        </a:spcBef>
        <a:spcAft>
          <a:spcPct val="0"/>
        </a:spcAft>
        <a:defRPr sz="12807">
          <a:solidFill>
            <a:schemeClr val="tx2"/>
          </a:solidFill>
          <a:latin typeface="Arial" charset="0"/>
        </a:defRPr>
      </a:lvl7pPr>
      <a:lvl8pPr marL="1451701" algn="ctr" defTabSz="2654732" rtl="0" fontAlgn="base">
        <a:spcBef>
          <a:spcPct val="0"/>
        </a:spcBef>
        <a:spcAft>
          <a:spcPct val="0"/>
        </a:spcAft>
        <a:defRPr sz="12807">
          <a:solidFill>
            <a:schemeClr val="tx2"/>
          </a:solidFill>
          <a:latin typeface="Arial" charset="0"/>
        </a:defRPr>
      </a:lvl8pPr>
      <a:lvl9pPr marL="1935602" algn="ctr" defTabSz="2654732" rtl="0" fontAlgn="base">
        <a:spcBef>
          <a:spcPct val="0"/>
        </a:spcBef>
        <a:spcAft>
          <a:spcPct val="0"/>
        </a:spcAft>
        <a:defRPr sz="12807">
          <a:solidFill>
            <a:schemeClr val="tx2"/>
          </a:solidFill>
          <a:latin typeface="Arial" charset="0"/>
        </a:defRPr>
      </a:lvl9pPr>
    </p:titleStyle>
    <p:bodyStyle>
      <a:lvl1pPr marL="996365" indent="-996365" algn="l" defTabSz="2654732" rtl="0" fontAlgn="base">
        <a:spcBef>
          <a:spcPct val="20000"/>
        </a:spcBef>
        <a:spcAft>
          <a:spcPct val="0"/>
        </a:spcAft>
        <a:buChar char="•"/>
        <a:defRPr sz="9314">
          <a:solidFill>
            <a:schemeClr val="tx1"/>
          </a:solidFill>
          <a:latin typeface="+mn-lt"/>
          <a:ea typeface="+mn-ea"/>
          <a:cs typeface="+mn-cs"/>
        </a:defRPr>
      </a:lvl1pPr>
      <a:lvl2pPr marL="2155710" indent="-828344" algn="l" defTabSz="2654732" rtl="0" fontAlgn="base">
        <a:spcBef>
          <a:spcPct val="20000"/>
        </a:spcBef>
        <a:spcAft>
          <a:spcPct val="0"/>
        </a:spcAft>
        <a:buChar char="–"/>
        <a:defRPr sz="8150">
          <a:solidFill>
            <a:schemeClr val="tx1"/>
          </a:solidFill>
          <a:latin typeface="+mn-lt"/>
        </a:defRPr>
      </a:lvl2pPr>
      <a:lvl3pPr marL="3318415" indent="-663683" algn="l" defTabSz="2654732" rtl="0" fontAlgn="base">
        <a:spcBef>
          <a:spcPct val="20000"/>
        </a:spcBef>
        <a:spcAft>
          <a:spcPct val="0"/>
        </a:spcAft>
        <a:buChar char="•"/>
        <a:defRPr sz="6985">
          <a:solidFill>
            <a:schemeClr val="tx1"/>
          </a:solidFill>
          <a:latin typeface="+mn-lt"/>
        </a:defRPr>
      </a:lvl3pPr>
      <a:lvl4pPr marL="4644100" indent="-662003" algn="l" defTabSz="2654732" rtl="0" fontAlgn="base">
        <a:spcBef>
          <a:spcPct val="20000"/>
        </a:spcBef>
        <a:spcAft>
          <a:spcPct val="0"/>
        </a:spcAft>
        <a:buChar char="–"/>
        <a:defRPr sz="5821">
          <a:solidFill>
            <a:schemeClr val="tx1"/>
          </a:solidFill>
          <a:latin typeface="+mn-lt"/>
        </a:defRPr>
      </a:lvl4pPr>
      <a:lvl5pPr marL="5973147" indent="-663683" algn="l" defTabSz="2654732" rtl="0" fontAlgn="base">
        <a:spcBef>
          <a:spcPct val="20000"/>
        </a:spcBef>
        <a:spcAft>
          <a:spcPct val="0"/>
        </a:spcAft>
        <a:buChar char="»"/>
        <a:defRPr sz="5821">
          <a:solidFill>
            <a:schemeClr val="tx1"/>
          </a:solidFill>
          <a:latin typeface="+mn-lt"/>
        </a:defRPr>
      </a:lvl5pPr>
      <a:lvl6pPr marL="6457048" indent="-663683" algn="l" defTabSz="2654732" rtl="0" fontAlgn="base">
        <a:spcBef>
          <a:spcPct val="20000"/>
        </a:spcBef>
        <a:spcAft>
          <a:spcPct val="0"/>
        </a:spcAft>
        <a:buChar char="»"/>
        <a:defRPr sz="5821">
          <a:solidFill>
            <a:schemeClr val="tx1"/>
          </a:solidFill>
          <a:latin typeface="+mn-lt"/>
        </a:defRPr>
      </a:lvl6pPr>
      <a:lvl7pPr marL="6940948" indent="-663683" algn="l" defTabSz="2654732" rtl="0" fontAlgn="base">
        <a:spcBef>
          <a:spcPct val="20000"/>
        </a:spcBef>
        <a:spcAft>
          <a:spcPct val="0"/>
        </a:spcAft>
        <a:buChar char="»"/>
        <a:defRPr sz="5821">
          <a:solidFill>
            <a:schemeClr val="tx1"/>
          </a:solidFill>
          <a:latin typeface="+mn-lt"/>
        </a:defRPr>
      </a:lvl7pPr>
      <a:lvl8pPr marL="7424849" indent="-663683" algn="l" defTabSz="2654732" rtl="0" fontAlgn="base">
        <a:spcBef>
          <a:spcPct val="20000"/>
        </a:spcBef>
        <a:spcAft>
          <a:spcPct val="0"/>
        </a:spcAft>
        <a:buChar char="»"/>
        <a:defRPr sz="5821">
          <a:solidFill>
            <a:schemeClr val="tx1"/>
          </a:solidFill>
          <a:latin typeface="+mn-lt"/>
        </a:defRPr>
      </a:lvl8pPr>
      <a:lvl9pPr marL="7908749" indent="-663683" algn="l" defTabSz="2654732" rtl="0" fontAlgn="base">
        <a:spcBef>
          <a:spcPct val="20000"/>
        </a:spcBef>
        <a:spcAft>
          <a:spcPct val="0"/>
        </a:spcAft>
        <a:buChar char="»"/>
        <a:defRPr sz="5821">
          <a:solidFill>
            <a:schemeClr val="tx1"/>
          </a:solidFill>
          <a:latin typeface="+mn-lt"/>
        </a:defRPr>
      </a:lvl9pPr>
    </p:bodyStyle>
    <p:otherStyle>
      <a:defPPr>
        <a:defRPr lang="en-US"/>
      </a:defPPr>
      <a:lvl1pPr marL="0" algn="l" defTabSz="967801" rtl="0" eaLnBrk="1" latinLnBrk="0" hangingPunct="1">
        <a:defRPr sz="1905" kern="1200">
          <a:solidFill>
            <a:schemeClr val="tx1"/>
          </a:solidFill>
          <a:latin typeface="+mn-lt"/>
          <a:ea typeface="+mn-ea"/>
          <a:cs typeface="+mn-cs"/>
        </a:defRPr>
      </a:lvl1pPr>
      <a:lvl2pPr marL="483900" algn="l" defTabSz="967801" rtl="0" eaLnBrk="1" latinLnBrk="0" hangingPunct="1">
        <a:defRPr sz="1905" kern="1200">
          <a:solidFill>
            <a:schemeClr val="tx1"/>
          </a:solidFill>
          <a:latin typeface="+mn-lt"/>
          <a:ea typeface="+mn-ea"/>
          <a:cs typeface="+mn-cs"/>
        </a:defRPr>
      </a:lvl2pPr>
      <a:lvl3pPr marL="967801" algn="l" defTabSz="967801" rtl="0" eaLnBrk="1" latinLnBrk="0" hangingPunct="1">
        <a:defRPr sz="1905" kern="1200">
          <a:solidFill>
            <a:schemeClr val="tx1"/>
          </a:solidFill>
          <a:latin typeface="+mn-lt"/>
          <a:ea typeface="+mn-ea"/>
          <a:cs typeface="+mn-cs"/>
        </a:defRPr>
      </a:lvl3pPr>
      <a:lvl4pPr marL="1451701" algn="l" defTabSz="967801" rtl="0" eaLnBrk="1" latinLnBrk="0" hangingPunct="1">
        <a:defRPr sz="1905" kern="1200">
          <a:solidFill>
            <a:schemeClr val="tx1"/>
          </a:solidFill>
          <a:latin typeface="+mn-lt"/>
          <a:ea typeface="+mn-ea"/>
          <a:cs typeface="+mn-cs"/>
        </a:defRPr>
      </a:lvl4pPr>
      <a:lvl5pPr marL="1935602" algn="l" defTabSz="967801" rtl="0" eaLnBrk="1" latinLnBrk="0" hangingPunct="1">
        <a:defRPr sz="1905" kern="1200">
          <a:solidFill>
            <a:schemeClr val="tx1"/>
          </a:solidFill>
          <a:latin typeface="+mn-lt"/>
          <a:ea typeface="+mn-ea"/>
          <a:cs typeface="+mn-cs"/>
        </a:defRPr>
      </a:lvl5pPr>
      <a:lvl6pPr marL="2419502" algn="l" defTabSz="967801" rtl="0" eaLnBrk="1" latinLnBrk="0" hangingPunct="1">
        <a:defRPr sz="1905" kern="1200">
          <a:solidFill>
            <a:schemeClr val="tx1"/>
          </a:solidFill>
          <a:latin typeface="+mn-lt"/>
          <a:ea typeface="+mn-ea"/>
          <a:cs typeface="+mn-cs"/>
        </a:defRPr>
      </a:lvl6pPr>
      <a:lvl7pPr marL="2903403" algn="l" defTabSz="967801" rtl="0" eaLnBrk="1" latinLnBrk="0" hangingPunct="1">
        <a:defRPr sz="1905" kern="1200">
          <a:solidFill>
            <a:schemeClr val="tx1"/>
          </a:solidFill>
          <a:latin typeface="+mn-lt"/>
          <a:ea typeface="+mn-ea"/>
          <a:cs typeface="+mn-cs"/>
        </a:defRPr>
      </a:lvl7pPr>
      <a:lvl8pPr marL="3387303" algn="l" defTabSz="967801" rtl="0" eaLnBrk="1" latinLnBrk="0" hangingPunct="1">
        <a:defRPr sz="1905" kern="1200">
          <a:solidFill>
            <a:schemeClr val="tx1"/>
          </a:solidFill>
          <a:latin typeface="+mn-lt"/>
          <a:ea typeface="+mn-ea"/>
          <a:cs typeface="+mn-cs"/>
        </a:defRPr>
      </a:lvl8pPr>
      <a:lvl9pPr marL="3871204" algn="l" defTabSz="967801"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ounded Rectangle 23"/>
          <p:cNvSpPr/>
          <p:nvPr/>
        </p:nvSpPr>
        <p:spPr bwMode="auto">
          <a:xfrm>
            <a:off x="13262713" y="25113188"/>
            <a:ext cx="6154535" cy="5238305"/>
          </a:xfrm>
          <a:prstGeom prst="round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smtClean="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F7FB707C-B75C-4E9C-ADC9-6E059791ECE4}"/>
              </a:ext>
            </a:extLst>
          </p:cNvPr>
          <p:cNvSpPr/>
          <p:nvPr/>
        </p:nvSpPr>
        <p:spPr bwMode="auto">
          <a:xfrm>
            <a:off x="-621692" y="-400099"/>
            <a:ext cx="20269742" cy="3083270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defTabSz="4645781">
              <a:defRPr/>
            </a:pPr>
            <a:endParaRPr lang="en-US" sz="5186" dirty="0">
              <a:solidFill>
                <a:schemeClr val="tx1">
                  <a:lumMod val="65000"/>
                  <a:lumOff val="35000"/>
                </a:schemeClr>
              </a:solidFill>
            </a:endParaRPr>
          </a:p>
        </p:txBody>
      </p:sp>
      <p:pic>
        <p:nvPicPr>
          <p:cNvPr id="23" name="Picture 70" descr="Image result for ku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35" y="921239"/>
            <a:ext cx="2463594" cy="27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188502" y="2522652"/>
            <a:ext cx="4013898" cy="1196481"/>
          </a:xfrm>
          <a:prstGeom prst="rect">
            <a:avLst/>
          </a:prstGeom>
          <a:noFill/>
        </p:spPr>
        <p:txBody>
          <a:bodyPr wrap="square" rtlCol="0">
            <a:spAutoFit/>
          </a:bodyPr>
          <a:lstStyle/>
          <a:p>
            <a:r>
              <a:rPr lang="en-US" sz="3175" b="1" u="sng" dirty="0" smtClean="0">
                <a:solidFill>
                  <a:srgbClr val="0033CC"/>
                </a:solidFill>
                <a:latin typeface="Calibri" panose="020F0502020204030204" pitchFamily="34" charset="0"/>
                <a:cs typeface="Calibri" panose="020F0502020204030204" pitchFamily="34" charset="0"/>
              </a:rPr>
              <a:t>Represented By -</a:t>
            </a:r>
            <a:endParaRPr lang="en-US" sz="3175" b="1" u="sng" dirty="0">
              <a:solidFill>
                <a:srgbClr val="0033CC"/>
              </a:solidFill>
              <a:latin typeface="Calibri" panose="020F0502020204030204" pitchFamily="34" charset="0"/>
              <a:cs typeface="Calibri" panose="020F0502020204030204" pitchFamily="34" charset="0"/>
            </a:endParaRPr>
          </a:p>
          <a:p>
            <a:r>
              <a:rPr lang="en-SG" sz="4000" b="1" dirty="0" smtClean="0">
                <a:latin typeface="Calibri" panose="020F0502020204030204" pitchFamily="34" charset="0"/>
                <a:cs typeface="Calibri" panose="020F0502020204030204" pitchFamily="34" charset="0"/>
              </a:rPr>
              <a:t>1809042,1809044</a:t>
            </a:r>
            <a:endParaRPr lang="en-US" sz="40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6C8CE9A-7B5E-4A2C-A4FF-D44449650452}"/>
              </a:ext>
            </a:extLst>
          </p:cNvPr>
          <p:cNvSpPr txBox="1"/>
          <p:nvPr/>
        </p:nvSpPr>
        <p:spPr>
          <a:xfrm>
            <a:off x="9058049" y="13464376"/>
            <a:ext cx="1005840" cy="890372"/>
          </a:xfrm>
          <a:prstGeom prst="rect">
            <a:avLst/>
          </a:prstGeom>
          <a:noFill/>
        </p:spPr>
        <p:txBody>
          <a:bodyPr wrap="square" rtlCol="0">
            <a:spAutoFit/>
          </a:bodyPr>
          <a:lstStyle/>
          <a:p>
            <a:endParaRPr lang="en-US" sz="5186" dirty="0"/>
          </a:p>
        </p:txBody>
      </p:sp>
      <p:sp>
        <p:nvSpPr>
          <p:cNvPr id="17" name="Rounded Rectangle 16"/>
          <p:cNvSpPr/>
          <p:nvPr/>
        </p:nvSpPr>
        <p:spPr bwMode="auto">
          <a:xfrm>
            <a:off x="-621692" y="-400099"/>
            <a:ext cx="20269742" cy="1232025"/>
          </a:xfrm>
          <a:prstGeom prst="roundRect">
            <a:avLst>
              <a:gd name="adj" fmla="val 29070"/>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r>
              <a:rPr lang="en-US" sz="7200" b="1" dirty="0" smtClean="0">
                <a:solidFill>
                  <a:schemeClr val="bg1"/>
                </a:solidFill>
              </a:rPr>
              <a:t>Arduino Based Hand Gesture Control Car</a:t>
            </a:r>
            <a:endParaRPr lang="en-GB" sz="7200" b="1" dirty="0">
              <a:solidFill>
                <a:schemeClr val="bg1"/>
              </a:solidFill>
            </a:endParaRPr>
          </a:p>
        </p:txBody>
      </p:sp>
      <p:sp>
        <p:nvSpPr>
          <p:cNvPr id="19" name="Rounded Rectangle 18"/>
          <p:cNvSpPr/>
          <p:nvPr/>
        </p:nvSpPr>
        <p:spPr bwMode="auto">
          <a:xfrm>
            <a:off x="2425427" y="1380460"/>
            <a:ext cx="12559406" cy="1866863"/>
          </a:xfrm>
          <a:prstGeom prst="roundRect">
            <a:avLst>
              <a:gd name="adj" fmla="val 20760"/>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r>
              <a:rPr lang="en-US" sz="3810" b="1" u="sng" cap="small" dirty="0">
                <a:solidFill>
                  <a:schemeClr val="bg1"/>
                </a:solidFill>
                <a:latin typeface="Calibri" panose="020F0502020204030204" pitchFamily="34" charset="0"/>
                <a:cs typeface="Calibri" panose="020F0502020204030204" pitchFamily="34" charset="0"/>
              </a:rPr>
              <a:t>Department of Electronics And Communication Engineering</a:t>
            </a:r>
            <a:endParaRPr lang="en-US" sz="3810" dirty="0">
              <a:solidFill>
                <a:schemeClr val="bg1"/>
              </a:solidFill>
              <a:latin typeface="Calibri" panose="020F0502020204030204" pitchFamily="34" charset="0"/>
              <a:cs typeface="Calibri" panose="020F0502020204030204" pitchFamily="34" charset="0"/>
            </a:endParaRPr>
          </a:p>
          <a:p>
            <a:pPr>
              <a:defRPr/>
            </a:pPr>
            <a:r>
              <a:rPr lang="en-US" sz="3810" b="1" dirty="0">
                <a:solidFill>
                  <a:schemeClr val="bg1"/>
                </a:solidFill>
                <a:latin typeface="Calibri" panose="020F0502020204030204" pitchFamily="34" charset="0"/>
                <a:cs typeface="Calibri" panose="020F0502020204030204" pitchFamily="34" charset="0"/>
              </a:rPr>
              <a:t>Course No</a:t>
            </a:r>
            <a:r>
              <a:rPr lang="en-US" sz="3810" dirty="0">
                <a:solidFill>
                  <a:schemeClr val="bg1"/>
                </a:solidFill>
                <a:latin typeface="Calibri" panose="020F0502020204030204" pitchFamily="34" charset="0"/>
                <a:cs typeface="Calibri" panose="020F0502020204030204" pitchFamily="34" charset="0"/>
              </a:rPr>
              <a:t> : ECE-3200</a:t>
            </a:r>
            <a:endParaRPr lang="en-US" altLang="en-US" sz="3810" dirty="0">
              <a:solidFill>
                <a:schemeClr val="bg1"/>
              </a:solidFill>
              <a:latin typeface="Calibri" panose="020F0502020204030204" pitchFamily="34" charset="0"/>
              <a:cs typeface="Calibri" panose="020F0502020204030204" pitchFamily="34" charset="0"/>
            </a:endParaRPr>
          </a:p>
        </p:txBody>
      </p:sp>
      <p:sp>
        <p:nvSpPr>
          <p:cNvPr id="4" name="Rounded Rectangle 3"/>
          <p:cNvSpPr/>
          <p:nvPr/>
        </p:nvSpPr>
        <p:spPr bwMode="auto">
          <a:xfrm>
            <a:off x="-241836" y="3849485"/>
            <a:ext cx="7486873" cy="5609205"/>
          </a:xfrm>
          <a:prstGeom prst="roundRect">
            <a:avLst>
              <a:gd name="adj" fmla="val 10770"/>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algn="just" defTabSz="2654732"/>
            <a:endParaRPr lang="en-GB" sz="4234" b="1" dirty="0"/>
          </a:p>
        </p:txBody>
      </p:sp>
      <p:sp>
        <p:nvSpPr>
          <p:cNvPr id="5" name="Rounded Rectangle 4"/>
          <p:cNvSpPr/>
          <p:nvPr/>
        </p:nvSpPr>
        <p:spPr bwMode="auto">
          <a:xfrm>
            <a:off x="7475839" y="3877648"/>
            <a:ext cx="11941409" cy="5892654"/>
          </a:xfrm>
          <a:prstGeom prst="roundRect">
            <a:avLst>
              <a:gd name="adj" fmla="val 10603"/>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endParaRPr lang="en-GB" sz="3387" b="1" dirty="0"/>
          </a:p>
          <a:p>
            <a:pPr defTabSz="2654732"/>
            <a:endParaRPr lang="en-GB" sz="4234" b="1" dirty="0"/>
          </a:p>
          <a:p>
            <a:pPr algn="l" defTabSz="2654732"/>
            <a:endParaRPr lang="en-GB" sz="3599" b="1" dirty="0"/>
          </a:p>
          <a:p>
            <a:pPr marL="0" marR="0">
              <a:lnSpc>
                <a:spcPct val="107000"/>
              </a:lnSpc>
              <a:spcBef>
                <a:spcPts val="0"/>
              </a:spcBef>
              <a:spcAft>
                <a:spcPts val="800"/>
              </a:spcAft>
            </a:pPr>
            <a:r>
              <a:rPr lang="en-US" sz="3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defTabSz="2654732"/>
            <a:r>
              <a:rPr lang="en-GB" sz="3599" dirty="0" smtClean="0"/>
              <a:t>.</a:t>
            </a:r>
          </a:p>
          <a:p>
            <a:pPr algn="l" defTabSz="2654732"/>
            <a:endParaRPr lang="en-GB" sz="3387" b="1" dirty="0"/>
          </a:p>
        </p:txBody>
      </p:sp>
      <p:sp>
        <p:nvSpPr>
          <p:cNvPr id="55" name="Rounded Rectangle 54"/>
          <p:cNvSpPr/>
          <p:nvPr/>
        </p:nvSpPr>
        <p:spPr bwMode="auto">
          <a:xfrm>
            <a:off x="-279617" y="17486528"/>
            <a:ext cx="6717184" cy="7246087"/>
          </a:xfrm>
          <a:prstGeom prst="roundRect">
            <a:avLst>
              <a:gd name="adj" fmla="val 6933"/>
            </a:avLst>
          </a:prstGeom>
          <a:solidFill>
            <a:schemeClr val="accent5">
              <a:lumMod val="75000"/>
            </a:schemeClr>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algn="l" defTabSz="2654732"/>
            <a:endParaRPr lang="en-US" sz="3810" dirty="0"/>
          </a:p>
          <a:p>
            <a:pPr algn="l" defTabSz="2654732"/>
            <a:endParaRPr lang="en-US" sz="4000" dirty="0"/>
          </a:p>
        </p:txBody>
      </p:sp>
      <p:sp>
        <p:nvSpPr>
          <p:cNvPr id="56" name="TextBox 55"/>
          <p:cNvSpPr txBox="1"/>
          <p:nvPr/>
        </p:nvSpPr>
        <p:spPr>
          <a:xfrm>
            <a:off x="1639910" y="17424157"/>
            <a:ext cx="2841142" cy="769441"/>
          </a:xfrm>
          <a:prstGeom prst="rect">
            <a:avLst/>
          </a:prstGeom>
          <a:noFill/>
        </p:spPr>
        <p:txBody>
          <a:bodyPr wrap="square" rtlCol="0">
            <a:spAutoFit/>
          </a:bodyPr>
          <a:lstStyle/>
          <a:p>
            <a:r>
              <a:rPr lang="en-US" sz="3200" b="1" dirty="0" smtClean="0"/>
              <a:t>Application</a:t>
            </a:r>
            <a:r>
              <a:rPr lang="en-US" sz="4400" b="1" dirty="0" smtClean="0"/>
              <a:t> </a:t>
            </a:r>
            <a:endParaRPr lang="en-GB" sz="4400" b="1" dirty="0"/>
          </a:p>
        </p:txBody>
      </p:sp>
      <p:sp>
        <p:nvSpPr>
          <p:cNvPr id="57" name="Rounded Rectangle 56"/>
          <p:cNvSpPr/>
          <p:nvPr/>
        </p:nvSpPr>
        <p:spPr bwMode="auto">
          <a:xfrm>
            <a:off x="6639841" y="17453436"/>
            <a:ext cx="12837151" cy="7279179"/>
          </a:xfrm>
          <a:prstGeom prst="roundRect">
            <a:avLst>
              <a:gd name="adj" fmla="val 7043"/>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endParaRPr lang="en-GB" sz="3810" dirty="0"/>
          </a:p>
        </p:txBody>
      </p:sp>
      <p:sp>
        <p:nvSpPr>
          <p:cNvPr id="58" name="Rounded Rectangle 57"/>
          <p:cNvSpPr/>
          <p:nvPr/>
        </p:nvSpPr>
        <p:spPr bwMode="auto">
          <a:xfrm>
            <a:off x="6489380" y="24825030"/>
            <a:ext cx="6925908" cy="5460562"/>
          </a:xfrm>
          <a:prstGeom prst="roundRect">
            <a:avLst>
              <a:gd name="adj" fmla="val 10050"/>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endParaRPr lang="en-GB" sz="3387" dirty="0" smtClean="0"/>
          </a:p>
          <a:p>
            <a:pPr algn="l" defTabSz="2654732"/>
            <a:endParaRPr lang="en-GB" sz="3600" b="1" dirty="0" smtClean="0"/>
          </a:p>
          <a:p>
            <a:pPr algn="l" defTabSz="2654732"/>
            <a:endParaRPr lang="en-GB" sz="3600" b="1" dirty="0" smtClean="0"/>
          </a:p>
          <a:p>
            <a:pPr marL="571500" indent="-571500" algn="l" defTabSz="2654732">
              <a:buFont typeface="Wingdings" panose="05000000000000000000" pitchFamily="2" charset="2"/>
              <a:buChar char="q"/>
            </a:pPr>
            <a:endParaRPr lang="en-GB" sz="3600" b="1" dirty="0" smtClean="0"/>
          </a:p>
          <a:p>
            <a:pPr marL="571500" indent="-571500" algn="l" defTabSz="2654732">
              <a:buFont typeface="Wingdings" panose="05000000000000000000" pitchFamily="2" charset="2"/>
              <a:buChar char="q"/>
            </a:pPr>
            <a:endParaRPr lang="en-US" sz="3600" dirty="0"/>
          </a:p>
          <a:p>
            <a:pPr algn="l" defTabSz="2654732"/>
            <a:endParaRPr lang="en-US" sz="3600" dirty="0"/>
          </a:p>
          <a:p>
            <a:pPr algn="l" defTabSz="2654732"/>
            <a:endParaRPr lang="en-US" sz="3600" dirty="0" smtClean="0"/>
          </a:p>
          <a:p>
            <a:pPr algn="l" defTabSz="2654732"/>
            <a:endParaRPr lang="en-GB" sz="3600" dirty="0" smtClean="0"/>
          </a:p>
        </p:txBody>
      </p:sp>
      <p:sp>
        <p:nvSpPr>
          <p:cNvPr id="59" name="TextBox 58"/>
          <p:cNvSpPr txBox="1"/>
          <p:nvPr/>
        </p:nvSpPr>
        <p:spPr>
          <a:xfrm>
            <a:off x="9890982" y="17510460"/>
            <a:ext cx="5831201" cy="743922"/>
          </a:xfrm>
          <a:prstGeom prst="rect">
            <a:avLst/>
          </a:prstGeom>
          <a:noFill/>
        </p:spPr>
        <p:txBody>
          <a:bodyPr wrap="square" rtlCol="0">
            <a:spAutoFit/>
          </a:bodyPr>
          <a:lstStyle/>
          <a:p>
            <a:r>
              <a:rPr lang="en-GB" sz="4234" b="1" dirty="0" smtClean="0"/>
              <a:t>Working Principle</a:t>
            </a:r>
            <a:endParaRPr lang="en-GB" sz="4234" b="1" dirty="0"/>
          </a:p>
        </p:txBody>
      </p:sp>
      <p:sp>
        <p:nvSpPr>
          <p:cNvPr id="63" name="TextBox 62"/>
          <p:cNvSpPr txBox="1"/>
          <p:nvPr/>
        </p:nvSpPr>
        <p:spPr>
          <a:xfrm>
            <a:off x="8167333" y="24783467"/>
            <a:ext cx="3079689" cy="743922"/>
          </a:xfrm>
          <a:prstGeom prst="rect">
            <a:avLst/>
          </a:prstGeom>
          <a:noFill/>
        </p:spPr>
        <p:txBody>
          <a:bodyPr wrap="none" rtlCol="0">
            <a:spAutoFit/>
          </a:bodyPr>
          <a:lstStyle/>
          <a:p>
            <a:r>
              <a:rPr lang="en-GB" sz="4234" b="1" dirty="0" smtClean="0"/>
              <a:t>Limitations</a:t>
            </a:r>
          </a:p>
        </p:txBody>
      </p:sp>
      <p:grpSp>
        <p:nvGrpSpPr>
          <p:cNvPr id="3" name="Group 2"/>
          <p:cNvGrpSpPr/>
          <p:nvPr/>
        </p:nvGrpSpPr>
        <p:grpSpPr>
          <a:xfrm>
            <a:off x="-300704" y="9857147"/>
            <a:ext cx="9471281" cy="7475834"/>
            <a:chOff x="19135" y="9634959"/>
            <a:chExt cx="11224680" cy="7063118"/>
          </a:xfrm>
        </p:grpSpPr>
        <p:sp>
          <p:nvSpPr>
            <p:cNvPr id="25" name="Rounded Rectangle 24"/>
            <p:cNvSpPr/>
            <p:nvPr/>
          </p:nvSpPr>
          <p:spPr bwMode="auto">
            <a:xfrm>
              <a:off x="19135" y="9634959"/>
              <a:ext cx="11224680" cy="7063118"/>
            </a:xfrm>
            <a:prstGeom prst="roundRect">
              <a:avLst>
                <a:gd name="adj" fmla="val 7028"/>
              </a:avLst>
            </a:prstGeom>
            <a:solidFill>
              <a:srgbClr val="CCECFF"/>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defTabSz="2654732"/>
              <a:endParaRPr lang="en-GB" sz="5186" dirty="0"/>
            </a:p>
          </p:txBody>
        </p:sp>
        <p:sp>
          <p:nvSpPr>
            <p:cNvPr id="32" name="TextBox 31"/>
            <p:cNvSpPr txBox="1"/>
            <p:nvPr/>
          </p:nvSpPr>
          <p:spPr>
            <a:xfrm>
              <a:off x="914212" y="15868173"/>
              <a:ext cx="9543831" cy="552492"/>
            </a:xfrm>
            <a:prstGeom prst="rect">
              <a:avLst/>
            </a:prstGeom>
            <a:noFill/>
          </p:spPr>
          <p:txBody>
            <a:bodyPr wrap="square" rtlCol="0">
              <a:spAutoFit/>
            </a:bodyPr>
            <a:lstStyle/>
            <a:p>
              <a:r>
                <a:rPr lang="en-GB" sz="3200" b="1" dirty="0"/>
                <a:t>Fig 1- Block Diagram of the prototype</a:t>
              </a:r>
            </a:p>
          </p:txBody>
        </p:sp>
      </p:grpSp>
      <p:sp>
        <p:nvSpPr>
          <p:cNvPr id="2" name="TextBox 1"/>
          <p:cNvSpPr txBox="1"/>
          <p:nvPr/>
        </p:nvSpPr>
        <p:spPr>
          <a:xfrm>
            <a:off x="-111945" y="4793255"/>
            <a:ext cx="7082493" cy="3970318"/>
          </a:xfrm>
          <a:prstGeom prst="rect">
            <a:avLst/>
          </a:prstGeom>
          <a:noFill/>
        </p:spPr>
        <p:txBody>
          <a:bodyPr wrap="square" rtlCol="0">
            <a:spAutoFit/>
          </a:bodyPr>
          <a:lstStyle/>
          <a:p>
            <a:pPr algn="just"/>
            <a:r>
              <a:rPr lang="en-US" sz="3600" dirty="0"/>
              <a:t>to present the control of the robot utilizing the accelerometer with the assistance of human hand </a:t>
            </a:r>
            <a:r>
              <a:rPr lang="en-US" sz="3600" dirty="0" smtClean="0"/>
              <a:t>gesture.</a:t>
            </a:r>
            <a:r>
              <a:rPr lang="en-US" sz="3600" dirty="0"/>
              <a:t> Where the accelerometer data is received with the help of hand gesture and assisted wirelessly. </a:t>
            </a:r>
            <a:endParaRPr lang="en-US" sz="3600" b="1" dirty="0"/>
          </a:p>
        </p:txBody>
      </p:sp>
      <p:sp>
        <p:nvSpPr>
          <p:cNvPr id="8" name="TextBox 7"/>
          <p:cNvSpPr txBox="1"/>
          <p:nvPr/>
        </p:nvSpPr>
        <p:spPr>
          <a:xfrm>
            <a:off x="1456938" y="3962966"/>
            <a:ext cx="2993336" cy="743280"/>
          </a:xfrm>
          <a:prstGeom prst="rect">
            <a:avLst/>
          </a:prstGeom>
          <a:noFill/>
        </p:spPr>
        <p:txBody>
          <a:bodyPr wrap="square" rtlCol="0">
            <a:spAutoFit/>
          </a:bodyPr>
          <a:lstStyle/>
          <a:p>
            <a:r>
              <a:rPr lang="en-SG" sz="4230" b="1" dirty="0" smtClean="0"/>
              <a:t>  Objective</a:t>
            </a:r>
            <a:endParaRPr lang="en-US" sz="4230" b="1" dirty="0"/>
          </a:p>
        </p:txBody>
      </p:sp>
      <p:sp>
        <p:nvSpPr>
          <p:cNvPr id="10" name="TextBox 9"/>
          <p:cNvSpPr txBox="1"/>
          <p:nvPr/>
        </p:nvSpPr>
        <p:spPr>
          <a:xfrm>
            <a:off x="7868385" y="4686428"/>
            <a:ext cx="11608607" cy="5909310"/>
          </a:xfrm>
          <a:prstGeom prst="rect">
            <a:avLst/>
          </a:prstGeom>
          <a:noFill/>
        </p:spPr>
        <p:txBody>
          <a:bodyPr wrap="square" rtlCol="0">
            <a:spAutoFit/>
          </a:bodyPr>
          <a:lstStyle/>
          <a:p>
            <a:pPr algn="just"/>
            <a:r>
              <a:rPr lang="en-US" sz="2800" dirty="0"/>
              <a:t>Gesture recognition is a topic in science and language technology with the goal of interpreting human gestures via mathematical algorithms. Gestures can originate from any bodily motion or state but commonly originate from the face or hand. Users can use simple gestures to control or interact with devices without physically touching them</a:t>
            </a:r>
            <a:r>
              <a:rPr lang="en-US" sz="2800" dirty="0" smtClean="0"/>
              <a:t>. </a:t>
            </a:r>
            <a:r>
              <a:rPr lang="en-US" sz="2800" dirty="0"/>
              <a:t>Gesture recognition can be seen as a way for computers to begin to understand human body </a:t>
            </a:r>
            <a:r>
              <a:rPr lang="en-US" sz="2800" dirty="0" smtClean="0"/>
              <a:t>language. </a:t>
            </a:r>
            <a:r>
              <a:rPr lang="en-US" sz="2800" dirty="0"/>
              <a:t>Using the concept of </a:t>
            </a:r>
            <a:r>
              <a:rPr lang="en-US" sz="2800" dirty="0" err="1" smtClean="0"/>
              <a:t>gesturerecognition</a:t>
            </a:r>
            <a:r>
              <a:rPr lang="en-US" sz="2800" dirty="0"/>
              <a:t>, it is possible to point a finger at this point will move accordingly. This could make conventional input on devices such and even redundant.</a:t>
            </a:r>
          </a:p>
          <a:p>
            <a:pPr algn="l"/>
            <a:r>
              <a:rPr lang="en-US" dirty="0" smtClean="0"/>
              <a:t>.</a:t>
            </a:r>
          </a:p>
          <a:p>
            <a:pPr algn="l"/>
            <a:endParaRPr lang="en-US" dirty="0"/>
          </a:p>
        </p:txBody>
      </p:sp>
      <p:sp>
        <p:nvSpPr>
          <p:cNvPr id="11" name="TextBox 10"/>
          <p:cNvSpPr txBox="1"/>
          <p:nvPr/>
        </p:nvSpPr>
        <p:spPr>
          <a:xfrm>
            <a:off x="10309947" y="3990473"/>
            <a:ext cx="5556682" cy="743280"/>
          </a:xfrm>
          <a:prstGeom prst="rect">
            <a:avLst/>
          </a:prstGeom>
          <a:noFill/>
        </p:spPr>
        <p:txBody>
          <a:bodyPr wrap="square" rtlCol="0">
            <a:spAutoFit/>
          </a:bodyPr>
          <a:lstStyle/>
          <a:p>
            <a:r>
              <a:rPr lang="en-SG" sz="4230" b="1" dirty="0" smtClean="0"/>
              <a:t>Introduction</a:t>
            </a:r>
            <a:endParaRPr lang="en-US" sz="4230" b="1" dirty="0"/>
          </a:p>
        </p:txBody>
      </p:sp>
      <p:sp>
        <p:nvSpPr>
          <p:cNvPr id="36" name="Rounded Rectangle 35"/>
          <p:cNvSpPr/>
          <p:nvPr/>
        </p:nvSpPr>
        <p:spPr bwMode="auto">
          <a:xfrm>
            <a:off x="9388147" y="10400627"/>
            <a:ext cx="10029101" cy="6797050"/>
          </a:xfrm>
          <a:prstGeom prst="roundRect">
            <a:avLst>
              <a:gd name="adj" fmla="val 10603"/>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none" lIns="96778" tIns="48389" rIns="96778" bIns="48389" numCol="1" rtlCol="0" anchor="ctr" anchorCtr="0" compatLnSpc="1">
            <a:prstTxWarp prst="textNoShape">
              <a:avLst/>
            </a:prstTxWarp>
          </a:bodyPr>
          <a:lstStyle/>
          <a:p>
            <a:pPr algn="l" defTabSz="2654732"/>
            <a:endParaRPr lang="en-GB" sz="3387" b="1" dirty="0"/>
          </a:p>
          <a:p>
            <a:pPr defTabSz="2654732"/>
            <a:endParaRPr lang="en-GB" sz="4234" b="1" dirty="0"/>
          </a:p>
          <a:p>
            <a:pPr algn="l" defTabSz="2654732"/>
            <a:endParaRPr lang="en-GB" sz="3599" b="1" dirty="0"/>
          </a:p>
          <a:p>
            <a:pPr marL="0" marR="0">
              <a:lnSpc>
                <a:spcPct val="107000"/>
              </a:lnSpc>
              <a:spcBef>
                <a:spcPts val="0"/>
              </a:spcBef>
              <a:spcAft>
                <a:spcPts val="800"/>
              </a:spcAft>
            </a:pPr>
            <a:r>
              <a:rPr lang="en-US" sz="3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defTabSz="2654732"/>
            <a:r>
              <a:rPr lang="en-GB" sz="3599" dirty="0" smtClean="0"/>
              <a:t>.</a:t>
            </a:r>
          </a:p>
          <a:p>
            <a:pPr algn="l" defTabSz="2654732"/>
            <a:endParaRPr lang="en-GB" sz="3387" b="1" dirty="0"/>
          </a:p>
        </p:txBody>
      </p:sp>
      <p:sp>
        <p:nvSpPr>
          <p:cNvPr id="13" name="TextBox 12"/>
          <p:cNvSpPr txBox="1"/>
          <p:nvPr/>
        </p:nvSpPr>
        <p:spPr>
          <a:xfrm>
            <a:off x="11025311" y="10602476"/>
            <a:ext cx="6553200" cy="743280"/>
          </a:xfrm>
          <a:prstGeom prst="rect">
            <a:avLst/>
          </a:prstGeom>
          <a:noFill/>
        </p:spPr>
        <p:txBody>
          <a:bodyPr wrap="square" rtlCol="0">
            <a:spAutoFit/>
          </a:bodyPr>
          <a:lstStyle/>
          <a:p>
            <a:pPr algn="l"/>
            <a:r>
              <a:rPr lang="en-SG" sz="4230" b="1" dirty="0" smtClean="0"/>
              <a:t>Required Apparatus</a:t>
            </a:r>
            <a:endParaRPr lang="en-US" sz="4230" b="1" dirty="0"/>
          </a:p>
        </p:txBody>
      </p:sp>
      <p:sp>
        <p:nvSpPr>
          <p:cNvPr id="15" name="TextBox 14"/>
          <p:cNvSpPr txBox="1"/>
          <p:nvPr/>
        </p:nvSpPr>
        <p:spPr>
          <a:xfrm>
            <a:off x="11161946" y="11011368"/>
            <a:ext cx="7873337" cy="6186309"/>
          </a:xfrm>
          <a:prstGeom prst="rect">
            <a:avLst/>
          </a:prstGeom>
          <a:noFill/>
        </p:spPr>
        <p:txBody>
          <a:bodyPr wrap="square" rtlCol="0">
            <a:spAutoFit/>
          </a:bodyPr>
          <a:lstStyle/>
          <a:p>
            <a:pPr marL="685800" indent="-685800" algn="l">
              <a:buFont typeface="Arial" panose="020B0604020202020204" pitchFamily="34" charset="0"/>
              <a:buChar char="•"/>
            </a:pPr>
            <a:endParaRPr lang="en-US" sz="3600" dirty="0" smtClean="0"/>
          </a:p>
          <a:p>
            <a:pPr marL="685800" indent="-685800" algn="l">
              <a:buFont typeface="Arial" panose="020B0604020202020204" pitchFamily="34" charset="0"/>
              <a:buChar char="•"/>
            </a:pPr>
            <a:r>
              <a:rPr lang="en-US" sz="3600" dirty="0"/>
              <a:t>Arduino Nano</a:t>
            </a:r>
            <a:endParaRPr lang="en-US" sz="3600" dirty="0" smtClean="0"/>
          </a:p>
          <a:p>
            <a:pPr marL="685800" indent="-685800" algn="l">
              <a:buFont typeface="Arial" panose="020B0604020202020204" pitchFamily="34" charset="0"/>
              <a:buChar char="•"/>
            </a:pPr>
            <a:r>
              <a:rPr lang="en-US" sz="3600" dirty="0" smtClean="0"/>
              <a:t>Nrf24l01</a:t>
            </a:r>
          </a:p>
          <a:p>
            <a:pPr marL="571500" indent="-571500" algn="l">
              <a:buFont typeface="Arial" panose="020B0604020202020204" pitchFamily="34" charset="0"/>
              <a:buChar char="•"/>
            </a:pPr>
            <a:r>
              <a:rPr lang="en-US" sz="3600" dirty="0"/>
              <a:t>MPU6050 </a:t>
            </a:r>
            <a:r>
              <a:rPr lang="en-US" sz="3600" dirty="0" smtClean="0"/>
              <a:t>module</a:t>
            </a:r>
          </a:p>
          <a:p>
            <a:pPr marL="571500" indent="-571500" algn="l">
              <a:buFont typeface="Arial" panose="020B0604020202020204" pitchFamily="34" charset="0"/>
              <a:buChar char="•"/>
            </a:pPr>
            <a:r>
              <a:rPr lang="en-US" sz="3600" dirty="0"/>
              <a:t>7-12 V DC </a:t>
            </a:r>
            <a:r>
              <a:rPr lang="en-US" sz="3600" dirty="0" smtClean="0"/>
              <a:t>battery</a:t>
            </a:r>
          </a:p>
          <a:p>
            <a:pPr marL="571500" indent="-571500" algn="l">
              <a:buFont typeface="Arial" panose="020B0604020202020204" pitchFamily="34" charset="0"/>
              <a:buChar char="•"/>
            </a:pPr>
            <a:r>
              <a:rPr lang="en-US" sz="3600" dirty="0"/>
              <a:t>Double sided </a:t>
            </a:r>
            <a:r>
              <a:rPr lang="en-US" sz="3600" dirty="0" smtClean="0"/>
              <a:t>tape</a:t>
            </a:r>
          </a:p>
          <a:p>
            <a:pPr marL="571500" indent="-571500" algn="l">
              <a:buFont typeface="Arial" panose="020B0604020202020204" pitchFamily="34" charset="0"/>
              <a:buChar char="•"/>
            </a:pPr>
            <a:r>
              <a:rPr lang="en-US" sz="3600" dirty="0"/>
              <a:t>4WD car kit</a:t>
            </a:r>
            <a:r>
              <a:rPr lang="en-US" sz="3600" dirty="0" smtClean="0"/>
              <a:t> </a:t>
            </a:r>
          </a:p>
          <a:p>
            <a:pPr marL="571500" indent="-571500" algn="l">
              <a:buFont typeface="Arial" panose="020B0604020202020204" pitchFamily="34" charset="0"/>
              <a:buChar char="•"/>
            </a:pPr>
            <a:r>
              <a:rPr lang="en-US" sz="3600" dirty="0"/>
              <a:t>L298N driver </a:t>
            </a:r>
            <a:r>
              <a:rPr lang="en-US" sz="3600" dirty="0" smtClean="0"/>
              <a:t>module</a:t>
            </a:r>
          </a:p>
          <a:p>
            <a:pPr marL="571500" indent="-571500" algn="l">
              <a:buFont typeface="Arial" panose="020B0604020202020204" pitchFamily="34" charset="0"/>
              <a:buChar char="•"/>
            </a:pPr>
            <a:r>
              <a:rPr lang="en-US" sz="3600" dirty="0" smtClean="0"/>
              <a:t>Breadboard</a:t>
            </a:r>
          </a:p>
          <a:p>
            <a:pPr marL="571500" indent="-571500" algn="l">
              <a:buFont typeface="Arial" panose="020B0604020202020204" pitchFamily="34" charset="0"/>
              <a:buChar char="•"/>
            </a:pPr>
            <a:r>
              <a:rPr lang="en-US" sz="3600" dirty="0" smtClean="0"/>
              <a:t>Jumper </a:t>
            </a:r>
            <a:r>
              <a:rPr lang="en-US" sz="3600" dirty="0"/>
              <a:t>wires</a:t>
            </a:r>
            <a:endParaRPr lang="en-US" sz="3600" dirty="0" smtClean="0"/>
          </a:p>
          <a:p>
            <a:pPr marL="685800" indent="-685800" algn="l">
              <a:buFont typeface="Arial" panose="020B0604020202020204" pitchFamily="34" charset="0"/>
              <a:buChar char="•"/>
            </a:pPr>
            <a:endParaRPr lang="en-US" sz="3600" dirty="0"/>
          </a:p>
        </p:txBody>
      </p:sp>
      <p:sp>
        <p:nvSpPr>
          <p:cNvPr id="16" name="TextBox 15"/>
          <p:cNvSpPr txBox="1"/>
          <p:nvPr/>
        </p:nvSpPr>
        <p:spPr>
          <a:xfrm>
            <a:off x="97706" y="18141381"/>
            <a:ext cx="6249967" cy="6740307"/>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t>Remote Surveillance military applications, Bomb Diffusion </a:t>
            </a:r>
            <a:r>
              <a:rPr lang="en-US" sz="3600" dirty="0" smtClean="0"/>
              <a:t>Robots</a:t>
            </a:r>
          </a:p>
          <a:p>
            <a:pPr marL="571500" indent="-571500" algn="l">
              <a:buFont typeface="Arial" panose="020B0604020202020204" pitchFamily="34" charset="0"/>
              <a:buChar char="•"/>
            </a:pPr>
            <a:r>
              <a:rPr lang="en-US" sz="3600" dirty="0" smtClean="0"/>
              <a:t>It can </a:t>
            </a:r>
            <a:r>
              <a:rPr lang="en-US" sz="3600" dirty="0"/>
              <a:t>be used by Physically challenged in </a:t>
            </a:r>
            <a:r>
              <a:rPr lang="en-US" sz="3600" dirty="0" smtClean="0"/>
              <a:t>wheelchairs</a:t>
            </a:r>
          </a:p>
          <a:p>
            <a:pPr marL="571500" indent="-571500" algn="l">
              <a:buFont typeface="Wingdings" panose="05000000000000000000" pitchFamily="2" charset="2"/>
              <a:buChar char="§"/>
            </a:pPr>
            <a:r>
              <a:rPr lang="en-US" sz="3600" dirty="0" smtClean="0"/>
              <a:t>It can control industrial </a:t>
            </a:r>
            <a:r>
              <a:rPr lang="en-US" sz="3600" dirty="0"/>
              <a:t>grade robotic arms can be developed</a:t>
            </a:r>
            <a:r>
              <a:rPr lang="en-US" sz="3600" dirty="0" smtClean="0"/>
              <a:t>.</a:t>
            </a:r>
          </a:p>
          <a:p>
            <a:pPr marL="571500" indent="-571500" algn="l">
              <a:buFont typeface="Wingdings" panose="05000000000000000000" pitchFamily="2" charset="2"/>
              <a:buChar char="§"/>
            </a:pPr>
            <a:r>
              <a:rPr lang="en-US" sz="3600" dirty="0" smtClean="0"/>
              <a:t>It</a:t>
            </a:r>
            <a:r>
              <a:rPr lang="en-US" sz="3600" dirty="0"/>
              <a:t> can also be used on construction Fields and civil works</a:t>
            </a:r>
          </a:p>
        </p:txBody>
      </p:sp>
      <p:sp>
        <p:nvSpPr>
          <p:cNvPr id="20" name="TextBox 19"/>
          <p:cNvSpPr txBox="1"/>
          <p:nvPr/>
        </p:nvSpPr>
        <p:spPr>
          <a:xfrm>
            <a:off x="6730799" y="18335291"/>
            <a:ext cx="12714977" cy="6555641"/>
          </a:xfrm>
          <a:prstGeom prst="rect">
            <a:avLst/>
          </a:prstGeom>
          <a:noFill/>
        </p:spPr>
        <p:txBody>
          <a:bodyPr wrap="square" rtlCol="0">
            <a:spAutoFit/>
          </a:bodyPr>
          <a:lstStyle/>
          <a:p>
            <a:pPr algn="just"/>
            <a:r>
              <a:rPr lang="en-US" sz="2800" dirty="0" smtClean="0"/>
              <a:t>An RF transmitter module is a small PCB </a:t>
            </a:r>
            <a:r>
              <a:rPr lang="en-US" sz="2800" dirty="0" err="1" smtClean="0"/>
              <a:t>ie</a:t>
            </a:r>
            <a:r>
              <a:rPr lang="en-US" sz="2800" dirty="0" smtClean="0"/>
              <a:t>, printed circuit board sub-assembly capable of transmitting a radio wave and modulating that wave to carry data. Transmitter modules are usually implemented alongside a micro controller which will provide data to the module which is transmitted.</a:t>
            </a:r>
          </a:p>
          <a:p>
            <a:pPr algn="just"/>
            <a:r>
              <a:rPr lang="en-US" sz="2800" dirty="0" smtClean="0"/>
              <a:t>An RF Receiver receives the modulated RF signal, and then it demodulates . There are two types of RF receiver </a:t>
            </a:r>
            <a:r>
              <a:rPr lang="en-US" sz="2800" dirty="0" err="1" smtClean="0"/>
              <a:t>module.Radio</a:t>
            </a:r>
            <a:r>
              <a:rPr lang="en-US" sz="2800" dirty="0" smtClean="0"/>
              <a:t> receiver which receives the transmitted coded from the remote place these codes are converted to digital format and output is available to the pin.MPU6050 </a:t>
            </a:r>
            <a:r>
              <a:rPr lang="en-US" sz="2800" dirty="0"/>
              <a:t>is a Micro-Electro-Mechanical </a:t>
            </a:r>
            <a:r>
              <a:rPr lang="en-US" sz="2800" dirty="0" smtClean="0"/>
              <a:t>Systems </a:t>
            </a:r>
            <a:r>
              <a:rPr lang="en-US" sz="2800" dirty="0"/>
              <a:t>that consists of a 3-axis Accelerometer </a:t>
            </a:r>
            <a:r>
              <a:rPr lang="en-US" sz="2800" dirty="0" smtClean="0"/>
              <a:t>inside </a:t>
            </a:r>
            <a:r>
              <a:rPr lang="en-US" sz="2800" dirty="0"/>
              <a:t>it. This helps us to measure acceleration, velocity, orientation, displacement and many other motion-related parameters of a </a:t>
            </a:r>
            <a:r>
              <a:rPr lang="en-US" sz="2800" dirty="0" smtClean="0"/>
              <a:t>system.L298N </a:t>
            </a:r>
            <a:r>
              <a:rPr lang="en-US" sz="2800" dirty="0"/>
              <a:t>module is a high voltage, high current dual full-bridge motor driver module for controlling DC motor and stepper motor. It can control both the speed and rotation direction of two DC motors.</a:t>
            </a:r>
            <a:endParaRPr lang="en-US" sz="2800" dirty="0" smtClean="0"/>
          </a:p>
          <a:p>
            <a:endParaRPr lang="en-US" sz="2800" dirty="0" smtClean="0"/>
          </a:p>
        </p:txBody>
      </p:sp>
      <p:sp>
        <p:nvSpPr>
          <p:cNvPr id="7" name="TextBox 6"/>
          <p:cNvSpPr txBox="1"/>
          <p:nvPr/>
        </p:nvSpPr>
        <p:spPr>
          <a:xfrm>
            <a:off x="14954967" y="781174"/>
            <a:ext cx="4247433" cy="1688924"/>
          </a:xfrm>
          <a:prstGeom prst="rect">
            <a:avLst/>
          </a:prstGeom>
          <a:noFill/>
        </p:spPr>
        <p:txBody>
          <a:bodyPr wrap="square" rtlCol="0">
            <a:spAutoFit/>
          </a:bodyPr>
          <a:lstStyle/>
          <a:p>
            <a:r>
              <a:rPr lang="en-US" sz="3175" b="1" u="sng" dirty="0">
                <a:solidFill>
                  <a:srgbClr val="0033CC"/>
                </a:solidFill>
                <a:latin typeface="Calibri" panose="020F0502020204030204" pitchFamily="34" charset="0"/>
                <a:cs typeface="Calibri" panose="020F0502020204030204" pitchFamily="34" charset="0"/>
              </a:rPr>
              <a:t>Supervised </a:t>
            </a:r>
            <a:r>
              <a:rPr lang="en-US" sz="3175" b="1" u="sng" dirty="0" smtClean="0">
                <a:solidFill>
                  <a:srgbClr val="0033CC"/>
                </a:solidFill>
                <a:latin typeface="Calibri" panose="020F0502020204030204" pitchFamily="34" charset="0"/>
                <a:cs typeface="Calibri" panose="020F0502020204030204" pitchFamily="34" charset="0"/>
              </a:rPr>
              <a:t>by-</a:t>
            </a:r>
          </a:p>
          <a:p>
            <a:r>
              <a:rPr lang="en-US" sz="3600" b="1" dirty="0"/>
              <a:t>Dr. Md. </a:t>
            </a:r>
            <a:r>
              <a:rPr lang="en-US" sz="3600" b="1" dirty="0" err="1"/>
              <a:t>Faruque</a:t>
            </a:r>
            <a:r>
              <a:rPr lang="en-US" sz="3600" b="1" dirty="0"/>
              <a:t> Hossain</a:t>
            </a:r>
            <a:endParaRPr lang="en-US" sz="3600" b="1" u="sng" dirty="0">
              <a:solidFill>
                <a:srgbClr val="0033CC"/>
              </a:solidFill>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94" y="9873048"/>
            <a:ext cx="4760669" cy="6274162"/>
          </a:xfrm>
          <a:prstGeom prst="rect">
            <a:avLst/>
          </a:prstGeom>
          <a:solidFill>
            <a:schemeClr val="bg1"/>
          </a:solidFill>
          <a:ln>
            <a:solidFill>
              <a:srgbClr val="FFE9C8"/>
            </a:solidFill>
          </a:ln>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1052" y="9811865"/>
            <a:ext cx="4733272" cy="6335345"/>
          </a:xfrm>
          <a:prstGeom prst="rect">
            <a:avLst/>
          </a:prstGeom>
        </p:spPr>
      </p:pic>
      <p:sp>
        <p:nvSpPr>
          <p:cNvPr id="26" name="Rounded Rectangle 25"/>
          <p:cNvSpPr/>
          <p:nvPr/>
        </p:nvSpPr>
        <p:spPr bwMode="auto">
          <a:xfrm>
            <a:off x="13446504" y="24890932"/>
            <a:ext cx="6030488" cy="5460561"/>
          </a:xfrm>
          <a:prstGeom prst="round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r>
              <a:rPr lang="en-US" b="1" dirty="0" smtClean="0"/>
              <a:t>Reference</a:t>
            </a:r>
            <a:r>
              <a:rPr lang="en-US" dirty="0" smtClean="0"/>
              <a:t> </a:t>
            </a:r>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smtClean="0">
              <a:ln>
                <a:noFill/>
              </a:ln>
              <a:solidFill>
                <a:schemeClr val="tx1"/>
              </a:solidFill>
              <a:effectLst/>
              <a:latin typeface="Arial" charset="0"/>
            </a:endParaRPr>
          </a:p>
          <a:p>
            <a:pPr marL="0" marR="0" indent="0" algn="ctr" defTabSz="2508250" rtl="0" eaLnBrk="1" fontAlgn="base" latinLnBrk="0" hangingPunct="1">
              <a:lnSpc>
                <a:spcPct val="100000"/>
              </a:lnSpc>
              <a:spcBef>
                <a:spcPct val="0"/>
              </a:spcBef>
              <a:spcAft>
                <a:spcPct val="0"/>
              </a:spcAft>
              <a:buClrTx/>
              <a:buSzTx/>
              <a:buFontTx/>
              <a:buNone/>
              <a:tabLst/>
            </a:pPr>
            <a:endParaRPr lang="en-US" dirty="0" smtClean="0"/>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a:ln>
                <a:noFill/>
              </a:ln>
              <a:solidFill>
                <a:schemeClr val="tx1"/>
              </a:solidFill>
              <a:effectLst/>
              <a:latin typeface="Arial" charset="0"/>
            </a:endParaRPr>
          </a:p>
          <a:p>
            <a:pPr marL="0" marR="0" indent="0" algn="ctr" defTabSz="2508250" rtl="0" eaLnBrk="1" fontAlgn="base" latinLnBrk="0" hangingPunct="1">
              <a:lnSpc>
                <a:spcPct val="100000"/>
              </a:lnSpc>
              <a:spcBef>
                <a:spcPct val="0"/>
              </a:spcBef>
              <a:spcAft>
                <a:spcPct val="0"/>
              </a:spcAft>
              <a:buClrTx/>
              <a:buSzTx/>
              <a:buFontTx/>
              <a:buNone/>
              <a:tabLst/>
            </a:pPr>
            <a:endParaRPr lang="en-US" dirty="0" smtClean="0"/>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a:ln>
                <a:noFill/>
              </a:ln>
              <a:solidFill>
                <a:schemeClr val="tx1"/>
              </a:solidFill>
              <a:effectLst/>
              <a:latin typeface="Arial" charset="0"/>
            </a:endParaRPr>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smtClean="0">
              <a:ln>
                <a:noFill/>
              </a:ln>
              <a:solidFill>
                <a:schemeClr val="tx1"/>
              </a:solidFill>
              <a:effectLst/>
              <a:latin typeface="Arial" charset="0"/>
            </a:endParaRPr>
          </a:p>
        </p:txBody>
      </p:sp>
      <p:sp>
        <p:nvSpPr>
          <p:cNvPr id="38" name="Rectangle 37"/>
          <p:cNvSpPr/>
          <p:nvPr/>
        </p:nvSpPr>
        <p:spPr>
          <a:xfrm>
            <a:off x="13776998" y="25956340"/>
            <a:ext cx="4968202" cy="2046009"/>
          </a:xfrm>
          <a:prstGeom prst="rect">
            <a:avLst/>
          </a:prstGeom>
        </p:spPr>
        <p:txBody>
          <a:bodyPr wrap="square">
            <a:spAutoFit/>
          </a:bodyPr>
          <a:lstStyle/>
          <a:p>
            <a:pPr marR="457200" lvl="0" algn="just">
              <a:lnSpc>
                <a:spcPct val="107000"/>
              </a:lnSpc>
              <a:spcBef>
                <a:spcPts val="0"/>
              </a:spcBef>
              <a:spcAft>
                <a:spcPts val="0"/>
              </a:spcAft>
              <a:buSzPts val="1200"/>
              <a:tabLst>
                <a:tab pos="648335" algn="l"/>
              </a:tabLst>
            </a:pPr>
            <a:r>
              <a:rPr lang="en-US" sz="2000" b="1" dirty="0" smtClean="0">
                <a:latin typeface="Times New Roman" panose="02020603050405020304" pitchFamily="18" charset="0"/>
                <a:ea typeface="Times New Roman" panose="02020603050405020304" pitchFamily="18" charset="0"/>
              </a:rPr>
              <a:t>1</a:t>
            </a:r>
            <a:r>
              <a:rPr lang="en-US" sz="2000" dirty="0" smtClean="0">
                <a:latin typeface="Times New Roman" panose="02020603050405020304" pitchFamily="18" charset="0"/>
                <a:ea typeface="Times New Roman" panose="02020603050405020304" pitchFamily="18" charset="0"/>
              </a:rPr>
              <a:t>. Xing-Han </a:t>
            </a:r>
            <a:r>
              <a:rPr lang="en-US" sz="2000" dirty="0">
                <a:latin typeface="Times New Roman" panose="02020603050405020304" pitchFamily="18" charset="0"/>
                <a:ea typeface="Times New Roman" panose="02020603050405020304" pitchFamily="18" charset="0"/>
              </a:rPr>
              <a:t>Wu, Mu-Chun Su, Pa-Chun Wang. A Hand-Gesture-Based Control Interface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 a Car-Robot. Proceedings of 2010 IEEE/RSJ International Conference on Intelligent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Robots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Systems,</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October</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18-22,</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2010,</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Taipei,</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Taiwan</a:t>
            </a:r>
            <a:r>
              <a:rPr lang="en-US" sz="1800" dirty="0" smtClean="0">
                <a:latin typeface="Times New Roman" panose="02020603050405020304" pitchFamily="18" charset="0"/>
                <a:ea typeface="Times New Roman" panose="02020603050405020304" pitchFamily="18" charset="0"/>
              </a:rPr>
              <a:t>..</a:t>
            </a:r>
          </a:p>
        </p:txBody>
      </p:sp>
      <p:sp>
        <p:nvSpPr>
          <p:cNvPr id="27" name="Rectangle 26"/>
          <p:cNvSpPr/>
          <p:nvPr/>
        </p:nvSpPr>
        <p:spPr>
          <a:xfrm>
            <a:off x="13734954" y="28039601"/>
            <a:ext cx="5300329" cy="1738938"/>
          </a:xfrm>
          <a:prstGeom prst="rect">
            <a:avLst/>
          </a:prstGeom>
        </p:spPr>
        <p:txBody>
          <a:bodyPr wrap="square">
            <a:spAutoFit/>
          </a:bodyPr>
          <a:lstStyle/>
          <a:p>
            <a:pPr marR="457200" algn="just">
              <a:lnSpc>
                <a:spcPct val="107000"/>
              </a:lnSpc>
              <a:buSzPts val="1200"/>
              <a:tabLst>
                <a:tab pos="648335" algn="l"/>
              </a:tabLst>
            </a:pPr>
            <a:r>
              <a:rPr lang="en-US" sz="2000" b="1" dirty="0" smtClean="0"/>
              <a:t>2</a:t>
            </a:r>
            <a:r>
              <a:rPr lang="en-US" sz="2000" dirty="0" smtClean="0"/>
              <a:t>.Martin </a:t>
            </a:r>
            <a:r>
              <a:rPr lang="en-US" sz="2000" dirty="0" err="1"/>
              <a:t>Zobl</a:t>
            </a:r>
            <a:r>
              <a:rPr lang="en-US" sz="2000" dirty="0"/>
              <a:t>, Michael </a:t>
            </a:r>
            <a:r>
              <a:rPr lang="en-US" sz="2000" dirty="0" err="1"/>
              <a:t>Geigel</a:t>
            </a:r>
            <a:r>
              <a:rPr lang="en-US" sz="2000" dirty="0"/>
              <a:t>, </a:t>
            </a:r>
            <a:r>
              <a:rPr lang="en-US" sz="2000" dirty="0" err="1"/>
              <a:t>Bjom</a:t>
            </a:r>
            <a:r>
              <a:rPr lang="en-US" sz="2000" dirty="0"/>
              <a:t> </a:t>
            </a:r>
            <a:r>
              <a:rPr lang="en-US" sz="2000" dirty="0" err="1"/>
              <a:t>Schullec</a:t>
            </a:r>
            <a:r>
              <a:rPr lang="en-US" sz="2000" dirty="0"/>
              <a:t>, Manfred Lang, Gerhard </a:t>
            </a:r>
            <a:r>
              <a:rPr lang="en-US" sz="2000" dirty="0" err="1"/>
              <a:t>Rigoll</a:t>
            </a:r>
            <a:r>
              <a:rPr lang="en-US" sz="2000" dirty="0"/>
              <a:t>. A </a:t>
            </a:r>
            <a:r>
              <a:rPr lang="en-US" sz="2000" dirty="0" err="1"/>
              <a:t>realtime</a:t>
            </a:r>
            <a:r>
              <a:rPr lang="en-US" sz="2000" dirty="0"/>
              <a:t> system for hand gesture controlled operation of in-car devices. Proceedings of 2003 IEEE, ICME 2003.</a:t>
            </a:r>
          </a:p>
        </p:txBody>
      </p:sp>
      <p:sp>
        <p:nvSpPr>
          <p:cNvPr id="21" name="Rounded Rectangle 20"/>
          <p:cNvSpPr/>
          <p:nvPr/>
        </p:nvSpPr>
        <p:spPr bwMode="auto">
          <a:xfrm>
            <a:off x="-241837" y="24886163"/>
            <a:ext cx="6620725" cy="5465330"/>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250825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Arial" charset="0"/>
              </a:rPr>
              <a:t>Future Upgradation</a:t>
            </a:r>
          </a:p>
          <a:p>
            <a:pPr defTabSz="2508250"/>
            <a:endParaRPr lang="en-US" sz="2400" dirty="0" smtClean="0"/>
          </a:p>
          <a:p>
            <a:pPr defTabSz="2508250"/>
            <a:r>
              <a:rPr lang="en-US" sz="2400" b="1" dirty="0"/>
              <a:t> </a:t>
            </a:r>
            <a:r>
              <a:rPr lang="en-US" sz="2800" b="1" dirty="0" smtClean="0"/>
              <a:t>1</a:t>
            </a:r>
            <a:r>
              <a:rPr lang="en-US" sz="2800" dirty="0" smtClean="0"/>
              <a:t>. Alternate </a:t>
            </a:r>
            <a:r>
              <a:rPr lang="en-US" sz="2800" dirty="0"/>
              <a:t>power source for the </a:t>
            </a:r>
            <a:r>
              <a:rPr lang="en-US" sz="2800" dirty="0" smtClean="0"/>
              <a:t>batteries</a:t>
            </a:r>
          </a:p>
          <a:p>
            <a:pPr defTabSz="2508250"/>
            <a:r>
              <a:rPr lang="en-US" sz="2400" dirty="0" smtClean="0"/>
              <a:t> </a:t>
            </a:r>
            <a:endParaRPr lang="en-US" sz="2400" dirty="0"/>
          </a:p>
          <a:p>
            <a:pPr defTabSz="2508250"/>
            <a:r>
              <a:rPr lang="en-US" sz="2400" b="1" dirty="0" smtClean="0"/>
              <a:t>2</a:t>
            </a:r>
            <a:r>
              <a:rPr lang="en-US" sz="2400" dirty="0" smtClean="0"/>
              <a:t>. Finger </a:t>
            </a:r>
            <a:r>
              <a:rPr lang="en-US" sz="2400" dirty="0"/>
              <a:t>counts that provide different functional </a:t>
            </a:r>
            <a:endParaRPr lang="en-US" sz="2400" dirty="0" smtClean="0"/>
          </a:p>
          <a:p>
            <a:pPr defTabSz="2508250"/>
            <a:r>
              <a:rPr lang="en-US" sz="2400" dirty="0" smtClean="0"/>
              <a:t>commands can </a:t>
            </a:r>
            <a:r>
              <a:rPr lang="en-US" sz="2400" dirty="0"/>
              <a:t>be </a:t>
            </a:r>
            <a:r>
              <a:rPr lang="en-US" sz="2400" dirty="0" smtClean="0"/>
              <a:t>used</a:t>
            </a:r>
          </a:p>
          <a:p>
            <a:pPr defTabSz="2508250"/>
            <a:r>
              <a:rPr lang="en-US" sz="2800" dirty="0" smtClean="0"/>
              <a:t>                                                                                                                              </a:t>
            </a:r>
            <a:endParaRPr lang="en-US" dirty="0"/>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smtClean="0">
              <a:ln>
                <a:noFill/>
              </a:ln>
              <a:solidFill>
                <a:schemeClr val="tx1"/>
              </a:solidFill>
              <a:effectLst/>
              <a:latin typeface="Arial" charset="0"/>
            </a:endParaRPr>
          </a:p>
          <a:p>
            <a:pPr marL="0" marR="0" indent="0" algn="ctr" defTabSz="2508250" rtl="0" eaLnBrk="1" fontAlgn="base" latinLnBrk="0" hangingPunct="1">
              <a:lnSpc>
                <a:spcPct val="100000"/>
              </a:lnSpc>
              <a:spcBef>
                <a:spcPct val="0"/>
              </a:spcBef>
              <a:spcAft>
                <a:spcPct val="0"/>
              </a:spcAft>
              <a:buClrTx/>
              <a:buSzTx/>
              <a:buFontTx/>
              <a:buNone/>
              <a:tabLst/>
            </a:pPr>
            <a:endParaRPr lang="en-US" dirty="0"/>
          </a:p>
          <a:p>
            <a:pPr marL="0" marR="0" indent="0" algn="ctr" defTabSz="2508250" rtl="0" eaLnBrk="1" fontAlgn="base" latinLnBrk="0" hangingPunct="1">
              <a:lnSpc>
                <a:spcPct val="100000"/>
              </a:lnSpc>
              <a:spcBef>
                <a:spcPct val="0"/>
              </a:spcBef>
              <a:spcAft>
                <a:spcPct val="0"/>
              </a:spcAft>
              <a:buClrTx/>
              <a:buSzTx/>
              <a:buFontTx/>
              <a:buNone/>
              <a:tabLst/>
            </a:pPr>
            <a:endParaRPr kumimoji="0" lang="en-US" sz="4900" b="0" i="0" u="none" strike="noStrike" cap="none" normalizeH="0" baseline="0" dirty="0" smtClean="0">
              <a:ln>
                <a:noFill/>
              </a:ln>
              <a:solidFill>
                <a:schemeClr val="tx1"/>
              </a:solidFill>
              <a:effectLst/>
              <a:latin typeface="Arial" charset="0"/>
            </a:endParaRPr>
          </a:p>
        </p:txBody>
      </p:sp>
      <p:sp>
        <p:nvSpPr>
          <p:cNvPr id="28" name="Rectangle 27"/>
          <p:cNvSpPr/>
          <p:nvPr/>
        </p:nvSpPr>
        <p:spPr>
          <a:xfrm>
            <a:off x="6469846" y="24825030"/>
            <a:ext cx="8420829" cy="4862870"/>
          </a:xfrm>
          <a:prstGeom prst="rect">
            <a:avLst/>
          </a:prstGeom>
        </p:spPr>
        <p:txBody>
          <a:bodyPr wrap="square">
            <a:spAutoFit/>
          </a:bodyPr>
          <a:lstStyle/>
          <a:p>
            <a:pPr algn="l" defTabSz="2654732"/>
            <a:endParaRPr lang="en-GB" sz="5400" b="1" dirty="0"/>
          </a:p>
          <a:p>
            <a:pPr marL="571500" indent="-571500" algn="l" defTabSz="2654732">
              <a:buFont typeface="Wingdings" panose="05000000000000000000" pitchFamily="2" charset="2"/>
              <a:buChar char="q"/>
            </a:pPr>
            <a:r>
              <a:rPr lang="en-GB" sz="3200" dirty="0"/>
              <a:t>RF</a:t>
            </a:r>
            <a:r>
              <a:rPr lang="en-GB" sz="3200" b="1" dirty="0"/>
              <a:t> </a:t>
            </a:r>
            <a:r>
              <a:rPr lang="en-GB" sz="3200" dirty="0"/>
              <a:t>module has a limited </a:t>
            </a:r>
          </a:p>
          <a:p>
            <a:pPr algn="l" defTabSz="2654732"/>
            <a:r>
              <a:rPr lang="en-GB" sz="3200" dirty="0"/>
              <a:t>Range Of </a:t>
            </a:r>
            <a:r>
              <a:rPr lang="en-US" sz="3200" dirty="0"/>
              <a:t>operation.</a:t>
            </a:r>
          </a:p>
          <a:p>
            <a:pPr marL="571500" indent="-571500" algn="l" defTabSz="2654732">
              <a:buFont typeface="Wingdings" panose="05000000000000000000" pitchFamily="2" charset="2"/>
              <a:buChar char="q"/>
            </a:pPr>
            <a:r>
              <a:rPr lang="en-US" sz="3200" dirty="0"/>
              <a:t>9v </a:t>
            </a:r>
            <a:r>
              <a:rPr lang="en-US" sz="3200" dirty="0" err="1"/>
              <a:t>betteries</a:t>
            </a:r>
            <a:r>
              <a:rPr lang="en-US" sz="3200" dirty="0"/>
              <a:t> offer only a </a:t>
            </a:r>
          </a:p>
          <a:p>
            <a:pPr algn="l" defTabSz="2654732"/>
            <a:r>
              <a:rPr lang="en-US" sz="3200" dirty="0"/>
              <a:t>limited amount of power to the system.</a:t>
            </a:r>
          </a:p>
          <a:p>
            <a:pPr marL="571500" indent="-571500" algn="l" defTabSz="2654732">
              <a:buFont typeface="Wingdings" panose="05000000000000000000" pitchFamily="2" charset="2"/>
              <a:buChar char="q"/>
            </a:pPr>
            <a:r>
              <a:rPr lang="en-US" sz="3200" dirty="0"/>
              <a:t>No on-board camera for </a:t>
            </a:r>
          </a:p>
          <a:p>
            <a:pPr algn="l" defTabSz="2654732"/>
            <a:r>
              <a:rPr lang="en-US" sz="3200" dirty="0"/>
              <a:t>monitoring </a:t>
            </a:r>
          </a:p>
          <a:p>
            <a:pPr marL="571500" indent="-571500" algn="l" defTabSz="2654732">
              <a:buFont typeface="Wingdings" panose="05000000000000000000" pitchFamily="2" charset="2"/>
              <a:buChar char="q"/>
            </a:pPr>
            <a:r>
              <a:rPr lang="en-US" sz="3200" dirty="0"/>
              <a:t>Extreme Heat</a:t>
            </a:r>
          </a:p>
          <a:p>
            <a:pPr marL="571500" indent="-571500" algn="l" defTabSz="2654732">
              <a:buFont typeface="Wingdings" panose="05000000000000000000" pitchFamily="2" charset="2"/>
              <a:buChar char="q"/>
            </a:pPr>
            <a:r>
              <a:rPr lang="en-US" sz="3200" dirty="0"/>
              <a:t>Noise in </a:t>
            </a:r>
            <a:r>
              <a:rPr lang="en-US" sz="3200" dirty="0" err="1"/>
              <a:t>bluetooth</a:t>
            </a:r>
            <a:endParaRPr lang="en-US" sz="3200" dirty="0"/>
          </a:p>
        </p:txBody>
      </p:sp>
      <p:sp>
        <p:nvSpPr>
          <p:cNvPr id="29" name="Rectangle 28"/>
          <p:cNvSpPr/>
          <p:nvPr/>
        </p:nvSpPr>
        <p:spPr>
          <a:xfrm>
            <a:off x="-1732815" y="28002349"/>
            <a:ext cx="9601200" cy="1815882"/>
          </a:xfrm>
          <a:prstGeom prst="rect">
            <a:avLst/>
          </a:prstGeom>
        </p:spPr>
        <p:txBody>
          <a:bodyPr>
            <a:spAutoFit/>
          </a:bodyPr>
          <a:lstStyle/>
          <a:p>
            <a:pPr defTabSz="2508250"/>
            <a:r>
              <a:rPr lang="en-US" sz="2800" b="1" dirty="0" smtClean="0"/>
              <a:t>3</a:t>
            </a:r>
            <a:r>
              <a:rPr lang="en-US" sz="2800" dirty="0" smtClean="0"/>
              <a:t>.In </a:t>
            </a:r>
            <a:r>
              <a:rPr lang="en-US" sz="2800" dirty="0"/>
              <a:t>homes, offices, transport </a:t>
            </a:r>
            <a:r>
              <a:rPr lang="en-US" sz="2800" dirty="0" smtClean="0"/>
              <a:t>vehicles and</a:t>
            </a:r>
          </a:p>
          <a:p>
            <a:pPr defTabSz="2508250"/>
            <a:r>
              <a:rPr lang="en-US" sz="2800" dirty="0" smtClean="0"/>
              <a:t> </a:t>
            </a:r>
            <a:r>
              <a:rPr lang="en-US" sz="2800" dirty="0"/>
              <a:t>more, gesture recognition can be </a:t>
            </a:r>
            <a:endParaRPr lang="en-US" sz="2800" dirty="0" smtClean="0"/>
          </a:p>
          <a:p>
            <a:pPr defTabSz="2508250"/>
            <a:r>
              <a:rPr lang="en-US" sz="2800" dirty="0" smtClean="0"/>
              <a:t>incorporated </a:t>
            </a:r>
            <a:r>
              <a:rPr lang="en-US" sz="2800" dirty="0"/>
              <a:t>to greatly increase usability </a:t>
            </a:r>
          </a:p>
          <a:p>
            <a:pPr defTabSz="2508250"/>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565</Words>
  <Application>Microsoft Office PowerPoint</Application>
  <PresentationFormat>Custom</PresentationFormat>
  <Paragraphs>77</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Wingdings</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Nasim Mahbub</cp:lastModifiedBy>
  <cp:revision>162</cp:revision>
  <dcterms:created xsi:type="dcterms:W3CDTF">2008-12-04T00:20:37Z</dcterms:created>
  <dcterms:modified xsi:type="dcterms:W3CDTF">2022-12-24T10:59:05Z</dcterms:modified>
  <cp:category>Research Poster</cp:category>
</cp:coreProperties>
</file>