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294d988b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294d988b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7294d988bf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7294d988bf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294d988bf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294d988bf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7294d988b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7294d988b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294d988b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294d988b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7294d988bf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7294d988bf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294d988bf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7294d988b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7294d988bf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7294d988b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7294d988bf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7294d988bf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294d988bf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7294d988bf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kaggle.com" TargetMode="External"/><Relationship Id="rId4" Type="http://schemas.openxmlformats.org/officeDocument/2006/relationships/hyperlink" Target="https://colab.research.google.c" TargetMode="External"/><Relationship Id="rId5" Type="http://schemas.openxmlformats.org/officeDocument/2006/relationships/hyperlink" Target="https://colab.research.google.c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21600" y="1579725"/>
            <a:ext cx="8421300" cy="85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Brain Tumor Detection using CNN</a:t>
            </a:r>
            <a:endParaRPr sz="3500"/>
          </a:p>
        </p:txBody>
      </p:sp>
      <p:sp>
        <p:nvSpPr>
          <p:cNvPr id="55" name="Google Shape;55;p13"/>
          <p:cNvSpPr txBox="1"/>
          <p:nvPr/>
        </p:nvSpPr>
        <p:spPr>
          <a:xfrm>
            <a:off x="5026550" y="2192250"/>
            <a:ext cx="40215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Presented by: Nasima Fridos,MCA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/>
              <a:t>References</a:t>
            </a:r>
            <a:endParaRPr sz="3020"/>
          </a:p>
        </p:txBody>
      </p:sp>
      <p:sp>
        <p:nvSpPr>
          <p:cNvPr id="115" name="Google Shape;115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Kaggle Brain Tumor Dataset - </a:t>
            </a:r>
            <a:r>
              <a:rPr lang="en" sz="2100" u="sng">
                <a:solidFill>
                  <a:schemeClr val="hlink"/>
                </a:solidFill>
                <a:hlinkClick r:id="rId3"/>
              </a:rPr>
              <a:t>https://www.kaggle.com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Google Colab Environment - </a:t>
            </a:r>
            <a:r>
              <a:rPr lang="en" sz="2100" u="sng">
                <a:solidFill>
                  <a:schemeClr val="hlink"/>
                </a:solidFill>
                <a:hlinkClick r:id="rId4"/>
              </a:rPr>
              <a:t>https://colab.</a:t>
            </a:r>
            <a:r>
              <a:rPr lang="en" sz="2100" u="sng">
                <a:solidFill>
                  <a:schemeClr val="hlink"/>
                </a:solidFill>
                <a:hlinkClick r:id="rId5"/>
              </a:rPr>
              <a:t>research.google.c</a:t>
            </a:r>
            <a:endParaRPr sz="21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</a:t>
            </a:r>
            <a:r>
              <a:rPr lang="en" sz="3688"/>
              <a:t>Introduction</a:t>
            </a:r>
            <a:endParaRPr sz="3688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Brain tumors can be life-threatening.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Early and accurate detection is crucial.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Manual MRI analysis is time-consuming.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CNN improves speed and accuracy in detection.</a:t>
            </a:r>
            <a:endParaRPr sz="2200"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Supports doctors in better treatment planning.</a:t>
            </a:r>
            <a:endParaRPr sz="2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520"/>
              <a:t>Objective</a:t>
            </a:r>
            <a:endParaRPr sz="3520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To develop a deep learning model(CNN) for brain tumor </a:t>
            </a:r>
            <a:r>
              <a:rPr lang="en" sz="2000"/>
              <a:t>detection</a:t>
            </a:r>
            <a:r>
              <a:rPr lang="en" sz="2000"/>
              <a:t>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To accurately classify MRI scans as Tumor or No Tumor.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To achieve high accuracy and reliability in predictions.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AutoNum type="arabicPeriod"/>
            </a:pPr>
            <a:r>
              <a:rPr lang="en" sz="2000"/>
              <a:t>To support doctors in making faster clinical decisions.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Dataset</a:t>
            </a:r>
            <a:endParaRPr sz="3220"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Source:</a:t>
            </a:r>
            <a:r>
              <a:rPr lang="en"/>
              <a:t> Kaggle Brain Tumor MRI Dataset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Categories:</a:t>
            </a:r>
            <a:r>
              <a:rPr lang="en"/>
              <a:t>Tumor and No Tumor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Dataset size:</a:t>
            </a:r>
            <a:r>
              <a:rPr lang="en"/>
              <a:t>Several hundred MRI scans for training and testing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b="1" lang="en"/>
              <a:t>PreProcessing</a:t>
            </a:r>
            <a:r>
              <a:rPr b="1" lang="en"/>
              <a:t>:</a:t>
            </a:r>
            <a:r>
              <a:rPr lang="en"/>
              <a:t>Image resizing,normalization and augmentation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120"/>
              <a:t>Model Architecture</a:t>
            </a:r>
            <a:endParaRPr sz="3120"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0" y="1107275"/>
            <a:ext cx="8520600" cy="43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Input Layer:</a:t>
            </a:r>
            <a:r>
              <a:rPr lang="en" sz="2100"/>
              <a:t> MRI images resized to fixed dimensions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Convolutional Layers:</a:t>
            </a:r>
            <a:r>
              <a:rPr lang="en" sz="2100"/>
              <a:t>Extract spatial features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Max Pooling Layers: </a:t>
            </a:r>
            <a:r>
              <a:rPr lang="en" sz="2100"/>
              <a:t>Reduce dimensionality and overfitting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Flatten Layer:</a:t>
            </a:r>
            <a:r>
              <a:rPr lang="en" sz="2100"/>
              <a:t> Converts feature maps into 1D vector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Dense Layers: </a:t>
            </a:r>
            <a:r>
              <a:rPr lang="en" sz="2100"/>
              <a:t>Fully connected layers for classification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b="1" lang="en" sz="2100"/>
              <a:t>Output Layer: </a:t>
            </a:r>
            <a:r>
              <a:rPr lang="en" sz="2100"/>
              <a:t>Softmax activation for binary classification(Tumor/No Tumor)</a:t>
            </a:r>
            <a:endParaRPr b="1" sz="21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Training</a:t>
            </a:r>
            <a:r>
              <a:rPr lang="en" sz="2920"/>
              <a:t> And Evaluation</a:t>
            </a:r>
            <a:endParaRPr sz="3020"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0" y="562200"/>
            <a:ext cx="9042300" cy="401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Training Process:</a:t>
            </a:r>
            <a:r>
              <a:rPr lang="en"/>
              <a:t> model trained for 5 epochs.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Accuracy: </a:t>
            </a:r>
            <a:r>
              <a:rPr lang="en"/>
              <a:t>High accuracy on training and validation sets.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Loss Trends:</a:t>
            </a:r>
            <a:r>
              <a:rPr lang="en"/>
              <a:t> Loss decreased steadily during training.</a:t>
            </a:r>
            <a:endParaRPr/>
          </a:p>
        </p:txBody>
      </p:sp>
      <p:pic>
        <p:nvPicPr>
          <p:cNvPr id="86" name="Google Shape;86;p18" title="accuracy_grap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2750" y="2386850"/>
            <a:ext cx="4282450" cy="236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8" title="loss_graph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386850"/>
            <a:ext cx="4403899" cy="236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420"/>
              <a:t>Results</a:t>
            </a:r>
            <a:endParaRPr sz="3420"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87575" y="1128900"/>
            <a:ext cx="8520600" cy="401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Confusion matrix shows high </a:t>
            </a:r>
            <a:r>
              <a:rPr lang="en"/>
              <a:t>classification</a:t>
            </a:r>
            <a:r>
              <a:rPr lang="en"/>
              <a:t> accuracy.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Model </a:t>
            </a:r>
            <a:r>
              <a:rPr lang="en"/>
              <a:t>achieved</a:t>
            </a:r>
            <a:r>
              <a:rPr lang="en"/>
              <a:t> strong </a:t>
            </a:r>
            <a:r>
              <a:rPr lang="en"/>
              <a:t>precision</a:t>
            </a:r>
            <a:r>
              <a:rPr lang="en"/>
              <a:t> and recall across all classes.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Sample </a:t>
            </a:r>
            <a:r>
              <a:rPr lang="en"/>
              <a:t>predictions</a:t>
            </a:r>
            <a:r>
              <a:rPr lang="en"/>
              <a:t> demonstrate correct identification of tumor types and np tumor cases.</a:t>
            </a:r>
            <a:endParaRPr/>
          </a:p>
        </p:txBody>
      </p:sp>
      <p:pic>
        <p:nvPicPr>
          <p:cNvPr id="94" name="Google Shape;94;p19" title="Te-no_0010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8025" y="2664625"/>
            <a:ext cx="2005450" cy="20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9" title="Te-me_0010.jpg"/>
          <p:cNvPicPr preferRelativeResize="0"/>
          <p:nvPr/>
        </p:nvPicPr>
        <p:blipFill rotWithShape="1">
          <a:blip r:embed="rId4">
            <a:alphaModFix/>
          </a:blip>
          <a:srcRect b="-25804" l="-18820" r="-97255" t="-14055"/>
          <a:stretch/>
        </p:blipFill>
        <p:spPr>
          <a:xfrm>
            <a:off x="3954350" y="2382400"/>
            <a:ext cx="4333675" cy="280830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9"/>
          <p:cNvSpPr txBox="1"/>
          <p:nvPr/>
        </p:nvSpPr>
        <p:spPr>
          <a:xfrm>
            <a:off x="1087675" y="4615100"/>
            <a:ext cx="2453700" cy="6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</a:rPr>
              <a:t>      </a:t>
            </a:r>
            <a:r>
              <a:rPr b="1" lang="en">
                <a:solidFill>
                  <a:schemeClr val="dk2"/>
                </a:solidFill>
              </a:rPr>
              <a:t>No Tumor</a:t>
            </a:r>
            <a:r>
              <a:rPr b="1" lang="en" sz="1800">
                <a:solidFill>
                  <a:schemeClr val="dk2"/>
                </a:solidFill>
              </a:rPr>
              <a:t> </a:t>
            </a:r>
            <a:endParaRPr b="1" sz="1800">
              <a:solidFill>
                <a:schemeClr val="dk2"/>
              </a:solidFill>
            </a:endParaRPr>
          </a:p>
        </p:txBody>
      </p:sp>
      <p:sp>
        <p:nvSpPr>
          <p:cNvPr id="97" name="Google Shape;97;p19"/>
          <p:cNvSpPr txBox="1"/>
          <p:nvPr/>
        </p:nvSpPr>
        <p:spPr>
          <a:xfrm>
            <a:off x="4119525" y="4615100"/>
            <a:ext cx="5046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        Tumor(Meningioma</a:t>
            </a:r>
            <a:r>
              <a:rPr lang="en" sz="1800">
                <a:solidFill>
                  <a:schemeClr val="dk2"/>
                </a:solidFill>
              </a:rPr>
              <a:t>) 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220"/>
              <a:t>Conclusion</a:t>
            </a:r>
            <a:endParaRPr sz="3220"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proposed CNN model demonstrated strong capability in brain tumor detection from MRI scans.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Achieved high classification accuracy on both training and testing datasets.</a:t>
            </a:r>
            <a:endParaRPr sz="2100"/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" sz="2100"/>
              <a:t>The model can serve as a supportive diagnostic tool for healthcare professionals.</a:t>
            </a:r>
            <a:endParaRPr sz="21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120"/>
              <a:t>Future Scope</a:t>
            </a:r>
            <a:endParaRPr b="1" sz="3120"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Enhanced model accuracy using advanced architectures(e.g., ResNet, </a:t>
            </a:r>
            <a:r>
              <a:rPr lang="en" sz="2000"/>
              <a:t>EfficientNet</a:t>
            </a:r>
            <a:r>
              <a:rPr lang="en" sz="2000"/>
              <a:t>).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Extend the system to classify multiple tumor types with higher </a:t>
            </a:r>
            <a:r>
              <a:rPr lang="en" sz="2000"/>
              <a:t>precision.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➔"/>
            </a:pPr>
            <a:r>
              <a:rPr lang="en" sz="2000"/>
              <a:t>Deploy as a clinical decision-support tool for real-time diagnosis.</a:t>
            </a:r>
            <a:endParaRPr sz="2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