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4"/>
  </p:notesMasterIdLst>
  <p:sldIdLst>
    <p:sldId id="256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23" r:id="rId17"/>
    <p:sldId id="422" r:id="rId18"/>
    <p:sldId id="258" r:id="rId19"/>
    <p:sldId id="39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62" r:id="rId40"/>
    <p:sldId id="344" r:id="rId41"/>
    <p:sldId id="388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389" r:id="rId83"/>
    <p:sldId id="390" r:id="rId84"/>
    <p:sldId id="391" r:id="rId85"/>
    <p:sldId id="394" r:id="rId86"/>
    <p:sldId id="281" r:id="rId87"/>
    <p:sldId id="282" r:id="rId88"/>
    <p:sldId id="283" r:id="rId89"/>
    <p:sldId id="284" r:id="rId90"/>
    <p:sldId id="424" r:id="rId91"/>
    <p:sldId id="425" r:id="rId92"/>
    <p:sldId id="426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15:19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10269 13395 0,'25'0'219,"0"0"-204,0 0 1,0 0-1,24 0 17,125 24-1,-100-24-31,26 0 16,-1 0-1,25 0 1,0 0-16,0 0 15,25-24 1,-75 24 0,1 0-1,-26 0-15,-24 0 16,25 0 15,-1 0 0,-49 24-31,0 1 16,25-25 0,-25 25-16,25-25 15,-25 25 1,0 0 0,0-1 30,-25-24 48,25-24-16,0-1-46,0 0-32,25 0 15,74-74 16,-25 49 1,-49 50-17,0 0-15,0 0 32,24 0-17,1 0-15,0 0 16,-26 0-1,26 0 1,0 0 0,-1 0-16,26 25 31,-1-25 0,-49 0-15,0 0-1,0 25 1,24-25 0,-24 0-1,0 0 1,0 0 0,-1 0-16,26 0 15,-25 0 1,0 0-1,-25-25 17</inkml:trace>
  <inkml:trace contextRef="#ctx0" brushRef="#br0" timeOffset="2697.18">12031 13667 0,'0'25'172,"0"0"-172,0 0 15,0 0 1,0-1 0,0 76 15,0-76 16,0 1 15,24-25-31,-24 25-31,25-25 16,0 0 0,0 0 15,0 0-15,-1 0-16,1 0 15,0 0 16,0 0-15,0 0 15,-25-25 32,0 0-16,0 1 46,-25 24 126,0 0-156,0 0-1,25 24-15,-25-24-31,25 25 62,0 0 0,0 0-16,0 0-15,25-25 0,0 0 47,0 0-32,0 0-46,-1 0 15,1 0 47</inkml:trace>
  <inkml:trace contextRef="#ctx0" brushRef="#br0" timeOffset="7615.12">16744 8657 0,'0'49'93,"0"26"-77,0 24 0,0 75-1,0-25 1,0-1-16,0-98 15,0 0 1,0-26 0,24-24-1,1 0 110,0 0-109,25 0 0,-1 0-16,50 0 15,100 0 1,74-24-1,24 24 1,1 0-16,-25 0 16,-124 0-1,74 0 17,-99 0-1,-74 0 203,49 0-234,0 0 16,75 0-1,-1 0 1,26 0 0,-1 0-16,25 24 15,-49 1 1,0-25 0,-1 25-16,-49-25 31,248 25 0,-272-25-31,24 0 16,-50 0-1,0 0 1,1 0-16,49 0 16,-25 0-1,25 0 1,50 0-1,-50 0-15,25 0 16,148 0 15,1 0 1,-149 0-32,-50 0 15,-25 0 1,1 0-1,-1 0-15,1-25 16,-26 25 0,1 0-1,-1 0-15,1 0 16,0 0 0,-50-25-1,24 25 1,1 0 31,-25-25 375,0 1-391,0-1 31,0 0-30,0-74-1,0 0 0,0 74-31,0-25 16,0 25 15,0 1-15,0-1-1,0 0 157,-25 25-94,-74-25-47,0 0 1,49 25-17,1 0-15,-1 0 16,25 0 0,-24-25-1,24 25 32,-25 0-16,-24 0 1,-149-49 14,173 49-30,0 0-16,-24 0 16,0 0-1,-50 0 1,49-25-16,1 25 16,-1 0-1,26 0 1,-26 0-1,1 0-15,0 0 16,-125 0 31,75 0-31,74 0-1,1 0 1,-1 0-16,-24 0 15,-1 0 1,26 0 0,-26 0-16,1 0 15,24 0 1,-24 0 0,0 0-1,-75 0 1,-174 0 15,174 0-15,1 0-1,-26 0 1,0 0 0,1 0-16,49 0 15,24 0 1,26 0-1,-25 25-15,49 49 16,25-74 265,-49 0-265,-50-25-16,0-24 16,-25 24-1,0-25-15,50 26 16,0 24-1,24-25 1,1 0 0,0 25-1,-1-25-15,50 25 16,-148-25 15,74-24 0,49 49-15,-24 0-16,24-25 16,0 25-1,25 0 1,-24 0 0,24 0-16,0 0 15,0 0 1,-24 0-1,24 0-15,-74 0 47,-50 0-15,124 25-32,-24 0 15,24-25 1,-50 0-16,51 24 15,-26 1 1,0 0 0,1-25-16,-1 0 15,25 25 1,-24-25 0,24 0-1,0 0 16,0 25 1</inkml:trace>
  <inkml:trace contextRef="#ctx0" brushRef="#br0" timeOffset="11140.5">16917 9649 0,'0'25'828,"0"0"-797,0 99 1,0-100-17,0 1 1,0 0 0,0 25-1,0-26 1,0 26-1,0 0-15,0-25 16,25-1 0,-25 26-16,25 0 15,-25-1 17,0-24-17,0 25 16,0-26-15,0 1 15,-25-25-15,0 25 0,25 0-1,-25-25-15,1 0 31,-1 0-15,0 0 15,0-25 1,0 25-17,25-25 1,0 0 15,-24-24 0,24 24-15,0 0 46,0 0-62,0 1 32,24-26-17,1 25 1,25-24 0,-1 24-16,1-25 15,0 25 1,-26 0-1,26 1 1,-25-1-16,0 25 31,-25-25 1,24 0-1,-24 0 156,-24 25-15,-1 0-141,0 0-15,25 25 31,0 0-31,-25 0 15,25 0 0,0-1-31,0 1 31,0 0-15,0 0 15,0 0-31,0 0 94,25-25-32,0 0-30,0 0 15</inkml:trace>
  <inkml:trace contextRef="#ctx0" brushRef="#br0" timeOffset="12370.71">17215 9723 0</inkml:trace>
  <inkml:trace contextRef="#ctx0" brushRef="#br0" timeOffset="14042.63">17289 9798 0,'25'49'94,"-25"51"-63,0-76-15,0 1-1,0 0-15,0 0 32,0 0 93,25-125 31,24-73-125,1 98 0,-25 75-31</inkml:trace>
  <inkml:trace contextRef="#ctx0" brushRef="#br0" timeOffset="15192.89">17587 9847 0,'0'25'62,"-25"-25"-46,-25 75 15,26-75 0,24 24-31,0 1 32,0 0 77,49-25-78,-24 25 0,-25 0 16,-25 0-31,25-1-16,-25 1 31,1 0 32</inkml:trace>
  <inkml:trace contextRef="#ctx0" brushRef="#br0" timeOffset="16250.21">17686 9723 0,'0'25'109,"0"25"-93,0-1-1,0 1-15,25 0 16,-25-1 0,0 1-1,25 0 1,-25-26-1,0 1 48,0 0-16</inkml:trace>
  <inkml:trace contextRef="#ctx0" brushRef="#br0" timeOffset="17472.42">17686 10071 0,'0'-25'188,"25"25"-157,0 0 0,49 0-15,-49-25-16,0 25 16,0 0-1,-25-25 1,24 25-1</inkml:trace>
  <inkml:trace contextRef="#ctx0" brushRef="#br0" timeOffset="22682.06">23044 9847 0,'0'25'140,"0"0"-108,0 0-17,0 0 16,0 24 1,0-24-17,0 0-15,0 25 16,0-26 0,0 1 30,25 0-46,0 0 32,-1 0 15,1-25-16,-25 24-16,25-24 17,0 25-1,0-25 0,-1 0 16,1 0-16,-25-25 16,0-24 78,25-1-109,-25 25-1,0 1 157,-25 24-31,0 0-110,-24 0 0,24 0 1,0 0 15,0 24-16,25 1 0,0 0-15,0 0 15,0 0 31,0-1-15,0 1-47,25-25 47,0 0-16,0 0 1,0 0-1,-1 0-15,1-25 62,-25 1-63,25-1 1,-25 0 15,0 0 282,0 75-173,0-25-108,0-1 61,0 1-46,0 0-16,25-25 126,0 0-95,-1 0-31,1 0-15,0 0 62,-25-25-47,25 25-15,-25-25 47,49-49-48,-24 0 1,-25 24-1,0 25 1,0 0 0,-25 25 202,1 0-186,-1 0-17,25 25 17,0 0 46,0 0-31,25-25-16,-1 25-16,1-1 1,0-24 0,0 0-1,0 25 110,-25 0-93,0 0 30,0 0-46,0-1 15,-25-24-15,0 25 15,-25 0 0</inkml:trace>
  <inkml:trace contextRef="#ctx0" brushRef="#br0" timeOffset="24172.1">23689 9922 0,'0'25'172,"0"-1"-110,0 1-62,0 0 16,0 25 0,0-1-1,0-24 1,0 0-1,0 25 17,0-26-1,0 1-15,0 0 30,0 0 48,25-25-16</inkml:trace>
  <inkml:trace contextRef="#ctx0" brushRef="#br0" timeOffset="25661.06">23614 10096 0,'25'0'78,"0"0"-46,25 0-17,-26 0-15,26 0 31,0 0 16</inkml:trace>
  <inkml:trace contextRef="#ctx0" brushRef="#br0" timeOffset="27449.91">10369 5159 0,'25'0'125,"24"0"-109,-24 0 0,25 0-1,-26 0-15,1 0 16</inkml:trace>
  <inkml:trace contextRef="#ctx0" brushRef="#br0" timeOffset="30891.01">15900 9500 0,'0'-25'203,"0"1"-172,0-26-31,0 25 16,0-24 0,0 24-1,0-50-15,25 1 47,-25 24-16,0 26-31,0-1 16,0 0 0,25 0-1,-25 0 17,0 0-32,0 1 31,0-1 0,0 50 172,25-1-187,-25 1 15,49 0-31,-49 0 16,25 25-1,0-50-15,0 49 16,-1-24 0,-24 0-1,25 0-15,0-1 16,0 26-1,0-25 1,24 49 15,-49-24 1,0-25 46,25-25 47</inkml:trace>
  <inkml:trace contextRef="#ctx0" brushRef="#br0" timeOffset="32269.12">15925 9227 0,'25'0'187,"0"0"-171,24 0 0,1 0-1,-1 0-15,1 0 16,24 0 15</inkml:trace>
  <inkml:trace contextRef="#ctx0" brushRef="#br0" timeOffset="39675.04">20067 8930 0,'-24'49'390,"24"26"-390,0-26 16,-25 26 0,25-1-1,0-24 1,0-1-16,0 26 47,0-50-32,0-1 1,0 1 0,-25-25-1</inkml:trace>
  <inkml:trace contextRef="#ctx0" brushRef="#br0" timeOffset="41575.38">20539 8880 0,'0'50'141,"0"-26"-141,0 51 15,0-25 1,0-1 0,0 26-1,0-26 32,0-24-47,-25 0 0,25 0 47,0-1-31,0 1 171,-25-25-171,25 25 15,0 0 0,0 0 1,0-1 14</inkml:trace>
  <inkml:trace contextRef="#ctx0" brushRef="#br0" timeOffset="47608.26">19770 9922 0,'0'-25'0,"0"50"94,24 0-63,26 74-15,-50-25-1,25-49-15,-25 0 16,0 25 0,0-26 15,0-48 203,0-51-218,0 50-1,0 1 17,0-1-1,25 25-15,-25-25-1,0 0 1,25 25-1,-25-25-15,24 0 32,-24 1 15,25 24-16,0 0 0,0 0 16,24 0-31,-49 24-1,50-24-15,-50 50 16,25-25-1,0 25 17,-25-1-1,0 26 0,0-51-15,0-48 156,0-1-141,0 0-15,0 0-16,0 0 46,0 1 17,24 24-16,1 0 62,-25-25-62,25 25-31,25 0 15,-26 0 0,1 0 0,0 0 32,-25 25-32,25-1 0,-25 1-15,25 0 0,-25 0 62,0 0-31,0-1-16,0 1 0</inkml:trace>
  <inkml:trace contextRef="#ctx0" brushRef="#br0" timeOffset="48770.92">20489 10120 0,'25'0'47,"-25"25"93,0 25-124,0-1-1,25-24 1,-25 0 15</inkml:trace>
  <inkml:trace contextRef="#ctx0" brushRef="#br0" timeOffset="49759.28">20539 9996 0</inkml:trace>
  <inkml:trace contextRef="#ctx0" brushRef="#br0" timeOffset="56139.16">20911 10120 0,'-25'0'266,"0"0"-235,0 0-15,-24 0 15,24 25-16,-25-25 1,25 0 0,1 0 15,-1 25-15,0-25 15,25 25-31,0 0 31,0-1 47,0 1-78,0 0 16,0 0-1,0 0 32,0-1 0,25-24-16,24 0-15,-24 0 0,0 0-16,0 0 15,0 0 17,-1 0-32,1-24 15,0-26 16,0 50-15,-25-25-16,0-49 31,25-1 16,-25 51 16,0-1-32,0 0-15,0 0 15,0 0 0,-25 0 0,25 1-15,-25 24 15,25-25 79,-25 25-95,0-25 16,1 25 79,24 25 46,0 0-109,0-1-16,0 1 0,0 0-15,0 0 0,0 0 15,0 0-15,24-1-1,-24 1-15,25-25 16,-25 25-1,25 0 1,0-25 15,0 25 1,0-1-1,-1-24 0,-24 25-15,25 0-1,0-25 1,0 25 0,0-25 155,-25 25-77</inkml:trace>
  <inkml:trace contextRef="#ctx0" brushRef="#br0" timeOffset="71971.15">20464 9128 0,'0'0'0,"0"-25"32,0 1-32,0-1 15,0 0 17,-25 25 61,1 0-61,-1 0-32,-25-25 31,25 25-16,1 0 1,-1 0 0,0 0 15,0 0 0,0 0 0,1 0-31,24 25 47,-25 0-31,25 0 0,-25-1-1,0 1 1,25 0 31,0 0-16,0 49 0,0-49-31,25 0 16,-25 0-1,50-25 1,-50 24-16,24-24 16,1 0-1,0 0 1,0 0 0,0 0-16,-1 0 15,1 0 1,25 0 15,-1 0 0,-24 0-31,0 0 16,0 0-16,-25-24 78,0-1-47,0 0 1,0 0-17,0-24 16,0 24-15,-25 0 0,25 0 15,0 0-15,-25 25-1,25-24 1,-25 24-1</inkml:trace>
  <inkml:trace contextRef="#ctx0" brushRef="#br0" timeOffset="83100.93">16818 8285 0,'-25'0'203,"25"-25"-188,0-25 1,0 26 15,0-1-15,0 0 15,0 0-15,0 0 31,0 1-16,50-1 0,-25 0-15,-1 25-16,51 0 15,-26 0 1,1-25 0,24 25-1,1 0 1,123 0 0,-99 0-16,100 0 46,-50 25-30,-75 0 0,-24-25-16,-1 0 15,1 0 1,0 0 0,-26 0-16,1 0 15,0 0 1,0 0 15,-25-25-15,0 0-1,25 25 17,-1-50-1,-24 26 0,25 24 16,-25-25-31,-49 25 218,-26 0-203,50 0 0,1 0-31,24 25 32,0-1 30,0 1-46,0 0 15,0 0 0,24 0 1,-24 0-32,25-25 15,0 24 1,0-24-1,0 0 1,24 0 0,-24 0-1,-25 25 1,50-25 0,-26 0-16,26 0 31,0 0 0,-1 0-31,-24 0 16,25 0-1,-26 0 1,1 0-16,25 0 16,-25 0-1,24 0 1,-24 0-1,25 0 1,24 0-16,1 0 16,24 0 15,-25 0 0,-49 0-31,25 0 31,-26 0-15,1 0 31,0 0 78,0 25-109,0 0-1,-1-25 1,1 25-16,0-1 15,0-24 1,0 25 15,-1-25-31,1 25 16,25 0 15,-25 0 0,-1-1 32,1 1-47,-25 0 62,0 0 78,0 0-140,25-25-1,-25 24 16,0 1 251,0 0-189,0 0 32</inkml:trace>
  <inkml:trace contextRef="#ctx0" brushRef="#br0" timeOffset="88551.22">12427 13667 0,'0'50'109,"0"0"-93,0 49 15,25-74-31,-25 49 16,0-49-16,0 0 31,0-1-15,0 1 77,-25 0-46,1-25 0,-1 0 47,25-25-78,0-24 15,0 24 0,0 0 63,49 25-32,-24 0-46,-25-25 0,25 25 93</inkml:trace>
  <inkml:trace contextRef="#ctx0" brushRef="#br0" timeOffset="90152.44">12651 13593 0,'0'25'156,"0"0"-140,0-1 0,0 26-1,0 0-15,0-1 16,0 1-1,0-1 17,0-24-1,0-50 235</inkml:trace>
  <inkml:trace contextRef="#ctx0" brushRef="#br0" timeOffset="91244.88">12552 13816 0,'0'0'0,"24"0"187,1 0-155,0 0-17,0 0-15,0 0 16,24-25-1,-24 25 1,0 0 0,0 0-1</inkml:trace>
  <inkml:trace contextRef="#ctx0" brushRef="#br0" timeOffset="98378.23">17388 8706 0,'0'50'563,"0"-25"-548,0 198 17,0-99-32,0-25 15,0-74 1,0 0 0,0 0-16,0 0 31,0-1-16,0 1 17,0 0 61,0 0 1,0 0-47</inkml:trace>
  <inkml:trace contextRef="#ctx0" brushRef="#br0" timeOffset="101197.43">22920 9004 0,'0'25'437,"0"0"-421,25 24 0,-25-24-1,0 0-15,0 0 16,24-25 0,-24 25-1,0-1 1,0 1 15,0 0 16,0 0 31,0 0 0,0-1-47,0 1 1,0 0-1,0 0-15,25-25 15,-25 25 31,0-1-15,0 1 78</inkml:trace>
  <inkml:trace contextRef="#ctx0" brushRef="#br0" timeOffset="106996.12">19497 8806 0,'0'24'15,"0"1"1,0 0-1,0 25-15,0-26 16,0 1 0,0 0 15,0 0 0,0 0 0,0 0-31,0-1 32,0 26-1,0-25-15,0 0-1,0-1 16,0 1 1,0 0-1,0 0-31,0 0 109,0-1-93,0 1 78,0 0-32,0 25-15</inkml:trace>
  <inkml:trace contextRef="#ctx0" brushRef="#br0" timeOffset="117832.68">20241 9054 0,'-25'0'31,"0"0"-15,1 0 31,-1 25-32,0-1 1,25 1 0,-25 0-16,25 0 31,-25 0-16,25-1 1,0 1-16,0 25 16,0-25 15,75-1 0,-50-24 0,-1 0-15,1 0 15,0 0-15,0 0 15,0 0 0,-25-24-31,24-1 32,1 0-1,0 0 0,0 0-31,-25 1 47,0-1 0,0 0 15,0 0-30,0 0-1,-25 25 0,0 0-15,25-24-1,-25 24 1,-24 0 0,-1 0 31,1 0-16</inkml:trace>
  <inkml:trace contextRef="#ctx0" brushRef="#br0" timeOffset="120218.56">20291 8979 0,'24'0'109,"-24"-49"-93,75-26-1,-26 26-15,1-26 16,49-24 0,0 25-1,-24 24 1,-26 0-16,51 1 16,-26-1-1,1 1-15,24 24 16,-25-25-1,-49 50-15,25 0 47,-50-25-31,-25 25 171,0 0-155,0 0-32,0 0 15,1 0 17,-26 0-17,25 0 1,-24 0-1,24 0 17,0-24-1,0 24 0,50 0 63,25 0-78,-26 0-16,26 0 15,-25 0 1,49 0 15,-74 24 157,0 1-157,0 0-16,0 0 1,0 0 0,-25-1-1,25 1 95,-24-25-48,24 25-46,0 0-16,-25-25 15,25 25 1</inkml:trace>
  <inkml:trace contextRef="#ctx0" brushRef="#br0" timeOffset="122431.7">21456 8037 0,'25'0'109,"0"0"-93,25 0-1,-26 0 1,1 0-1,0 0 1,0 0 31,0 0-16,-1 0 0,1 25 1</inkml:trace>
  <inkml:trace contextRef="#ctx0" brushRef="#br0" timeOffset="123888.98">21729 8062 0,'-25'0'109,"1"0"-93,-1-25-16,0 25 187,0 0-171,0 0 31,1 0-31,-1 0-1,0 0 16,0 0 63,25-25-31,-25 25 30,1-25-14,24 0 46,0 0-110,24 25 1,26-24 15,0-1-15,24-50 15,-49 75-31,0 0 31,-25-24 0</inkml:trace>
  <inkml:trace contextRef="#ctx0" brushRef="#br0" timeOffset="126873.73">21952 7714 0,'25'0'219,"0"0"-219,25 0 47,-25 0-47,-25 25 15,24 25 1,-24-1 0,25-49-1,-25 25 1,0 0 0,0 0 15,0-1-16,-25 26 17,25-25-17,0-50 220,0 0-220,0 0 1,0 1 0,0-26-16,0 0 15,0 26 1,0-26-1,25 50-15,-25-25 32,0 0 77,25-24-62,0-1-31,0 1-1,-50 73 235,25 1-219,-25 0-15,0 0-16,25 0 16,-25-1 15,25 1 0,0 0-15,0 0 31,0 0-16,0 24 0,0-24 0,0 0 1,25-25-32,0 0 31,-25 25-15,25-25 15,0 24 0,-1-24-15,1 0-16,0 0 31,0 0-15,0 0 62,-1 0 94,-24-24-47</inkml:trace>
  <inkml:trace contextRef="#ctx0" brushRef="#br0" timeOffset="133069.89">21060 8905 0,'0'49'157,"0"76"-110,0-76-16,0-24-16,0 25-15,0-26 32,0 1-17,0 0 1,0 0 31,0 0 0,0-1-47,0 1 78,0 0-63,0 0 64,0 24-64,0-24 16,0 0 1,0 0-1</inkml:trace>
  <inkml:trace contextRef="#ctx0" brushRef="#br0" timeOffset="137381.27">20762 8756 0,'0'-25'250,"0"0"-203,25 25-47,-1 0 16,1-24-1,25-1 1,0 0-1,24 25-15,75 0 32,-25 0-1,-75 0-15,1 0-16,-25 0 15,0 0 1,-1 0-1,26 0 1,0 0-16,-26 0 16,26-25-1,0 25 1,-1-25 0,1 25-16,-1-24 31,26-1 0,-50 0-15,-1 25-1,1-25 17,0 0 46,0 1-47,0-1 0,-25 0 47,25 25 266,24 0-344,1 25 16,-1-25-1,-24 0 1,25 0 0,-1 0-16,-24 0 15,0 0 1,0 0-1,0 0-15,24 0 16,26 0 31,-1 0-16,-49 0-31,24 0 16,-24 0-1,0 0-15,0 0 16,24 0 0,-24 25-1,0-25-15,0 0 16,24 24 15,-24-24-15,0 25 15,25 25 0,-25-25-15,-1-25 0,-24 24-1,25 1-15,-25 0 31,25-25-15,-25 25-16,25 0 16,0-25 31,-25 24-1,24-24 142</inkml:trace>
  <inkml:trace contextRef="#ctx0" brushRef="#br0" timeOffset="145755.7">10195 16470 0,'25'0'593,"0"0"-546,-1 0-16,1 0 1,0 0-1,0 0-15,25 0 15,-1 0-16,1 0 1,-1 0 0,-24-24-1,0 24 1,0 0 0,24 0-1,-24 0 16,0 0 16,0 0 0,0 0-16,-1 0-15,1 0 15,0 0-15,0 0 0,0 0 15,24 0 0,1 0 0,-25 0-31,-1 0 47,1 0-31,0 0 31,0 0-47,0 0 15,-1 0 17,26 0-1,-25 0-16,0 0 1,-1 0-16,1 0 16,0 0-1,0 0 1,0 0-16,0 0 31,-1 0-15,1 0-1,25 0 17,-25 0-1,-1 0-31,1 0 0,0 0 16,0 0-1,0 0 1,-1 0-16,1 0 31,0 0-15,0 0-16,0 0 15,24 0 17,26 0-1,-26 0 0,-24 0-15,0 0-1,0 0 17,-1 24-32,1-24 15,0 0 1,0 0-1,0 0 1,24 0 31,-24 0-16,0 0-31,24 0 16,-24 0-1,0 0 17,0 0-17,0 0 1,-1 0 31,1 0-32,0 0 17,0 0-17,0 0 1,0 0 0,-1 0 15,1 0 16,25 0-32,-25 0 17,-1 0 61,1 0-61,0 0-17,0 0 1</inkml:trace>
  <inkml:trace contextRef="#ctx0" brushRef="#br0" timeOffset="160546.37">7690 18628 0,'25'0'531,"-1"0"-516,1 0 1,0 0 31,0 0 15,0 0-30,-1 0-1,1 0 0,0 0-15,0 0 15</inkml:trace>
  <inkml:trace contextRef="#ctx0" brushRef="#br0" timeOffset="162642.79">8236 18653 0,'24'0'468,"26"0"-436,-25 0-17,24 0-15,1 0 16,-25 0 0,0 0-1,-1 0-15,1 0 16,0 25 15,0-25-15,0 0 15,24 0 0,1 0-31,-25 0 16,-1 0-1,26 0 1,-25 25-16,0-25 16</inkml:trace>
  <inkml:trace contextRef="#ctx0" brushRef="#br0" timeOffset="164588.42">9178 18703 0,'50'0'250,"-1"0"-235,51 0 17,-26 0-17,0 0-15,1 0 16,-26 0-1,-24 0 1,0 0 0,0 0-1,0 0 63,-1 0-62,1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4:13:06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12005 0,'25'0'234,"124"0"-187,-124 0-31,24 0-1,-24 0 1,0 0-16,25 0 16,-26 0-1,101 0 63,-51 0-15,-49 0-48,0 0 17,49 25 46,0-25-16,-49 0-62,0 0 32,0 0-17,0 0 1,24 25 62,50-25-31,-74 0-16,0 0-15,0 0 15,49 0 31,-49 0 1,0 0-63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0:18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4416 7094 0,'0'-25'63,"24"25"-32,1 0-15,25 0-1,49 0 1,-49 0 15,-1 0-31,26 0 16,-26 0-16,1 0 16,24 0-1,-49 0 1,25 0-1,-25 0 1,-1 0 0,1-24-1,25 24-15,-25 0 16,-1 0 0,26 0-1,24 0 16,-24 0-31,-25 0 16,24 0 0,1-25-16,-25 25 15,0 0 1,24 0 0,1 0-1,-1 0 1,-24 0-16,25 0 15,-1 0 1,-24 0 0,25 0-1,-25 0 1,-1 0 218,26 0-234,0 0 16,-26 0 0,26 0-1,-25 0 1,49 25-16,1-25 15,-26 0 1,26 0 0,24 24-1,0-24-15,-24 0 32,-1 0-32,25 0 15,-24 25-15,24-25 16,0 0-1,25 0 1,-49 0 0,-1 25-16,0-25 15,1 0 1,-26 0 0,1 25-1,24-25-15,-24 0 16,24 0-1,-24 0 1,24 0 0,26 0 15,-26 0-31,1 0 0,-26 0 16,26 0-1,-26 0 1,1 0-1,-1 0-15,1 0 16,0 0 0,-1 0-1,-24 0 1,0 0 15,0 0-15,-1 0 249,26 0-265,24 0 16,-24 0 0,24 0-1,1 0 1,123 0 0,-123 0-16,-1 0 15,-24 0 1,-1 0-1,75 0 17,-49 0-32,-26 0 15,-24 0 1,25 0-16,-25 0 16,24 0-1,-24 0 1,25 0 15,-26 0 0,1 0 1,0 0-17,0 0-15,0 0 31,24 0 1,-24 0-32,0 0 15,0 0 1,-1 0 0,1 0-1,0 0 16,0 0 1,0 0 46,-25-25 0</inkml:trace>
  <inkml:trace contextRef="#ctx0" brushRef="#br0" timeOffset="9202.42">4242 8012 0,'25'0'219,"0"0"-203,-1 0 62,1 0-47,0 0 16,0 0-47,0 0 16,24 0-1,-24 0 17,0 0-17,0 0 1,-1-25-1,1 25 17,0 0-32,49 0 31,-49 0-15,0 0-16,0 0 15,24 0 1,1 0-1,-25 0 1,24 0-16,-24 0 16,50 0-1,-50 0 1,-1 0-16,1 0 16,50 0-1,-26 0 1,1 0-1,-1 0 1,26 0-16,-1 0 16,1 0-1,-26 0 1,26 0-16,-1 0 16,25 0-1,0 0 1,50 0-1,0 0-15,50 0 16,-26 0 0,26 0-1,-1 0 1,149 0 0,-223 0-1,-24 0 1,-26 0-16,-24 0 15,-1 0 1,26 0 0,-51 0-1,26 0 1,-25 0 0,0 0-16,-1 0 15,1 0 1,0 0-1,25 0 1,-26 0 15,26 0-31,-25 0 16,0 0 0,0 0-1,-1 0 1,1 0-1,0 0 17,0 0 311,24 0-327,1 0 0,0 0-1,24 25-15,-24-25 16,24 0 0,-24 0-1,24 0 1,100 25 15,-125-25-15,1 0-16,24 25 15,1-25 1,-26 0 0,1 0-1,0 0-15,-1 0 16,-24 0-1,49 24 1,-24-24 0,-25 0-1,24 0-15,-24 0 16,50 0 15,-51 0 313,1 0-313,74 0-15,-49 0-1,0 0-15,-1 0 16,26 0 0,-26 0-1,1 0-15,-1 0 16,26 0 0,-50 0-1,0-24 1,-1 24-16,26 0 15,-25 0 1,0 0 0,24 0-16,-24 0 15,25 0 17,-26 0-17,1 0 1,0 0-1,0 0 1,24 0 0,-24 0 15,25 0-15,-25 0-1,-1 0 1,1 0-1,0 0 1,0 0 0,24 0-1,-24 0 1,0 0 0,0 0 30,0 0 17</inkml:trace>
  <inkml:trace contextRef="#ctx0" brushRef="#br0" timeOffset="21516.79">9054 7069 0,'25'0'188,"24"0"-172,-24 0 15,0 0-31,0 0 15,24 0 1,-24 0-16,0 0 16,25 0-1,-25 0 17,24 0-17,26 0 1,-51 0-1,26 0 1,-25 0 0,24 0 15,1 0-31,-25 0 31,0 0-31,-1 0 16,1 0-1,25 0 1,-25 0 15,-1 0 1,1 0-32,0 0 15,0 0 16,0 0-31,-1 0 16,1 0 0,0 0 15,0 0-31,0 0 16,-1 0-1,1 0 1,0 0-1,0 0 17,0 0-17,-1 0 1,1 0 0,0 0-1,0 0 1,0 0 15,0 0-15,-1 0-1</inkml:trace>
  <inkml:trace contextRef="#ctx0" brushRef="#br0" timeOffset="24745.03">9128 8111 0,'25'0'188,"25"0"-157,-25 0-31,-1 0 15,26 0 1,0 0 0,-1 0-1,-24 0 1,25 0-16,-1 0 16,1 0-1,-25 0 1,0 0-1,24 0-15,-24 0 32,25-25-17,-26 25-15,1 0 16,25 0 0,-1 0-1,-24 0 1,-25-24-1,50 24 1,-25 0 0,-1 0-1,1 0 1,0 0 0,0 0 15,24 0-16,-24 0 1,0-25-16,0 25 16,0 0-1,-1 0 1,1 0-16,0 0 16,0 0-1,25 0 1,-26 0-16,1 0 15,0 0 1,0 0 0,0 0-1,24 0 1,-24 0-16,0 0 31,0 0-15,-1 0-16,1 0 31,0 0-15,0 0-1,0 0 17,-1 0-17,1 0 1,0 0-1,0 0 17,24 0-32,-24 0 31,0 0-15,0 0-16,0 0 15,-1 0 32,1 0-16,0 0 32</inkml:trace>
  <inkml:trace contextRef="#ctx0" brushRef="#br0" timeOffset="31585.97">15379 9153 0,'25'0'156,"0"0"-156,24 0 16,1 0-1,0 0 1,24 0-16,1 0 15,24 0 1,-25-25 0,1 25-16,-1 0 15,0 0 1,-24 0 0,-25 0-16,49 0 15,-49 0 16,49 0-15,-24 0-16,0 0 16,-26 0-1,1 0 1,25 0-16,-25 0 16,24 0 15,-24 0-16,0 0 32,0 0-31,0 0 0,24 0 15,-24 0-16,0 0 1,0 0 0,-1 0-1,1 0-15,25 0 32,-25 0-1</inkml:trace>
  <inkml:trace contextRef="#ctx0" brushRef="#br0" timeOffset="33824.22">18976 9153 0,'50'0'266,"-1"0"-250,26 0-1,-26 0-15,50 0 16,-24 0-1,24 0 1,50 0 0,99 0-1,-50 0 17,-123 0-32,-26 0 15,26 0 1,-1 0-1,1 0-15,-1 0 16,-24 0 0,-26 0-1,26-25-15,0 25 16,-26 0 0,1-25-1,25 25-15,-1 0 16,26-24-1,74-1 17,-100 0-32,26 25 15,-26 0 1,1 0 0,0 0-16,24-25 15,-24 25 1,-1 0-1,-24 0 1,25 0-16,-1 0 16,-24 0 15,0 0 156</inkml:trace>
  <inkml:trace contextRef="#ctx0" brushRef="#br0" timeOffset="40942.02">4242 9054 0,'50'0'172,"-26"0"-157,1 0 1,25 0 0,-1 0-16,1 0 15,0 0 1,-1 0-16,1 0 31,49 0-15,-74 0-16,24 0 15,1 0 1,24 0 0,-24 0-16,0 0 15,-1 0 1,26 0-1,-1 0 1,-24 0-16,-1 0 16,1 0-1,24 0 1,-24 0 0,74 0-1,0 0 16,-74 0-31,-1 0 16,1 0 0,24 0-1,-24 0-15,-25 0 16,49 0 0,-24 0-1,-1 0 1,1 0-16,-25 0 15,24 0 1,1 0 0,-25 0-1,99-25 17,-75 25-32,1 0 15,24 0-15,1 0 16,-26 0-1,26 0 1,-26-25 0,1 25-16,49 0 15,-24 0 1,-1 0 0,1 0-1,-1 0-15,75 0 31,-75 0-15,-24 0-16,-1 0 16,26 0-1,-26 0 1,1 0 0,-25 0-1,24 0 298,51 0-282,-51 0-31,26 0 16,-1 0-1,-24 0-15,24 0 16,1 0-1,-26 0 1,1 25-16,-1-25 16,-24 0-1,25 0 1,-1 0-16,26 0 31,-50 0 0,49 0-31,-24 0 0,-26 0 16,26 0 0,-25 0-1,24 0 1,1 0-16,-25 0 16,0 0-1,24 0 1,-24 0-16,25 0 15,-25 0 1,24 0 0,1 0 15,-25 0-15,24 0-16,-24 0 31,0 0 94,0 0-94</inkml:trace>
  <inkml:trace contextRef="#ctx0" brushRef="#br0" timeOffset="56714.2">2754 5184 0,'24'0'157,"1"0"-142,0 0 1,0 0-16,0 0 16,-1 0-1,51 0 1,-25 0-1,-26 0 1,1 0-16,25 0 16,-25 0-1,24 0 17,-24 0-17,0 0-15,0-25 16,24 25-1,-24 0 1,25 0 0,-26 0 15,26 0-15,-25 0-16,0 0 15,24 0 1,-24 0-1,0-24 1,99-1 0,-50 25-1,25-25 1,50 0-16,-49 0 16,24 25-1,-50 0 1,25 0-16,-49 0 15,24 0 1,-49 0 0,0 0-1,24 0 1,-24 0 0</inkml:trace>
  <inkml:trace contextRef="#ctx0" brushRef="#br0" timeOffset="86483.44">6028 4043 0,'25'0'47,"24"0"-16,-24 0-15,25 0-1,-25 0-15,49-25 16,-49 25 15,-25-24-31,25 24 16</inkml:trace>
  <inkml:trace contextRef="#ctx0" brushRef="#br0" timeOffset="87680.53">6846 3994 0,'25'0'94,"50"0"-63,-26 0-15,-24 0-16,25 0 15,-1 0 1,-24 0 0,0 0-1</inkml:trace>
  <inkml:trace contextRef="#ctx0" brushRef="#br0" timeOffset="93564.32">7863 10939 0,'25'0'375,"25"0"-359,-25 0 31,-1 0 125,1 0-125,0 0-32</inkml:trace>
  <inkml:trace contextRef="#ctx0" brushRef="#br0" timeOffset="99543.39">7814 10939 0,'25'0'312,"-1"0"-296,1 0 15,0 0-31,0 0 16,0 0-1,-1 0 1,1 0-16,0 0 16,0 0 15,0 0-31,-1 0 31,26 0 0,-25 0-15,0 0 15,24 0-15,-24 0-16,0 0 15,25 0 1,-1 0 0,-24 0-16,25 0 15,-1 0 1,1 0 0,-1 0-1,1 0 1,-25-25-1,0 25-15,24 0 16,1 0 0,-25 0-1,24 0 17,-24 0-17,0 0 1,0 0-1,-1 0-15,26 0 16,-25 0 15,24 0-15,-24 0 0,0-25-16,25 25 15,-1 0 16,-24 0-15,25 0-16,-25 0 16,-1-25-1,26 25-15,-25 0 16,0 0 0,24 0-1,-24 0 1,25 0-1,-26 0 1,26 0 0,-25 0 15,0 0-15,-1 0-1,1 0-15,0 0 16,0 0-1,0 0 17,-1 0-32,1 0 31,0 0-15,0 0-1,0 0 16,-1 0 16,-48 0 110,-1 0-142,-25 0 1,1 0-16,-1 0 15,-24 0 1,-1 0 0,1 0-1,-1 0-15,1 0 16,0 0 0,-1 0-1,25 0 1,1 0-16,-26 0 15,26 0 1,-50 0 15,49-24-15,25 24-16,-49 0 16,49 0-16,-25 0 15,1 0 1,24 0-1,-25 0 1,26 0-16,-26 0 16,0 0-1,26 0 1,-51 0 0,50 0-1,-24 0 1,-26 0-1,26 0-15,24 0 16,0 0 0,-25 0-1,26 0-15,-1 0 16,-25 0 0,25 0-1,1 0 1,-26 24-16,0-24 15,26 0 1,-26 0 0,25 25-1,-49-25-15,49 0 32,-49 0-17,24 0-15,0 0 16,1 0-1,24 0 1,0 25 0,-49-25-16,49 0 15,0 0 1,0 0 0,-24 25-16,-1-25 15,25 0 1,-24 0-1,-1 0 17,25 0-32,-24 0 15,24 0 1,0 0-16,0 0 16,-24 0-1,-1 25 1,25-25-1,-24 0-15,-26 0 16,26 0 0,-1 0-1,0 0-15,26 24 16,-51-24 15,-49 0-15,75 0-1,-26 0-15,25 0 16,1 0 0,-1 25-16,1-25 15,-1 0 1,-24 0 0,24 0-1,25 0 1,-24 0-16,-1 0 15,25 0 1,0 25 0,1-25-1,-26 0 1,0 25 0,26-25-1,-1 0-15,0 0 16,0 0-1,-24 0 1,24 25-16,-25-25 16,25 0-1,1 0 1,-26 0 0,25 0-16,0 0 15,1 0 1,-26 0 15,25 0-31,0 0 16,0 0-1,1 0-15,-1 0 32,0 0-1,0 0 0,0 0-15,1 0 15,24-25-15,24 25 140,1 0-125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2:1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2753 0,'0'-49'141,"0"24"-125,0-25-1,0-24-15,0-50 16,0-50-1,25 1 1,0 73-16,-25 26 16,0 49-1,24 25 1,-24-25 0,25 25 30,-25 25 95,25 25-110,-25-25-15,50 24 0,-25 26-16,-1-26 15,26 50 1,-25-74-16,0 25 15,-1-1 1,1-24 0,0 0-16,-25 25 15,25-26 1,0 26 0,-25-25-1,24 24 1,1-49-1,-25 25 1</inkml:trace>
  <inkml:trace contextRef="#ctx0" brushRef="#br0" timeOffset="1141.14">4837 2406 0,'25'0'109,"25"0"-93,-26 0-1,1 0 1,25 0-1,0 0-15,-26 0 16,26-25 0,-25 25-1,0 0-15,-1-25 16,1 25 0,0 0 15,0 0 0,0 0 0</inkml:trace>
  <inkml:trace contextRef="#ctx0" brushRef="#br0" timeOffset="3280.34">6301 1141 0,'0'0'0,"0"-25"78,0 50 47,0 25-110,0-1-15,0 1 16,0 24 0,0-24-1,0-25-15,0-1 16,0 1 31,0-50 62,0 1-62,0-1-31,0 0-1,0-25-15,0 26 16,0-26-1,0 0 1,0 1 0,0 24-1,0-49-15,0 49 16,25 0 0,-25 0-1,0 0 1,24 25 15,1 0 16,0 0-16,25 0-15,-50 25 46,24-25-46,1 25 15,-25 0-15,0 0-1,0-1 1,0 1 15,0 0 1,-25-25-17,1 25 16,-26-25-15,50 25 0,-25-25-1,0 0 1,1 0-16</inkml:trace>
  <inkml:trace contextRef="#ctx0" brushRef="#br0" timeOffset="4232.59">6623 1191 0,'25'0'94,"0"0"-79,0 0 16,-1 0 1,1 0-17</inkml:trace>
  <inkml:trace contextRef="#ctx0" brushRef="#br0" timeOffset="5414.64">6623 1315 0,'50'0'94,"-25"0"-78,-1 0-16,1 0 15,25 0 1,-1 0-1,-24 0 32</inkml:trace>
  <inkml:trace contextRef="#ctx0" brushRef="#br0" timeOffset="6696.42">7020 1042 0,'0'25'172,"0"-1"-156,0 1 0,0 0-1,0 0-15,0 49 16,0-49-1,0 0 17,0 0-32,0-1 31,0 1 0,0 0 16,0 0-31,0 0 46</inkml:trace>
  <inkml:trace contextRef="#ctx0" brushRef="#br0" timeOffset="9299.57">17761 1067 0,'24'0'31,"1"0"1,25 0-32,-1 49 15,-24-24 1,25 25-1,-25-26-15,-25 26 16,0-25 15,0-75 266,0 25-234,0 1-32,0-1-15,0 0 15,0 0-16,24 0 1,-24 1 0,0-1 15,0 0 0,25 25-15,0-25 31,0 0-16,0 25-15,-25-24-1,24 24 16</inkml:trace>
  <inkml:trace contextRef="#ctx0" brushRef="#br0" timeOffset="10264.5">18207 1141 0,'25'0'93,"0"0"-77,-1 0 0,1 0-1,0 0 1</inkml:trace>
  <inkml:trace contextRef="#ctx0" brushRef="#br0" timeOffset="11863.66">18207 1315 0,'25'0'93,"0"0"-77,-1 0 0,1 0 15,0 0 0,-25-25-15,25 25-1,0 0-15,-1 0 47,1 0 110</inkml:trace>
  <inkml:trace contextRef="#ctx0" brushRef="#br0" timeOffset="13975.02">18455 943 0,'0'24'47,"25"-24"-32,0 25 1,-1 0 0,1 25-1,0-26 1,0 26-1,-25-25 1,25 0-16,-25-1 16,0 26 15,0-25 0,0 0 0,0-1-15,0-48 172,0-1-157,0 0 0,0 0-15,0 0-16,0 1 15,0-1 1,0 0 0,0 0 15,0 0-31,0 1 15,0-1 17,24 25-32,1-25 31,0 25 0,0 0 0,0 0-15,-1 0 0,1 0 31,0 0 31,0 50-63,-25-26 1,0 1 0,25 25-16,0-25 15,-25-1 1,0 1-1,0 0 1,0 0 47</inkml:trace>
  <inkml:trace contextRef="#ctx0" brushRef="#br0" timeOffset="15031.41">19125 1042 0,'0'0'0,"-25"0"31,50 0 125,0 0-140,-1 0 15,1 0-31,0 0 16,0 0 15,0 0 0,-1 0 0</inkml:trace>
  <inkml:trace contextRef="#ctx0" brushRef="#br0" timeOffset="16524.53">19150 1215 0,'0'-24'203,"24"-1"-140,1 25-48,0 0 1,0 0 0,0-25-1,-1 25 1,1 0-16,0 0 15,0 0 1,0 0 0,-1 0 15,26 0-15,-25 0 15</inkml:trace>
  <inkml:trace contextRef="#ctx0" brushRef="#br0" timeOffset="18794.55">19770 819 0,'-25'0'46,"0"0"-30,0 0 0,0 0-1,-24 0-15,-1 0 16,1 24 0,-26 1-1,50 0 1,25 0 78,25 0-48,0-25-30,25 24 0,-26-24-16,1 25 15,0-25 1,0 0-16,-25 25 16,49-25-1,-24 0 1,-25 25-1,25-25 1,0 0 15,-25 25-15,0-1 46,0 1 1,0 0-16,-25 25-32,0-50 17,25 24-17,-25-24 32,1 0-31,-1 0 15,0 0 47,25-24-15,0-1-32,0 0 0,0 0-15,0-24 31,0 24-32,0 0 1,25 0 15,-25 0-15,25 1-1,-25-1 1,0 0 0,24 25-1,-24-25 63,25 25-62,-25-25 0</inkml:trace>
  <inkml:trace contextRef="#ctx0" brushRef="#br0" timeOffset="43854">20415 1736 0,'-25'50'156,"25"24"-140,0 26 0,0-26-16,-25 0 15,25-24 1,0-25-1,0 0 1,0-1 0,0-48 93,0-1-62,0-25-31,0 25 15,0-24-31,0 24 15,0-25 1,0 26 0,0-26-1,0 25-15,0 0 16,0 1 0,0-1-1,0 0 1,0 0-1,0 0 48,0 1-32,25 48 141,0-24-156,-25 25-1,0 0-15,24 0 32,-24 0-32,50-1 15,-25 26 1,0-25-16,-1 0 31,1-25-15,-25 24-16,25-24 31,0 0 125,-25-49-125,49-26-15,-24 51-16,0-26 16,0-24-1,0 49 1,-25 0 0,24-50-16,1 75 15,-25-24 1,0 73 124,25-24-124,-25 25 0,25-1-16,-25 26 15,0-1 1,0-24 0,0 24-16,0-49 15,0 25 1,0-26-1,0 1 1,0 0-16,0 0 16,0 0 31</inkml:trace>
  <inkml:trace contextRef="#ctx0" brushRef="#br0" timeOffset="45245.56">21332 1687 0,'-24'0'63,"-1"0"-48,0 0 1,-25 0-16,26 0 31,24 25-15,-25-25 0,25 24 15,-25 1 0,0 0 0,25 0-15,0 0 93,50-1-93,-1 1 0,-24-25-1,25 25 1,-1 0-1,-24-25-15,0 0 16,-25 25 0,25-25-1,0 0 1,-25 24 15,0 1 47,-25 25-46,-25-50-17,25 0-15,1 25 16,-26-1-1,25-24 1,0 0-16,1 0 16,-1 0 15,0 0-15</inkml:trace>
  <inkml:trace contextRef="#ctx0" brushRef="#br0" timeOffset="46410.7">21977 1414 0,'0'-25'31,"-99"75"94,25 49-109,-26-25-16,26 26 16,24-76-1,26 26 1,24 0 31,0-26-32,0 26 17,0 0-17,0-1-15,0 1 16,0-25 0,0 24-1,0 1 1,0-25-1,49 24 1,26 1 0,-51-25-16,26-1 15,0 1 1,-26 0-16,26-25 16,-25 0 15,-25 25-16</inkml:trace>
  <inkml:trace contextRef="#ctx0" brushRef="#br0" timeOffset="48179.27">21878 2108 0,'-25'0'31,"25"-24"63,0-1-79,0 0 17,25 0-17,-25 0 1,50-74 0,-1 0-16,26-124 15,-50 173 1,-25 25 15,0 50 157,0 0-157,24 24-31,1 26 15,0-25 1,0-1 0,0 1-1,-25-25-15,0-1 16,0 1 31,0 0-16,0 0-15,0 0 140,0-1-125,24-24-31,-24 25 16,0 0 93</inkml:trace>
  <inkml:trace contextRef="#ctx0" brushRef="#br0" timeOffset="49983.92">22027 1811 0,'25'0'266,"0"0"-219,-1 0-16,1 0 31,0 0-30,0 0-1,0 0 0,-1 0 235</inkml:trace>
  <inkml:trace contextRef="#ctx0" brushRef="#br0" timeOffset="51181.51">22498 2034 0,'0'25'234,"0"0"-218,0 24 0,0-24 15,0 0-15,-25-25 15</inkml:trace>
  <inkml:trace contextRef="#ctx0" brushRef="#br0" timeOffset="52198.7">22721 1488 0,'0'25'157,"0"49"-142,0 199 1,0-198 0,0-26-1,0-24-15,0 0 31</inkml:trace>
  <inkml:trace contextRef="#ctx0" brushRef="#br0" timeOffset="53037.75">22945 1935 0,'0'74'109,"0"-49"-93,0 25 0,0-26-1,0 1 1,0 0 0</inkml:trace>
  <inkml:trace contextRef="#ctx0" brushRef="#br0" timeOffset="55331.86">23168 1563 0,'0'24'94,"0"1"-63,0 25-15,0-25-16,0 0 15,0 24 1,25 1 0,-25-25-1,0-1 1,0 1-16,0 0 15,0 0 1,0 0 0,0-1 15,0 1 0,0-50 157,0 1-157,0-1-15,0 0-1,0-25-15,0 26 47</inkml:trace>
  <inkml:trace contextRef="#ctx0" brushRef="#br0" timeOffset="58147.57">23193 1612 0,'0'-25'109,"-25"25"-62,0 0-47,0 0 16,1 0 31,-1 0 15,0 0 32,25 25 0,0 25-63,0-25-15,0 0 31,25-25-16,-25 24-31,25-24 31,-25 25 0,24-25-15,1 0 31,-25 25-47,25-25 15,0 0 17,0 0-17,-25 25 17,24-25-17,1 0 1,0 25 78,-25-1-79,0 1 32,25-25-16,-25 25 16,0 0-16,0 0 32,0-1 62,-25-24-94,0 0 110,0 0-141,1 0 47,-1 0 93,0 0 17</inkml:trace>
  <inkml:trace contextRef="#ctx0" brushRef="#br0" timeOffset="59875.21">23317 1215 0,'-25'0'16,"25"25"109,25 0-110,24 49 1,1 26-1,0-26 1,-26 0-16,26 26 16,-50-75-1,25 24 1,-25-24-16,0 0 16,0 0 15,0-1-31,0 1 15,0 25 17,0-25-17,0 24 1,0-24 0,0 0-1,0 24-15,0-24 16,-25 25-1,-25-1 1,50-24-16,-49 0 16,24 0 15,0-25-15,0 25 30</inkml:trace>
  <inkml:trace contextRef="#ctx0" brushRef="#br0" timeOffset="81759.68">11162 1042 0,'-24'0'157,"-1"0"-142,0 0 1,0 0-1,0 0 1,25 25 0,-24-25-16,24 24 15,0 1 17,-25-25-17,25 25 1,-25-25-1,25 25 48,0 0-32,25-25 0,0 0-15,-1 0 15,1 0 1,0 0 14,0 0 33,-25-25-79,0 0 93,25 25-61,-25-50-17,24 26 16,1 24-31,-25-25 16,0 50 203,0 24-219,0-24 15,0 0 1,0 24 0,0-24-1,0 0-15,0 0 47,0 0 16,0-1-16,0 1-16,25-25 31,0 0 48,-25-25-63,25 1-16,-1 24-31,-24-50 15,25 25 17,0 0-17,-25 1 17,0-1-1,25 0-16,0 25 1,-25-25 15,0 0 32,0 1-16</inkml:trace>
  <inkml:trace contextRef="#ctx0" brushRef="#br0" timeOffset="82812.51">11485 1166 0,'50'0'156,"-1"0"-140,-24 0-1,0 0 16,0 0-15,-1 0 0,1 0 15</inkml:trace>
  <inkml:trace contextRef="#ctx0" brushRef="#br0" timeOffset="84054.33">11485 1364 0,'25'0'141,"0"0"-126,-1 0 1,1 0 0,0 0-16,25 0 31,-26 0 0,1 0-15</inkml:trace>
  <inkml:trace contextRef="#ctx0" brushRef="#br0" timeOffset="86420.14">11981 1067 0,'0'-25'47,"0"50"109,-25 24-141,0 1 1,1-25 0,24-1-1,0 1 1,0 0 62,24-25 94,1 0-172,0 0 31,0 0 0,0 0 32,-1-25-1,1 25 1,-25-25-47,0 1 15,0-1 31,25 0-46,-25 0 31,0 50 203,0 0-219,0 0 0,0-1 16,0 1 0,0 0-47,0 0 31,0 0 1,0-1-1,0 1 0,0 0 125</inkml:trace>
  <inkml:trace contextRef="#ctx0" brushRef="#br0" timeOffset="89946.26">21655 2704 0,'0'0'0,"-25"0"359,0 0-343,0 25 0,-24-1-1,-26 1-15,1 25 16,-25-1 0,0 1-1,-50 24-15,25 1 16,24-26-1,1 26 1,50-50-16,-1-1 16,25-24-1,25 25 17,-25-25-17,1 0 95,-1 0-95</inkml:trace>
  <inkml:trace contextRef="#ctx0" brushRef="#br0" timeOffset="93105.17">19199 3721 0,'0'25'265,"0"24"-249,0 1 0,0-1-16,0 1 15,0-25 1,0 0-1,0-1 1,0 1 15,0 0 32,-25-25-1,25-25 63,0 0-109,0-24 0,0 24-1,0 0 1,0 0-1,0 1 1,0-1 0,0 0-1,0 0 17,0 0-1,0 1 16,0-1 31,25 0-47,0 25 141,25 25-141,-26 24-15,1-49-1,0 25-15,-25 0 16,25-25 0,0 0 202,-25-25-186,0 0-1,24 25 0,1-24-15,-25-1 15,25 0-15,-25 0-1,25 25 1,-25-25 0,25 25-1,-1-25 1,-24 50 249,0 0-249,0 25 0,0-1-1,0 1 1,25 0 0,-25-26-1,0 1-15,0 0 16,0 0 15,0 0 0,0-1 32</inkml:trace>
  <inkml:trace contextRef="#ctx0" brushRef="#br0" timeOffset="94886.38">19919 3746 0,'0'-25'31,"24"25"-31,-24-25 62,-24 25 17,-1 0-64,0 0 1,-25 0-1,25 0 1,1 0 0,-1 25 15,0-25 0,25 25-31,0-1 47,0 1-16,25-25 110,49 50-125,-24-50-16,24 25 15,-49-25 1,0 24 15,0-24-15,-25 25 77,0 0-61,0 0-1,0 0-15,0-1-1,-25-24 1,0 0 15,0 0-15,1 25-1,-1-25 1,0 0 0,0 0-16,0 0 15,0 0 79</inkml:trace>
  <inkml:trace contextRef="#ctx0" brushRef="#br0" timeOffset="96409.26">20291 3597 0,'0'-25'16,"24"25"0,-24-25 15,0 50 141,-24 0-141,-1 49-15,-25-24-1,25-1 1,1-24-16,24 25 16,-25-50-1,25 25 1,0-1-1,0 1 1,0 0 15,0 0-15,0 0 0,0-1-1,0 1 1,0 0 15,25 0-15,-25 0-16,24-25 15,-24 24 1,25 1 0,0-25-1,0 25 1,0-25 15,-1 0 0,1 50 94</inkml:trace>
  <inkml:trace contextRef="#ctx0" brushRef="#br0" timeOffset="99009.39">20415 3969 0,'0'-25'188,"0"0"-157,0 0-31,0 1 16,0-26-1,24 0 1,-24 26-1,0-1-15,0 0 16,0 0 0,25 25-1,-25 25 267,25 0-267,-25 0 1,25-1-1,-25 1 17,25-25-32,-25 25 15,24-25 1,-24 25 0,25 0-1,-25-1 1,25-24 15,-25 25-31,0-50 203,-25 25 141,0 0-328,1 0-1,-1 0 1,0 0-1,0 0 17,0 0 15</inkml:trace>
  <inkml:trace contextRef="#ctx0" brushRef="#br0" timeOffset="100239.39">20737 3894 0,'0'25'234,"0"0"-171,0 0-32,0 0-15,0-1 31,0 1 31,-25-25-78</inkml:trace>
  <inkml:trace contextRef="#ctx0" brushRef="#br0" timeOffset="101728.72">20836 3671 0,'0'25'109,"0"0"-78,0 0-15,0-1-16,0 1 16,0 50-1,0-51 1,0 1-16,25-25 16,-25 25-1,0 0 16</inkml:trace>
  <inkml:trace contextRef="#ctx0" brushRef="#br0" timeOffset="102620.25">21010 3944 0,'25'0'47,"-25"50"94,0-26-126,0 1 16,0 0 32</inkml:trace>
  <inkml:trace contextRef="#ctx0" brushRef="#br0" timeOffset="105028.61">21134 3646 0,'0'25'141,"0"0"-141,0 25 31,0-26-31,0 1 16,0 0-1,25-25 204,24 0-203,-24 0-1,25 0 1,-25 0 15,-25-25 157,0 0-157,0 1 63,0-1-32,0 0-31,0 0 1,0 0-1,0 50 156,0 0-140,0 0-16,0 0-15,0-1 0,0 26-1,0-25 1,0 0 15,0-1 79,0 1-79,0 0 0,0 0 16,0 0-16,0-1-15</inkml:trace>
  <inkml:trace contextRef="#ctx0" brushRef="#br0" timeOffset="106866.36">21332 3473 0,'0'0'0,"25"24"204,-25 1-189,50 0 1,-50 0-16,25 0 15,-1 24 1,1-24 0,0 0-1,-25 25 1,0-26 15,0 1 0,25 0-15,-25 0 0,0 0-1,0 24 17,0-24-1,0 0-16,0 0 1,0-1 0,0 1-1,0 0 1,-25 0 0,25 0-1,-25-25-15,25 24 16,-25-24-1,25 25 1,0 0 0,-24-25-1</inkml:trace>
  <inkml:trace contextRef="#ctx0" brushRef="#br0" timeOffset="111838.79">19150 4341 0,'24'0'156,"1"0"-140,0 0 0,49 0-1,1 0 1,24 0-16,0 0 16,0 0-1,-24 0 1,24 0-1,-49 0-15,24 0 16,-24 0 0,24 0-1,1 0 1,-1 0-16,-24 0 16,-1 0-1,26 0-15,-51 0 16,1 0-1,0 0-15,0 0 16,0 0 0,24 0-1,1 0 1,24 0-16,-24 0 16,-1 0-1,1-25 1,0 25-1,-1 0-15,1 0 16,-25 0 0,0 0 62,-1 0-16</inkml:trace>
  <inkml:trace contextRef="#ctx0" brushRef="#br0" timeOffset="115162.52">6077 3175 0,'25'0'47,"0"0"-31,0 0 0,0 0 15,24 0-16,-24 0 1,50 0-16,-26 25 16,26-25-1,-1 0 1,-24 0-16,24 0 16,0 0-1,26 0 1,-51 0-16,26 25 15,-1-25 1,-24 0-16,24 0 16,1 0-1,-1 0 1,0 0 0,1 0-16,-1 0 15,1 0 1,-1 0-1,0 0-15,-24 0 16,24 0 0,-24 0-1,0 0 1,-1 0-16,1 0 16,-1 0-1,26 0 1,-1 0-1,-49 0-15,50 0 16,-26 0 0,1 0-1,-1 0-15,1-25 16,0 25 0,-26 0-1,51 0 1,-50-25-16,49 25 15,-24 0 1,-26 0 0,26 0-1,-25 0-15,24 0 32,-24 0-17,25 0 173,-25 0-173,24 0 1,26 0 0,-1 0-16,1 25 15,49 0 1,-50-25-1,25 0 1,-49 0-16,24 0 16,-24 0-1,-1 0 1,1 24 0,0-24-16,-26 0 15,1 0 1,25 0-1,24 0-15,-24 0 16,-1 0 0,1 0-1,0 0-15,-1 0 16,26 0 0,-1 0-1,-24 0-15,24 0 16,1 0-1,-1 0 1,0 0 0,26 0-16,-26 0 15,0 0 1,1 0 0,-50 0-16,24 0 15,-24 0 1,25 0-1,-25 0 1,-1 0-16,1 0 16,0 0 15,0 0-15,24 0-16,-24 0 15,25 0 1,-1 0-1,-24 0-15,0 0 16,25 0 0,-1 0 15,-24 0-31,25 0 16,-26 0-1,1 0 1,25-24-16,-1 24 15,-24-25 1</inkml:trace>
  <inkml:trace contextRef="#ctx0" brushRef="#br0" timeOffset="127050.62">20687 3150 0,'0'0'0,"0"-25"31,0 1 63,-24 24 109,-1 0-188,0 24 17,0-24-32,25 25 15,-25-25 1,1 25 0,24 0 93,0 0-31,0-1 16,0 1 0,0 0 46,24-25-15,1 0-94,0 0 1,25 0-1,-26 0-15,1 0-1,25 0 1,-25 0-1,-1 0 32,1 0-47,0 0 16,0 0 31,-25-25 31,0 0-31,0 1-32,0-1 32,-25 25-15,25-25-17,-25 25 1,25-25 31,-25 25-32,1 0 1,24-25-16,-25 25 47,0 0 0,25-24-32,-25 24 1</inkml:trace>
  <inkml:trace contextRef="#ctx0" brushRef="#br0" timeOffset="130139.45">21060 3398 0,'24'0'219,"1"0"-219,0-25 16,25 25-1,-50-49 1,49 49 0,-49-25-1,50 0 1,-25 25-16,-1-49 15,1 49 1,0-25 0,25 0-16,-26 0 15,26 0 1,-25 1 0,0-1-16,24 0 15,-49 0 1,50 0-1,-25 1-15,24-1 16,1 0 0,-1-25-1,1 26 1,24-26-16,-49 50 16,0-25-1,25 0 1,-25 25-1,-25-24 1,-25 24 343,0 0-312,0 0-47,0 0 32,0 0-1,1 0-16,-1 0 1,0 0 15,0 0 16,50 0 234,25 0-249,24-25-1,-49 25-15,25 0-16,-50-25 15,24 25 1,1 0 62,0 0 0,0 0-31,-50 25 109,25 0-109,0-1-47,0 1 31,-25 25-15,25-25 0</inkml:trace>
  <inkml:trace contextRef="#ctx0" brushRef="#br0" timeOffset="134467.99">22399 2778 0,'0'-25'93,"0"1"-77,0-1 15,50 50 126,-26-1-142,1 1 1,0 25-1,0-25 1,0-25-16,-25 24 16,24 1-1,-24 0 1,25-25-16,-25 50 16,25-50-1,0 49-15,0-49 16,-25 25-1,24 0 1,1 0-16,-25-1 16,25 1-1,0-25 1,0 50-16,-1-50 16,-24 25-1,25-25 1,-25 24-1,25-24-15,0 25 32,-25 0-17,25-25 48,-25 25 343,24-25-203,-24 25 235,0-1-407,-49-24 172,24 0-187,0 0-1,-24 0-15,24 0 32,0 0 108,25-24-124,-25 24-16,0 0 15,25-25 32,-24 25-31,48 0 109,1 0-109,25 0-1,-25 0 1,24 0-1,-24 0 17,0 0 15,0 0-16,-1 25 0,1-25 141,0 0 31,0 0-187,0 0 15,-25-25 188,0-25-188,0 25-15,0-24-1,0 24 1,0-25-16,0-24 15,0 49 32,-25 25 94</inkml:trace>
  <inkml:trace contextRef="#ctx0" brushRef="#br0" timeOffset="137940.02">22399 3746 0,'-25'24'125,"25"26"-109,-25-25-1,25 0 16,0-1-31,0 1 79,0 0-79,0 0 15,0 0 16,0-1 48,0-48 296,0-26-329,0 25-46,0 0 16,0-24 0,0 24-1,0 0 1,0 0 0,25 25 280,0 0-233,0 0-16,0 25-32,-1 0 1,1-25 15,-25 25-15,0 0 15,50-25 141,-25-25-156,-1 25-1,-24-25 17,50-25 124,-50 75 47,0 0-187,0 0 15,0 0-16,0-1 1,0 1 31,0 0-16,0 0 16,0 0 47,0-1-79,0 1 64</inkml:trace>
  <inkml:trace contextRef="#ctx0" brushRef="#br0" timeOffset="139417.26">22994 3795 0,'-25'0'63,"1"0"-16,-26 0-32,25 0 1,0 0-1,-24 25 1,24-25 0,25 25 15,0 0 47,0-1-62,0 1 15,25-25 0,0 25-15,-1 0-16,1-25 31,0 0-15,0 0 46,-25 25-46,25-25-16,-25 24 31,24-24-15,-24 25 31,0 0-1,0 0-30,-24-25 0,24 25-16,-50-1 15,25-24 1,0 0 0,25 25-1,-24-25 1,-1 0 78</inkml:trace>
  <inkml:trace contextRef="#ctx0" brushRef="#br0" timeOffset="140898.57">23267 3621 0,'0'-49'78,"0"74"78,-25-1-156,1 26 16,-1-50 0,25 25-1,0 25-15,-25-26 16,0 1 0,25 0-1,0 25-15,0-26 16,0 1-1,0 25 1,0-1 15,0-24-31,0 25 16,25-25 0,0 24-16,24-24 15,-49 0 1,50 0-1,-25-25 1,-25 24 0</inkml:trace>
  <inkml:trace contextRef="#ctx0" brushRef="#br0" timeOffset="142982.05">23317 3820 0,'0'0'0,"0"25"16,0 0 0,0-1-1,0 26 32,0-25-31,0 0-1,0-1 17,0-48 139,0-26-155,0 0 0,0 1-1,0-1 1,0 25-16,0 1 16,25 24 15,-25-25-16,49 25 173,1 0-188,-25 0 31,-1 25-15,1-1-1,-25 1 1,50 25 0,-25-25-1,-1 24-15,-24-24 32,0 0 14,25 0 17,-25-50 156,-49 0-204,24-49 1,0 49-16,0 25 31,0 0 0,1 0 1,-26 0-1,50-25-15,-25 25-16,0 0 31,-49 0-16,49 0-15,0 0 47</inkml:trace>
  <inkml:trace contextRef="#ctx0" brushRef="#br0" timeOffset="143962.61">23862 3919 0,'0'50'94,"0"-25"-79,0-1-15,0 26 16,-24-50 0,24 25-1</inkml:trace>
  <inkml:trace contextRef="#ctx0" brushRef="#br0" timeOffset="145950.8">23986 3820 0,'0'-25'31,"0"0"110,25 1-94,-25-26-31,0 25 15,0 50 188,0 0-188,0 0-16,0 24 1,0-24 15,0 0 1,25-25 155,0 0-156,0 0-15,0 0 0,-1 25 124,-24-1-109,0 26 48,0-25-64,0 0-15,0-1 31</inkml:trace>
  <inkml:trace contextRef="#ctx0" brushRef="#br0" timeOffset="147010.01">24135 4018 0,'-24'0'219,"-1"0"-188,0 0-31,0 0 31,0 0 110</inkml:trace>
  <inkml:trace contextRef="#ctx0" brushRef="#br0" timeOffset="148094.07">24036 3646 0,'50'0'172,"-25"0"-157,-1 0 17,1 0-32,0 0 31</inkml:trace>
  <inkml:trace contextRef="#ctx0" brushRef="#br0" timeOffset="148972.25">24359 4018 0,'0'50'140,"0"0"-124,-50-1-1,25-24 1,0 0 0</inkml:trace>
  <inkml:trace contextRef="#ctx0" brushRef="#br0" timeOffset="151225.11">24607 3770 0,'0'-24'78,"-25"24"-16,0 0 1,0 0-32,0 24 0,25 1 32,0 0-47,0 0-1,0 0 1,0-1 15,0 1-15,0 0-1,25-25 1,0 0 0,0 0-1,0 0 1,-1 25-1,1-25 17,0 0-17,-25 25 95,0-1-32,0 1-78,-25-25 109,0 0-93,1 0-1,24-25 17,0 1-1,0-1 16,0-25-16,0 25-15,0 1-1,0-26 1,0 25 0,0 0 46,0-24 1</inkml:trace>
  <inkml:trace contextRef="#ctx0" brushRef="#br0" timeOffset="152447.19">24582 3497 0,'74'25'94,"-49"50"-79,49-1 1,-49-24-16,25-1 16,-50 1-1,25-25 1,-25 0 31,0 74-32,0-74 1,0-1 0,0 1-1,0 0 32,0 25-47,0-1 16,-25-24-1,25 25 1,-25-50 0,25 24-1,-25 1 1,0 0-16,-24 0 16,24 24-1,0-49 1,25 25 15</inkml:trace>
  <inkml:trace contextRef="#ctx0" brushRef="#br0" timeOffset="204290.93">23738 1513 0,'0'25'172,"0"0"-157,0 24-15,0 26 16,0-26 0,0 26-16,0-26 15,0 1 1,0 0 0,0-1-16,0-24 15,0 0 1,0 24-16,0-24 15,0 25 1,0-25 0,25 24-1,-25 1-15,0-25 32,0 24 46,0 26-78,25-51 265,-25 26-249,0-25-16,0 24 16,0 26-1,25-1 1,-25-24-16,25-25 15,-25 0 1,0-1 15,24-24 188,1 0-203,25 0-16,-25 0 15,24 0 1,26 0 0,-1-24-1,1 24-15,24 0 16,0 0-1,-25 0 1,1 0-16,-1 0 16,-24 0-1,-1 0 1,-24 0 0,0 0 265,25 0-266,-1 0 1,1 0 0,-1 0-16,-24 0 15,0 0 1,0 0 0,0 0-16,-1 0 31,1 0 47,0 0-16,0 0 32,-25-25 31,0 0-78,0 0-31,0 0-16,0-49 15,0-1 1,0 51 0,0-26-1,0 25 1,0-24-1,0 24 1,0-25 0,0 25-1,0-24-15,-25 24 16,25-25 0,0 26-1,0-1 1,0-25-16,0 25 15,0 1 1,0-1 0,0 0-1,0 0 1,0 0-16,0 1 16,0-1-1,0 0 16,0 0-31,0 0 32,0 1 15,-25 24-32,25-25 16,0 0 1,0 0-1,-25 0-15,25 1-1,0-1 16,0 0 1,0 0-1,-24 25-31,24-25 16,0-24 15,0 24-16,-25 25 17,25-25-17,-25 25 17,25-25-17,-25 25 16,25-25-15,-25 25 0,1 0-16,-1 0 31,0 0-15,0 0-1,0 0-15,1 0 16,-51 0-1,50 0 1,-24 0 0,-1 0-16,1 0 15,-1 0 1,-24 0 0,-1 0-1,50 0-15,-24 0 16,24 0-1,-25 0 1,26 0 0,-1 0 15,0 0 31,0 0-46,0 0 15,-24 0-15,-1 25-16,25-25 16,0 25-1,-24-25 1,24 0-1,0 0-15,25 25 16,-25-25 0,1 0-1,-1 0-15,0 0 125,0 0 63</inkml:trace>
  <inkml:trace contextRef="#ctx0" brushRef="#br0" timeOffset="211109.89">23986 1910 0,'-24'0'156,"24"25"-78,0 0 16,0-1-47,0 1 0,0 0 15,24-25 173,1 0-204,-25-25 94,0 0-63,0 1-30,0-1 46,0 0-47,0 0 32,0 0-17,0 50 64,0 0-79,0 0 0,0 0-15,0-1 0,0 1-1,0 0 1,25-25-1,-25 25-15,0 0 16,0-1 15,0 1-15,25-25-16,-25 25 31,0 0 32,0 0-1,25-25 32,0 0-32,-25-25-46,0 0 0,0 0 15,0 0-15,24 1 15,-24-1 0,25 25-15,-25-25-1,0 0 32,0 0-31,25 1 15,-25-1 0,25 25-15,-25-25 15</inkml:trace>
  <inkml:trace contextRef="#ctx0" brushRef="#br0" timeOffset="212288.2">24383 1935 0,'-24'0'0,"24"25"31,24-25 126,1 0-110,0 0-16,0 0 0,0 0 16</inkml:trace>
  <inkml:trace contextRef="#ctx0" brushRef="#br0" timeOffset="213372.91">24309 2084 0,'25'0'110,"0"0"-79,-1 0-15,1 0-1,0 0-15,0 0 32,0 0-17,-1 0 79</inkml:trace>
  <inkml:trace contextRef="#ctx0" brushRef="#br0" timeOffset="-213604.22">24706 1860 0,'0'0'15,"25"0"-15,-25-24 16,-25 24 218,25 24-218,0 1 0,-25 0 31,25 25-16,-25-26-16,25 1 17,0 0-1,25-25 266,0 0-266,0 0 0,-1 0 16,1 0 47,-25-25-47,0 0 31,0 1 16,0-1-16,0 0-31,0 50 140,0 0-171,0-1-1,0 1 17,0 0-17,0 0 1,0 0 15,0-1-15,0 1-1,0 0-15,0 0 32,0 0-17,0-1 95</inkml:trace>
  <inkml:trace contextRef="#ctx0" brushRef="#br0" timeOffset="-203619.5">19125 4415 0,'0'-25'0,"0"50"218,0 25-202,0-25 0,0 24-1,0 26 1,0-26 0,0 26-16,0-26 15,0-24 1,0 25-1,0-1 1,-25-24-16,25 0 16,0 0-1,0 0 17,0-1 108,0 1-109,0 0-15,0 0 15,0 0 1,0-1-17,0 1 16,0 0-15,0 0 109,25 0-62,0-25-48,24 0 1,1 0-16,-1 0 15,26 0 1,24 0 0,0 0-1,50 0-15,-50 0 16,-24 0 0,-1 0-1,1 0 1,-1 0-16,-24 0 15,49 0 1,-25 0 0,-24-25-1,24 25-15,-24 0 16,-1 0 0,1 0-1,-25-25-15,0 25 16,49 0-1,-24 0-15,-1 0 16,26 0 0,-50 0-1,24 0 1,26 0-16,-26 0 16,1-25-1,-1 0 1,1 1-1,0 24-15,-1-25 16,1 0 0,-25 25-1,-25-25 48,0-24-16,0 24-16,0-50-15,0 1-1,0-25 1,0 49-16,0 0 15,0 26 1,0-1 0,0-25-16,0 25 31,0 1-15,0-1-1,-25 0 126,0 0-94,0 25-32,0 0 1,1-25 0,24 1-1,-25 24-15,0 0 16,0-25-1,-24 0 1,49 0 0,-25 25-1,0 0 1,0 0 0,0 0-1,1 0 16,-1 0 32,0 0-47</inkml:trace>
  <inkml:trace contextRef="#ctx0" brushRef="#br0" timeOffset="-200779.07">19571 4589 0,'-49'0'78,"24"0"-62,-25 0-1,25 0 16,1 0 32,24 25-47,-25-25 15,25 24-16,0 1 17,25-25 77,-1 0-93,1 0-1,0 0 1,0 0 31,-25-25 47,25 25-16,-25-24-78,24-26 31,1 0-15,0 26-16,0-1 15,-25 50 173,0 24-157,0-24-31,0 25 16,0-1-1,-25-24 1,25 0-1,0 0 32,0-1-31,0 1 0,0 25-16,0-25 15,0 0 1,0-1 31,0-48 250,25-1-266,0 25-16,-25-50 1,49 0 0,-49 1-1,50-1 1,-25 25-16,-1 1 16,-24-1-1</inkml:trace>
  <inkml:trace contextRef="#ctx0" brushRef="#br0" timeOffset="-191964.05">19993 4614 0,'25'0'172,"24"0"-141,-24 0 0,0 0-15,0 0 0,0 0 46</inkml:trace>
  <inkml:trace contextRef="#ctx0" brushRef="#br0" timeOffset="-190684.91">19943 4738 0,'-24'0'16,"48"0"187,1 0-172,0 0 1,0 0-17,0 0-15,24 0 16,-24 0 0,0 0-1,0 0 1,-1 0-1</inkml:trace>
  <inkml:trace contextRef="#ctx0" brushRef="#br0" timeOffset="-184681.13">20390 4589 0,'0'-25'93,"25"25"1,-1-25-78,1 25 62,0 0-31,0 0 15,0 0-46,-1 0-1,-24 25 157,0 0-172,0 0 32,0-1-1,-24-24 0,-1 25-15,0 0-1,25 0 1,-25 0 0,0-25-1,25 24-15,0 1 16,-24-25-1,-1 0 79,50 0 109,-1 0-171,1 0-32,0 0 15,25-25 16,-26 25-15,1 0 0,0 0-16,0 0 15,24 0 1,-24 0 0,0 0-1,0 0 1,0 0-1</inkml:trace>
  <inkml:trace contextRef="#ctx0" brushRef="#br0" timeOffset="-181393.03">19646 5457 0,'0'25'62,"0"24"-62,0-24 16,0 25-1,0-1 1,0 26 0,0-50-1,0-50 220,0 0-220,0-25-15,0 1 16,0 24-1,0 0 1,0 0 0,0 1-1,0-1 1,0 0 15,0 0 0,49 0 63,-24 1-63,0 24-15,0-25-16,-1 25 47,1 0 62,-25 25-93,0-1-16,0 1 31,0 0 32,0 0-32,0 0-15,-25-25-16,1 24 15,-1-24 1,25 25-1,-25-25-15,0 0 79</inkml:trace>
  <inkml:trace contextRef="#ctx0" brushRef="#br0" timeOffset="-180557.57">19968 5556 0,'50'-25'109,"24"1"-109,-24-1 16,-25 0-1,-1 25 1,1 0-1,0 0 95</inkml:trace>
  <inkml:trace contextRef="#ctx0" brushRef="#br0" timeOffset="-179382.94">20018 5680 0,'25'0'46,"-1"0"-14,1 0-17,0 0-15,25-25 16,-26 25 0,1 0-1</inkml:trace>
  <inkml:trace contextRef="#ctx0" brushRef="#br0" timeOffset="-178141.9">20563 5308 0,'0'25'109,"0"25"-93,0-26-16,0 1 31,0 0-16,0 0 64,0 0-64,0-1 1,0 1-16,0 0 31,0 0 125,0 24-140,0-24 0,0 0 30</inkml:trace>
  <inkml:trace contextRef="#ctx0" brushRef="#br0" timeOffset="-176190.62">19596 6102 0,'50'0'79,"-26"25"-64,1-25 1,0 49-16,25-24 15,-50 0 1,24-25 0,-24 50-1,0-26 1,0 1 0,0 0 30,0-50 173,0 0-203,0 1 15,0-76-15,0 26-1,25 49 1,-25 0-16,0-24 16,25 24-1,-25 0 1,25 25-1,-25-25-15,25 1 63,-25-1-32,0 74 94</inkml:trace>
  <inkml:trace contextRef="#ctx0" brushRef="#br0" timeOffset="-175317.2">20067 6176 0,'0'0'0,"25"-24"125,0 24-94,0-25-15,0 25 0,-1 0 15</inkml:trace>
  <inkml:trace contextRef="#ctx0" brushRef="#br0" timeOffset="-174288.82">20067 6300 0,'25'0'125,"0"0"-110,0 0 1,0-24 0,-1-1-1,26 25 1,-50-25 0,25 25 30</inkml:trace>
  <inkml:trace contextRef="#ctx0" brushRef="#br0" timeOffset="-171959.84">20415 5978 0,'-25'124'171,"25"-74"-155,-25-26 0,25 1-1,25-25 392,0 0-392,-1-25-15,1 25 31,-25-24-15,25 24 0,0 0-16,0 0 15,-1 0 17,1-50-32,0 0 15,0 50 1,0-24-1,-1-1 1,1 25-16,0 0 31,0 0 1,0 0-32,-1 0 31,1 0 31,0 0-46,0 0 0,0 0 46,0 0 1,-25-25 187</inkml:trace>
  <inkml:trace contextRef="#ctx0" brushRef="#br0" timeOffset="-170645.97">20539 5928 0,'24'0'188,"1"25"-173,-25 25-15,0-25 16,25-1 0,-25 1-16,0 0 15,0 0 1,0 0 15,0-1-15,0 1 15,25 0-15,-25 0-16,0 0 31,0-1 78,0 1 1</inkml:trace>
  <inkml:trace contextRef="#ctx0" brushRef="#br0" timeOffset="-167154.87">19001 5259 0,'0'-25'0,"0"50"125,0 24-109,0 50-1,0 50 1,0 25 0,0-75-16,0-24 15,0-26 1,0 1 0,0-1-1,0-24-15,0 25 16,0-1-1,0 1-15,0-25 16,0 0 0,0 24-1,0-24 1,0 25 296,0-1-296,0 1-16,0-25 16,0 24-1,0-24 1,0 25 0,0-1-16,0-24 15,0 0 1,0 0 15,25-25 32,24 0-48,-24 0 1,25 0-16,-1 0 15,1 0 1,24 0 0,25 0-16,50 0 15,-25 0 1,50 0 0,-75-25-1,25 0-15,-25 0 16,-49 25-1,24-25 1,-24 25-16,24 0 16,1 0-1,-26 0 1,26 0 0,-26 0-16,1 0 15,-25 0 1,24 0-1,26 0-15,-50 0 16,24 0 0,-24 0-1,25 0 1,-25 0-16,-25-24 16,49 24-1,-24 0 1,0 0-1,0 0-15,49 0 16,-49 0 0,0 0-1,-1 0-15,1 0 16,0 0 0,0 0 62,-25-25 140,0-74-202,0-1-16,0 1 16,0-50-1,0-24 1,0 24 0,0 50-16,0-1 15,0-24 1,0 50-16,25 0 15,-25 24 1,0 0 0,0 26-1,0-1-15,0 0 32,0 0-1,0 0-31,0 1 140,0-26-124,0 0 0,0 26-16,0-1 15,0 0 1,0 0-16</inkml:trace>
  <inkml:trace contextRef="#ctx0" brushRef="#br0" timeOffset="-162968.91">19422 5184 0,'0'25'47,"0"0"-16,0 0-15,-24-25-1,24 24 17,-25-24-17,25 25 17,25-25 202,-1 0-218,26 0-1,-25-25 1,0 25-16,24-24 15,-24 24 17,0 0-17,0 0 17,-1 0-1,1 0 16,-25 24 93,0 1-108,0 0-17,25-25 126,-25-25-126,25 25-15,0-25 16,-1 1 0,1-1-1,0 0 1,-25 0 0,25 25 30,-25 25 79,25 0-109,-25 0 15,25-25 1,-1 0 30,1 0-62,25 0 16,-1 0 15,-24-25-15,25 25-1,-25 0-15,24-25 16,1 25 15,-25 0-15,-1 0 15,1 0-31,0 0 31,0 0 157,0 0-173,49 0 17,-24 0-17,-26-25 1,1 25 62,-25 25-62,25-25-1,0 25 1,-25 0-16,0-1 15,0 1 1,25-25 31,-1 0-16,1 0-15,0 0-1,0-25 17,0 1-32,-1 24 15,1 0 282,0-25-281,0 25-1,-25-25-15,25 25 266,0 0-250,-1 0-1,1 0 1,0 0 15,0 0 0,-25-25-15,49 25-16,-24 0 31,-25-25-15,25 25 0,0 0-1,0 0 48,-1 0-32,1 0-15,0 0-1,0 0 48</inkml:trace>
  <inkml:trace contextRef="#ctx0" brushRef="#br0" timeOffset="-156930.01">24086 2406 0,'0'25'125,"0"0"-109,0-1-1,0 1 1,0 0 0,0-50 202,0-24-202,0 24 15,0 0 0,0 0 48,25 25-48,24 0 156,-24 0-187,-25 25 297,-25-25 63,0 0-220,1 0-15,24 25-47</inkml:trace>
  <inkml:trace contextRef="#ctx0" brushRef="#br0" timeOffset="-155904.87">24408 2431 0,'-25'0'16,"1"0"-1,48 0 126,1 0-94,0 0 0,0 0 15,0 0-31</inkml:trace>
  <inkml:trace contextRef="#ctx0" brushRef="#br0" timeOffset="-154965.61">24334 2505 0,'25'0'125,"-1"0"-125,1 0 16,0 0-1,0 0 1,0 0 15,-1 0-15,1 0 15</inkml:trace>
  <inkml:trace contextRef="#ctx0" brushRef="#br0" timeOffset="-153195.06">24631 2282 0,'0'25'47,"0"0"16,0 24-48,0 1 1,0-25 296,0-1-280,0 1-17,0 0 188</inkml:trace>
  <inkml:trace contextRef="#ctx0" brushRef="#br0" timeOffset="-151171.91">24135 2654 0,'25'0'109,"0"0"-109,0 0 31,-25 25-15,0 0 46,0 0-30,0-1-32,0 1 31,0-50 188,0 1-157,49-1-46,-49 0-1,25 0 1,-25 0 47,25 25 30</inkml:trace>
  <inkml:trace contextRef="#ctx0" brushRef="#br0" timeOffset="-150140.23">24383 2704 0,'25'0'109,"0"0"-93,0 0 0,0 0 15</inkml:trace>
  <inkml:trace contextRef="#ctx0" brushRef="#br0" timeOffset="-148229.22">24433 2803 0,'25'0'282,"0"0"-282,-25-25 15,24 25 16</inkml:trace>
  <inkml:trace contextRef="#ctx0" brushRef="#br0" timeOffset="-145597.97">24755 2654 0,'-24'0'188,"-1"0"-173,0 0 17,0 25-1,0-25-31,25 25 172,0 0-141,25-25 16,0 0-16,0 24-15,0-24-1,-1 0 1,1 0 0,-25 25 156,-25-25 78,1 0-188,-1 0 79,25-25-110,0 1 0,0-1 297,0 0-234,25 25-16,-25-25-31,24 25 16,-24-25-48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3:54:40.8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19943 1935 0,'0'49'328,"0"-24"-313,0 25 1,0-25 0,0-1-1,0 1 1,0 0 0,0 0-1,0 0 16,0-1 1,0 1-17</inkml:trace>
  <inkml:trace contextRef="#ctx0" brushRef="#br0" timeOffset="3128.41">19770 2208 0,'0'0'0,"-25"0"0,25-25 16,0 0 31,0 0-32,0 0 1,0 1 31,0-1-16,0 0 16,0 0 15,0 0-30,0 1 46,0-1-47,0 0 47,25 25-62,-1-25-1,1 0 1,0 25 31,-25-24-32,25 24 1,-25-25 0,25 25-1,0 0 17,-1 0 14,1 0-14,0 0-1,0 0-15,0 0-1,-1 0 16,1 25-15,0-25 0,0 49-1,0-24 17,-25 0-32,24-25 15,-24 25 16,0-1-31,25 1 47,-25 0-15,0 0-1,0 0-16,0-1 1,0 1 0,0 0-1,0 0 1,0 0 15,0-1-15,-25-24-16,25 25 31,-24 0-15,-26 0 15,25 0 0,0-25-31,25 24 16,-24-24-1,-1 0 17,0 0-32,0 0 31,0 0-15,1 0 15,-1 0-16,0 0 17,0 0-1,25-24-15,-25 24-1,25-25 1,-25 25-1,1-25-15,-1 0 32,25 0-17,0 1 48,0-1 15</inkml:trace>
  <inkml:trace contextRef="#ctx0" brushRef="#br0" timeOffset="6165.21">18430 4018 0,'0'-24'94,"0"-1"-79,0 0 32,25 25 16,0 0 30,0 0-61,-1 0-17,1 0 16,0 0-15,-25 25 15,0 0 16,0-1-16,0 1 1,0 0-17,0 0 1,0 0 0,0-1-1,0 1 1,-25 0-16,0 25 31,1-50-15,-1 0-1,25 24 1,25-24 171,24 0-171,26-24 0,123-26-1,-123 25 1,-1 0 0,25 1-1,-74 24 16</inkml:trace>
  <inkml:trace contextRef="#ctx0" brushRef="#br0" timeOffset="8223.57">18257 4316 0,'-25'0'62,"25"-25"-46,0 0-1,0 1 1,0-1 0,0 0-1,0 0 1,0 0-1,0-24 1,0 24 31,0 0-31,25 0-1,-25 1 16,24 24-31,-24-25 16,25 25 0,0-25-1,0 25 1,0-25 0,24 25-1,-24 0 1,0-25-16,0 25 15,-1 0-15,1-24 16,25 24 15,-1 0-15,-24 0 0,0 0-1,0 0 1,0 24-1,24 1 1,-24-25 0,0 25-1,-25 0 1,0 0 15,25-25-15,-25 49 15,0-24-15,0 25-16,0-26 15,0 1 1,0 0 0,0 25-1,0-26 1,-25 1-1,0 0 1,0-25 0,-49 25 15,-1-25-15,75 25-16,-24-25 15,-26 0 1,25 0-1,0 0 1,1 0 0,-1 0-1,-25 0 1,25 0 0,1 0-1,-26 0 1,25 0 15,0 0-31,1 0 78</inkml:trace>
  <inkml:trace contextRef="#ctx0" brushRef="#br1" timeOffset="77567.29">20043 2431 0,'-25'0'141,"0"0"-125,-25 0-1,1 0 17,24 0-17,0-25 1,0 25-16,-24 0 15,24 0 1,25-25 0,-25 25-1,0 0 17,25-25-17,-25 25 16,25-24-31,-24 24 16,24-25 0,0 0-1,-25 25 1,25-25 0,0-24 15,-25-1-16,25 25 1,-25-24 0,25 24 15,0-25-15,0 25-1,0 1 16,0-1-15,0 0-16,25 0 16,-25 0-1,0 1 17,25 24-17,-25-25 1,0 0-1,49 0 17,-49 0-17,25 1 1,25 24 31,-25-25-32,-1 25 1,26-25 0,-25 25 15,25 0 0,-26 0-31,1 0 16,0 0-1,0 0 17,0 0-17,-1 0-15,1 0 16,0 0 0,0 0-1,0 25 1,-1-25 15,1 0-15,-25 25-1,25-1 17,-25 1-32,25 0 46,-25 0-46,0 0 16,0-1 0,25 1-1,-25 0 1,24 49 0,-24-24 15,0 0 0,0-26-15,0 26-1,0-25 1,0 24 0,0-24-1,0 0 1,-24 0-16,-26 0 15,50 24 1,-50 26 15,-24-26-15,24 1 0,-24-25-1,24-25 1,-24 0-1,24 24 1,-74-24 0,75 0-1,24 0 1,-50-24 0,51-26-1,-76-173 1,26 49 15,74 149-15,0 1-1,0-26 1,0 25 390,0 0-375,25 25-15,0-24 0,-25-1-16,24 25 15,-24-25 1,25 0 15,25 0 0,-50 1-15,25 24 0,-25-25-1,24 25 1,1 0 15,0-25-15</inkml:trace>
  <inkml:trace contextRef="#ctx0" brushRef="#br1" timeOffset="80056.54">19894 1910 0,'0'25'171,"0"0"-155,0 49 15,0 0-15,0-49 0,0 0-1,0 0 16,0 0 1,0-1-17,0 1 1,0 0 15,0 0 47,0-50 172,0 0-234,0 0 0,0 1 46,0-1-62,0 0 31,0 0-15,0 0 15,0 1-15,0-1-1,0 0 17,0 0 46,0 0 47,0 1-78</inkml:trace>
  <inkml:trace contextRef="#ctx0" brushRef="#br1" timeOffset="84363.38">18505 4068 0,'0'-25'250,"0"0"-125,24 25-47,1 0-47,0 0 0,0 0 47,-25 25 1,0 0-1,0 0-47,0 0-15,0-1 15,0 1-16,0 0 17,0 0-17,-25 0 63,0-25-46,0 0 30,50 0 235,0 0-266,0 0-15,0 0 0,24 0-16,-24 0 15,0 0 16,0 0-15,-1 0 156,1 0-141</inkml:trace>
  <inkml:trace contextRef="#ctx0" brushRef="#br1" timeOffset="87335.23">18802 4341 0,'-49'25'78,"24"-25"-62,0 0 0,-25 24-16,1-24 31,24 0 0,-25 0-15,1 0 15,-1 0-15,25 0-1,1 0 1,-1 0 0,0 0 30,0 0-30,0 0 15,25-24-31,-24 24 16,24-25 15,0 0 0,0 0-15,-25 0 0,25 1-1,-25 24 1,25-25 0,0-25 15,0 25-16,0 1-15,0-26 16,0 25-16,0 0 47,0 1-31,0-1-1,0 0 1,0 0-1,25 25 48,0-25-63,-1 25 16,1-24-1,25-1 1,-25 25-1,-1 0 1,1-25 0,25 25 15,-25 0-31,-1 0 31,1 0-15,0-25 15,0 25-15,0 0-1,-1 0 1,1 0 15,0 0 0,0 0 1,0 0-32,-1 0 31,26 25 0,0 25-15,-50-26-1,49 26 17,-24-50-17,-25 50 1,25-26 0,-25 1 15,0 0-16,0 0 1,0 0 0,0-1-1,0 1 1,0 0 0,-50 0-1,50 0-15,-24-25 16,-1 0-1,0 24 1,0-24 0,-25 25-1,26-25 1,-1 0 0,0 25-1,-25-25 16,26 25-15,-1-25 15,0 0-15,0 0 0,0 25-1</inkml:trace>
  <inkml:trace contextRef="#ctx0" brushRef="#br1" timeOffset="196391.85">21084 3423 0,'25'0'281,"25"-50"-265,24 26-1,125-150 1,24 0 15,-50 75 0,-73 25-31,-51 49 16,1-25-16,-25 26 16,0-1-1,-1 25 1,-24-25 31,25 25 140,-50 0-15,1 0-156,-1 0-1,0 0 1,0 0 15,0 0-15,0 0 15,1 0 0,-1 25 1,0-25-17,50 0 188,0 0-187,-1 0 0,26 0-1,-25 0-15,49 0 16,-49 0 15,0 0-15,0 0-1,0 0 17,-25 25 202,0-1-203,0 1 1,-50 124-32,0-50 15,26-49 1,-1-1 15,0 1-15</inkml:trace>
  <inkml:trace contextRef="#ctx0" brushRef="#br1" timeOffset="204497.35">21952 3944 0,'0'25'140,"0"24"-124,0-24 0,0 0-1,0 0 16,25-25 32,-25 25-47,0-1 15,0 1 47,0 0-31</inkml:trace>
  <inkml:trace contextRef="#ctx0" brushRef="#br1" timeOffset="206657.68">22052 4068 0,'0'-25'78,"0"0"-31,0 1-31,0-1 77,25 25-77,-1 0 62,1 0-62,0 0-1,0 0 17,0 0-1,-25 25 16,0-1-16,0 1 16,0 0 0,-25 0 15,25 0 1,-25-25-1,25 24-30,0 1 155,25-25-62,0 0-78,-1 0 15,1 0-46,0 0 15,0 0 63</inkml:trace>
  <inkml:trace contextRef="#ctx0" brushRef="#br1" timeOffset="208890.79">22027 4341 0,'-25'0'16,"0"0"-16,0 0 31,1 0-15,-1-25 15,0 25-16,0 0 1,0-25 0,-24 0 15,49-24-15,0 24 15,0 0-16,0 0 1,0 1 0,0-1-1,0 0 1,0 0 0,0 0-1,0 1 16,0-1 1,0 0-17,25 25 17,-1 0-17,-24-25 1,25 25-1,0 0 1,0-25 0,24 1-1,-24 24 17,25 0-1,-25 0-16,24 0 17,-24 0-1,-25-25-31,25 25 16,0 0 15,0 0 0,-1 0 0,1 0-15,0 0 0,0 0-1,-25 25-15,25-1 16,-1-24 15,1 25-15,-25 0 46,0 0-46,25 0-1,-25-1 1,0 1 15,0 0 1,0 0-1,0 0-16,0 24 17,0 1-17,0-25 1,0-1 0,-25-24-1,0 0 1,25 25-1,-24-25 1,-1 0 15,-25 25-15,25 0 15,-24-25-15,24 0 15,-25 0-15,26 0-1,-1 0 1,0 0 0,0 0 46</inkml:trace>
  <inkml:trace contextRef="#ctx0" brushRef="#br1" timeOffset="214701.48">19125 7417 0,'-50'0'93,"-99"124"-93,0 0 16,-74 24 0,-25 76-1,-49 73-15,24-98 16,74-1 0,50-74-1,100-99 1,24 0-1</inkml:trace>
  <inkml:trace contextRef="#ctx0" brushRef="#br1" timeOffset="-209157.16">18777 7739 0,'0'0'0,"-297"273"16,-26 99-1,-24 0-15,49-99 16,50-25 0,25 0-1,0-25 1,0 25-16,-249 248 31,125-49 0,223-298-31,25-25 16,74-99-16,0-1 16,50 1 15,49 25 0,26-50-15,49 99-16,-25-25 15,24 26 1,-24 48 15,-99-48-15,-25-26 0,-25 50-1,-49 50 1,-100 74-16,1 0 15,24-75 1,74-49 0,51-74-16,197-25 62,125 24-46,248 76 15,-273-101-31,24 1 16,26-25-1,-100 0 1,-49 50 0,-50-25-16,-50-1 15,0-24 1,1 25-1,24-25-15,0 0 16,0 0 0,50 50-1,0-1 1,174 150 0,-100-100-1,0 25 1,-49-50-16,-25 26 15,-50-76 1,-74 26 0,24-25-1,-49 0 1,99-1 0,25-24-16,25 0 15,-74 0 1,-1-24-1,-49 24 1,-25 24 47,0 1-48,74-25 16,25 0-15,50 0 0,-49 0-16,-26 0 15,-24 0 1,24 0 0,75 75 15,-50-50-16,-49-1 1,-26-24-16,1 0 203,25 0-187,-1 0-16,125 0 15,-75 0 1,50 0 0,0 0-1,0-24-15,0-1 16,-75 0 0,0 25-1,1-25-15,24 25 31,0-25-31,199-24 32,-174-1-32,50 0 15,-26 26 1,26-26 0,-100 25-16,1 0 15,-50 25 1,0 0-1,-25-24 1,24-51 31,26 1-31,0 24-1,-1-24 1,-24 49-1,25-25 189,-1-49-189,50-50-15,1-24 16,-1-1-1,-50 0 1,-49 50 0,0-24-1,0 48-15,0 1 16,0 0 0,0-50-1,0-173 16,0 173-31,-24 50 16,-1 24-16,-25 1 16,50-25-1,-49 24 1,-51-74-16,1 0 16,-25-24-1,-74-50 1,49 74-16,-50-50 15,-24 26 1,25-1 15,-199-198-15,198 223-16,51-49 16,24 74-1,0 24 1,74 51-16,0 24 15,1-49 189,-50 24-204,24-49 15,-24 49 1,24-24-1,26 24 1,-26 1 0,26-1-16,24 0 15,-25 26 17,-148-100-17,148 49 1,1 50-1,-26-49-15,1 49 16,0-25 0,24 26-1,0-1 1,-24 0-16,-1 0 16,26 0-1,24 1 1,-25 24-1,1-25 1,-26 0 15,51 25-31,-1 0 16,-50-25 0,51 25-1,-26-25 1,0 1-16,1 24 15,-1 0 1,1-25 0,-1 0-1,25 25-15,-49 0 16,49-25 0,-25 0-1,-24 1 1,-1 24 15,26-25-31,24 0 16,0 25-1,0-25 1,-24 25 0,49-25-1,-25 25 1,0 0 31,0-24-32,1 24 17,-1 0-32,0 0 31,0 0-16,0 0 1,1 0 0,-1 0-1,0 0 17,0 0-1,0 0-16,1 0-15,-1 0 32,0 0-1,0 0 0,0 0 32,1 0-48,-1 0 1,-25 0 0,25 0 30,25 24-14,-49-24-17,24 0 17,25 25-17</inkml:trace>
  <inkml:trace contextRef="#ctx0" brushRef="#br1" timeOffset="-169104.89">23118 4688 0,'0'25'281,"-74"49"-265,49 1 15,-124 198-15,25-100-1,-124 224 1,149-198 0,0-1-1,24-24 1,1-26 0,24-48-1,26-51 1,222-49 31,75 25-32,-75 25 1,-49-1 0,-75 1-1,-24-1-15,-50 1 16,0 0-1,0-25 1,0-1-16,0 1 16,0 0 15,0 25-31,25-1 31,124 75-15,-75-74-1,-24 49 173,49 25-172,0-50-1,-24 26 1,-26-26-16,1 0 15,-50 1 1,25-50 0,-25-1-1,24 1-15,1-25 16,25 25 0,24 0-1,25 0 1,224 49-1,-75-49 17,-149-25-32,-49 0 15,-1 0 1,-24 0 31,25-25-32,-25-24 1,24 24 0,1-25-1,-1 50 1,-24-25 15,0-74 16,-25 25-31,0-1-16,0-24 15,0 49 1,25-74 0,0 0-1,-1 25 1,1-74-16,-25-1 15,25-99 17,-25 124-17,0 100 1,0-1 0,0-24-1,-74-125 1,-1 50-1,26 50 1,-26-25 0,1-25-1,49 75 1,0-1 0,-49-49 15,74 75-31,0 24 31,-25 25-31,0 0 172,-74-99-141,49 49-15,-98-49-1,73 49 1,-49 1 0,50 49 15,-75-50-15,99 25-1,-24 0 1,-25 1 15,-1-1 0,1 25-15,74 0 0,1-25-1,-1 25 16,0 0-15,0 0-16,0 0 16,-24 0-1,24 0 1,-25 0 15,26 0-15,-1 0 15,0 0-15,0 0 15,0 0 0</inkml:trace>
  <inkml:trace contextRef="#ctx0" brushRef="#br1" timeOffset="-144173.46">20539 2654 0,'24'-25'329,"51"25"-314,-1 0 1,1 0-16,-1 0 15,25 0 1,25 0 0,-49 0-1,74 0 17,-25 0-17,-50 0 1,50 0 15,-74 0-15,24-25-16,0 25 15,1 0 1,-26 0 0,76 0-1,-76 0 1,26 0-1,24 0 1,0-24 15,0-1-15,-74 25 0,25 0-1,-1-25 1,1 25-1,-25 0-15,-1 0 16,1 0 0,0-25-1,0 25 17,0 0-17,-1 0 1,26 0-1,0 0 1,-1 0 0,1 0-1,24 0 1,-49-25 0,0 25-1,0 0-15,0 0 31,-1 0-15,1 0 15,0 0-15,0 0 0,0 0-1,-1 0 1,-73 0 265,-224 0-250,25 0 1,74 0-1,75 25-16,49-25 1,-24 0-16,24 0 16,-24 0-1,24 0 1,1 0-16,-26 0 16,26 0-1,-1 0 1,0 0-1,-74 0 1,0 0 15,75 0-15,-1 0-16,1 0 16,-1 0-1,0 0-15,26 0 16,-26 0-1,0 25 1,1-25 0,-1 0-16,1 0 15,-1 25 1,0-25 0,-74 25 15,50-25-16,24 0 1,1 0 0,-1 24-1,25-24 1,-24 0 0,24 0-16,0 0 15,0 0 1,-24 0-1,24 0 17,0 0-17,0 0 1,50 0 171,49 0-171,26 0 15,-51 0-31,26 0 16,-1 0 0,50 0-1,-49 0 1,-1 0-1,0 0 1,26 0 0,-26 0-1,124 0 1,-24 0 0,-25 0 15,-75 0-16,1 0 1,49 0 0,-75 0-1,1 0 1,-25 0 0,0 0-16,24 0 15,-24 0 1,0 0-16,0 0 15,49 0 17,-49 0-17,24 0-15,-24 0 32,25 0-32,-1 0 15,1 0 1,-25 0-1,49 0 1,-49 0-16,0 0 16,0 0-16,-1 0 15,1 0 1,0 0 0,0 0-1,0 0-15,24 0 31,-24 0-15,0 0 15,0 0 329,0 0-345,-1 0 1,1 0 0,0 0-1,25 0 1,-26 0-16,1 0 15,0 0 1,0 0-16,0 0 16,-1 0 15,-48 0 375,-1 0-390,0 0 15,0 0 0,-24 0 1,-1 0-17,25 0 1,-24 0-1,-1 0-15,-24 0 16,-26 0 0,-73 0 15,-1 0 0,50 0-15,50 0-1,24 0 1,25 0-16,0 0 16,-74 0-1,74 0 1,1 0 0,-1 0-1,0 0 1,-49 0 15,24 0 0,25 0-15,0 0 0,0 0-1,1 0 1,-1 0-16,-25 0 15,25 0 1,1 0 0,-1 0-16,-50 0 15,51 0 17,-26 0-32,25 25 31,-49-25 0,49 0-15,-25 25-1,26-25-15,-1 0 16,-25 0-16,1 0 16,24 0-1,0 0 1,0 0-1,0 0 1,1 0 0,-1 0-1,0 0 17,0 0-17,0 0 1,1 0-1,-1 0 1,0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5:0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5531 0,'50'0'265,"-1"0"-249,1 0-1,0 0 1,24 0 0,0 25-1,50-25-15,25 0 16,25 0 0,-25-25-1,74-24-15,-49 24 16,24 0-1,-24 0 1,24 25 0,1 0-16,-26 0 15,1 50 1,-25-25 0,24 24-1,1-24-15,-25 25 16,24-25-1,-73-1 1,-1 26 0,-25-50-16,-24 25 15,-25 24 1,49-24 0,-24 0-16,-1 0 15,26 25 1,24-1-1,-49 1-15,-1-25 16,1 24 0,-50-24 15,-25-25 188,25-25-204,0 0 17,0 1 14,0-1-30,0 0 31,0 0-31,25-24 15,0 24 0,24 25-15,-24-25-1,25 0-15,24 0 16,0 25 0,26-49-16,48 24 15,-48 0 1,49 0-1,-50 25 1,-50 0 0,1-25-16,0 25 15,-26 0 1,26 0 203,24 0-204,-24-24 1,99-1 0,-75 25-16,1 0 15,24-25 1,-25 25-1,-24-25 1,0 25 0,-1 0-16,-24 0 15,0 0 1,0-25 0,24 25-1,-24-24-15,25-1 16,-26 0-1,1 25 1,-25-25 93,25 25-77</inkml:trace>
  <inkml:trace contextRef="#ctx0" brushRef="#br0" timeOffset="6069.74">869 4812 0,'0'25'125,"0"25"-109,0-1 0,0 1-1,0-25 1,0-1-1,0 1-15,0 0 235,0 0-220,0-50 95,0-25-95,0 1 1,0-26 0,0 51-16,0-26 15,0 25 1,0 0 0,0 0-1,0 1 16,0-1 16,0-25-31,0 25 15,24 25 0,1 0 110,25 25-125,-50 0-1,25-25 1,-25 25 0,24 0-1,-24-1 16,25-24 173,0-24-173,-25-1-16,25 0 1,0-25 0,-1 26-16,1-1 15,0 0 63,0 25-46,-25-25-1,25 25 0,-25 25 63,0 0-78,0 0-1,0 49 1,0-24-1,0-26 1,24 26-16,-24 0 16,0-25-1,0 24 1</inkml:trace>
  <inkml:trace contextRef="#ctx0" brushRef="#br0" timeOffset="7399.79">1563 4564 0,'-25'0'94,"0"0"-79,1 25 1,24 0 0,-75-1-1,50 51 1,-24-26 0,24-24-16,25 0 15,0 0 63,0 0-62,50-25-16,-26 0 16,26 25-1,0-25 1,-26 0-16,26 0 15,-25 0 48,0 0-32,-1 0-15,-24 24-1,0 1 17,0 0-1,0 0 16,0 0-16,-24-1-31,-26-24 16,25 25-1,0 0 1,1-25 0,-1 0 77</inkml:trace>
  <inkml:trace contextRef="#ctx0" brushRef="#br0" timeOffset="8658.58">1886 4242 0,'0'24'141,"0"1"-126,0 25 1,-25-25-1,0 49 1,25-24 0,-25-1-1,25-24 1,0 25 0,0-26-16,0 26 15,-25-25 16,25 0-15,0-1 0,0 1-16,0 25 15,0-25 17,0 0-17,0-1 1,25 1-1,0-25 1,0 25 0,0 0-1,-1 0-15,26-1 16,-25 1 15,0-25-31,-1 0 16,1 25 15,0 0 0</inkml:trace>
  <inkml:trace contextRef="#ctx0" brushRef="#br0" timeOffset="11134.7">2034 4862 0,'0'-25'125,"0"-25"-94,0 25-15,0 1-1,0-1-15,0 0 16,0-25-16,0 26 15,0-1 1,0 0 0,25 0-1,-25 0 1,0 1 0,0-1-1,0 0 16,25 25 1,0 25 124,0 24-125,-1-24-15,1 0-16,25 25 15,-25-1 1,-1-24 0,-24 25-1,25-50-15,0 24 16,-25 1 0,25 0 15,-25-50 250,0 0-265,0 1 15,0-1 0,-25 25-15,0 0-1,25-25 17,-25 25-17,1 0 32,-1 0-31,0 0-1,0 0 1,0 0 15,1 0 32,-1 0-16,0 0-16</inkml:trace>
  <inkml:trace contextRef="#ctx0" brushRef="#br0" timeOffset="12142.12">2481 4688 0,'0'25'94,"0"0"-79,0 24 1,0-24-1,-25 0 1,0 25 0,25-26 93</inkml:trace>
  <inkml:trace contextRef="#ctx0" brushRef="#br0" timeOffset="14371.25">2555 4415 0,'0'25'94,"0"0"-63,0 24 0,0-24-15,0 0 0,0 0-16,25 24 15,-25-24 1,0 0-1,0 0-15,0 0 32,25-1-17,-25 1 17,0-50 139,0 1-155,0-1 0,0 0 15,0-25 0,0 26-15,0-1-16,-25 0 15,25-25 17,0 26-17,0-1 17,0 0-17,0 0 32,0 0-16,25 25 94,-25 25-78,25-25-16,-25 25 1,24-25-17,1 0 1,-25 25 0,25-25-1,-25 25 16,0-1 48,0 1-33,-25-25 17,0 0-32,1 0 16,-1 0 0</inkml:trace>
  <inkml:trace contextRef="#ctx0" brushRef="#br0" timeOffset="15372.71">2878 4514 0,'-25'0'62,"0"0"1,50 0 62,0 0-109,-1-24 15,1 24-16,0-25-15,0 25 63</inkml:trace>
  <inkml:trace contextRef="#ctx0" brushRef="#br0" timeOffset="16475.8">2853 4663 0,'25'0'203,"-25"-25"-187,24 25-16,1 0 47,0 0 15,-25-24-31,25 24-15</inkml:trace>
  <inkml:trace contextRef="#ctx0" brushRef="#br0" timeOffset="18091.44">3076 4316 0,'0'0'0,"-25"-25"62,25 0 1,0 50 78,0 0-110,0 0-16,0 0 17,0-1-1,0 1-31,0 0 16,0 0-1,0 0 16,0-1 1,0 1-1,0 0 47,0 0-15,25-25-17,-25 25 1,0-1 16,0 1-1</inkml:trace>
  <inkml:trace contextRef="#ctx0" brushRef="#br0" timeOffset="19090.62">3275 4564 0,'0'0'0,"0"25"156,0 0-140,0-1-1,0 1 1,0 0 15</inkml:trace>
  <inkml:trace contextRef="#ctx0" brushRef="#br0" timeOffset="21286.77">3349 4217 0,'25'0'172,"0"25"-156,-25-1-16,24 1 15,1 0 1,0 25 0,-25-26-1,0 1 17,0 0-17,0 0 1,0 0 31,0-50 281,-25 0-297,25 0-15,0 0-1,0 1 32,0-1-16,0 0-31,0 0 32,0 0-1,0 1 0,0-1-15,25 25 62,-25-25-31,25 25-32,0 0 32,-1 0 31</inkml:trace>
  <inkml:trace contextRef="#ctx0" brushRef="#br0" timeOffset="22490.62">3597 4316 0,'50'0'172,"-26"0"-157,1 0 1,0 0 0,0-25-1,0 25 79,-1 0-63</inkml:trace>
  <inkml:trace contextRef="#ctx0" brushRef="#br0" timeOffset="23884.46">3622 4465 0,'25'0'250,"-1"0"-234,1 0-1,-25-25 1,25 25-1,0 0 32,0 0-47,-1 0 32,1 0 14,-25-25-14</inkml:trace>
  <inkml:trace contextRef="#ctx0" brushRef="#br0" timeOffset="26407.3">3969 4068 0,'0'25'125,"0"0"-109,0-1 0,0 1 15,0 0 0,0 0-15,0 0-1,0-1 32,0 1 0,50-25 156,-25 0-187,-1 0 15,1 0 16,0 0 62,-25-25-31,0 1-15,0-1-32,0 0 47,0 0 0,0 50 204,0 0-251,0 0-15,0-1 15,0 1-16,0 0 1,0 0 0,0 0 15,0-1 16,0 1 0,0 0-16</inkml:trace>
  <inkml:trace contextRef="#ctx0" brushRef="#br0" timeOffset="27912.64">3969 3894 0,'-25'0'16,"50"0"156,0 0-157,0 25 17,0-25-17,-1 25-15,1 0 16,0 0 0,25-1-16,-50 1 15,24 0 1,1 0 15,-25 0 0,25-1 1,-25 1-17,25 25-15,-25-25 16,0-1-1,0 1 1,0 25-16,0-25 31,0 24-15,0-24-16,0 0 16,0 24-1,-25-49 1,25 25-1,0 0 1,-25-25-16</inkml:trace>
  <inkml:trace contextRef="#ctx0" brushRef="#br0" timeOffset="32897.44">571 5730 0,'0'0'0,"-25"-25"32,25 0 30,0 50 126,0 0-173,0 24 1,0 1-16,0 25 16,0-1-1,0 50-15,0-50 16,0 1-1,0-26 1,0 1 0,0 0-1,0-1-15,0 1 16,0 24 0,0 1-1,0-26-15,0 26 16,0-26-1,0 1 1,0-25-16,-25 24 16,25 26 359,25-1-360,-25-24 1,25 24 0,-25-49-16,0 25 15,0-1 1,0 1-1,0-25-15,0-1 16,0 26 0,0-25-1,0 0 1,0-1-16,0 1 16,0 0-1,0 0 1,0 0-16,0-1 15,0 1 1,0 25 15,0-25-31,49-1 16,-24 1 15,50 0-15,-26 0-1,1 0-15,0-25 16,-1 24 0,1-24-1,-1 25 1,-24 0-16,50-25 16,-1 0-1,25 25-15,50-25 16,-25 0-1,0-25 1,50-25 0,-75 1-16,50 49 15,-75-25 1,1 0 0,-1 0-1,-24 25-15,24 0 16,-49 0-1,0-24 1,-1 24-16,1-25 203,0 25-187,25-25-1,24 0 1,0 0-16,100 1 16,25-26-1,-26 25-15,1 0 16,-75 25 0,25-49-1,-99 49-15,0-25 16,24 25-1,-24-25 1,0 25 0,49-25-1,1 1-15,-50-1 16,-1 25 0,1 0-16,-25-25 156,0 0-125,0 0 0,0 1-31,0-26 16,0-24 0,0-1-1,0-24 1,0 0-16,0-1 15,0 26 1,0 0 0,0 24-1,0 0-15,0 1 16,0-1 0,0 1-1,0 24-15,0 0 16,0 0-1,0 0 1,0 1 0,0-1-16,0 0 15,0 0 1,0 0 0,0-24-1,0 24-15,0 0 16,0-24-1,0-1 1,0 25-16,0-24 16,0-1-1,0 25 1,0-25-16,-25 26 16,25-51-1,0 50 1,0-24-1,0-1-15,0 25 16,0-24 0,0 24-1,-24 0 1,24-24-16,0 24 31,0 0-15,-25 0-1,0 25 251,0 0-250,0-25-1,0 25 1,-24-24-16,24 24 16,-25 0-1,26 0 1,-26 0-1,25 0-15,-49 0 16,49 0 0,-25 0-1,1 0-15,-1 0 16,-24 0 0,-1 0-1,-24 0 1,0 0-1,-50 0 1,-25 0 0,26 24-16,-26 1 15,-49 0 1,24 0 0,26 0-16,24-1 15,0 1 1,50 0-1,-25 0-15,25 0 16,-25 24 0,49-24-1,1-25 1,-25 25 0,24-25-1,-49 49-15,50-49 16,-1 25-1,26-25 1,-1 0 0,0 25-1,1 0-15,-1-25 16,25 0 0,1 0-1,-1 0-15,0 0 31,25 25 32,0-1-32,25-24 16</inkml:trace>
  <inkml:trace contextRef="#ctx0" brushRef="#br0" timeOffset="129305.95">844 5953 0,'25'0'172,"49"0"-157,-49 25-15,0 0 16,-25 0 0,0-1 15,0 1 31,0-50 204,0 1-219,0-1-16,0 0 0,-25 25-15,0 0 15,0 0-15,0 0 31,1 0-16,-1 0 0,0 0-15,25 25 78,0 0-63,0-1-31,0 1 16,0 25-1,0-25 1,0-1-1,25 1 17,0-25 15,-1-25 15,-24 1-15,25 24-31,0-25 15,-25 0 16,25 0-32,-25 0 63,25 25-15,-25 25 140,0 0-203,0 25 31,0-26-15,0 1 31,0 0 0,0 0 31,0 0-31,0-1-16,0 1 110,24-25-32,1 0-109,0-25 47,-25 1-16,0-1-15,25 0-1,0 0-15,-25 0 16,24-24 0,1 24-1,-25 0 1,25 0-1,-25 1 17,0-1 30,25 0-31,-25 0-15,0 50 109</inkml:trace>
  <inkml:trace contextRef="#ctx0" brushRef="#br0" timeOffset="130368.19">1389 6028 0,'50'0'63,"-25"0"-48,0 0 1,-1 0 0,51-25-1,-50 25 1,24 0-1,-24 0-15,0 0 16,-25-25 78</inkml:trace>
  <inkml:trace contextRef="#ctx0" brushRef="#br0" timeOffset="131443.26">1414 6201 0,'-25'0'47,"1"0"-31,48 0 124,26 0-108,-25 0-32,24 0 15,-24 0 1,25-25 0,-25 25-1,-1 0 1,1 0-1,0 0 1,0 0 0</inkml:trace>
  <inkml:trace contextRef="#ctx0" brushRef="#br0" timeOffset="133525.61">1786 6003 0,'0'-25'125,"0"0"-47,25 25-31,0 0-15,0 0 30,-25 25 126,0 0-157,0 0-16,0-1 17,0 1-1,0 0 0,0 0 0,0 0 1,0-1 15,0 1 15,25-25 235,-1 0-266,1-25-15,0 25 109,0 0-125,0 0 15,-1 0 1,-24-24 0,25 24-1,0 0 1,-25-25 156</inkml:trace>
  <inkml:trace contextRef="#ctx0" brushRef="#br0" timeOffset="147248.28">7789 5879 0,'0'-25'47</inkml:trace>
  <inkml:trace contextRef="#ctx0" brushRef="#br0" timeOffset="150054.1">2233 7913 0,'-50'74'125,"-24"1"-110,-25 98 1,-25 50-16,-25 1 15,49-51 1,-24-24 0,25-25-16,0 0 15,25-49 1,24 24 0,25-74-1,0-1-15,25-48 235,0-1-220,0 0 16,0 0-31,0 0 16,0 1 0,0-26 15,0 25-15,0 0-1,0 1 1,25 24-1,-25 24 157,0 1-156,0 0-16,0 25 16,-25-1-1,1 1 1,24-25-16,0-1 15,24-24 298,1 0-313,25 0 16,-25 0-1,-1 0 1</inkml:trace>
  <inkml:trace contextRef="#ctx0" brushRef="#br0" timeOffset="152625.2">2233 7913 0,'25'24'157,"123"51"-142,-73-50 1,74 24-16,-1 1 16,-24 0-1,25-1 1,0 1-16,-25 24 15,-25 1 1,25-75 0,-24 74-1,24-24-15,-25-1 16,-25-49 0,1 25-16,-50-25 15,-25 25 1,24-25-1,-24 25 220,-24-1-126,-1-24-93,0 0-1,-25 0 1,1 25 0,24-25-16,0 0 15,0 0 1,0 0 0,1 25-1,-1-25 1,0 0 15,50 0 94,0 0-125,-1 0 16,1 0-1,50 0 1,-1 0-16,1 0 16,-1 0-1,-49-25 1,0 25-1,-25-25 110,0 1-125,0-1 16,0 0 0,0 0-1,0 0-15,0-49 16,0 49 0,0 0-1,0-24 1,0 24-1,0-25 1,0 26 0,0-1-1,0 0 1,0-25-16,0 26 31,0 73 63</inkml:trace>
  <inkml:trace contextRef="#ctx0" brushRef="#br0" timeOffset="156605.33">273 10294 0,'0'25'141,"0"0"-126,0 24 1,0-24-16,0 25 15,0-26 1,0 1 0,0 0 31,0 0-16,0 0-16,0-1 32,0 1 0,0-50 31,0 1-62,0-1 15,0 0-15,0 0-16,0 0 31,0 1-15,0-1-1,0-25 1,0 25 0,0 1 15,0-1-16,0 0 1,0 0 15,0 0-15,0 1 31,0-1-16,0 50 94,0-1-94,25-24-15,-25 25-16,25 0 31,-25 0-15,0 0-1,25-25 1,-25 24 15,24-24 126,1 0-142,-25-24 32,25 24-47,-25-25 31,0 0-15,25 25-16,-25-25 31,25 25 0,-25-25-31,24 25 16,-24-24 15,25 24-15,-25-25 15,0 0 32,25 25-32,-25-25 0,0 0 63,0 50 140,0 0-202,0 0-1,0 0-16,0-1 17,0 1-1,0 0 0,0 0-31,0 0 31,0-1 1,0 1-1,0 0 0,0 0 32,0 0-32,0-1 0,0 1-15,25-25 31,-25 25-32,0 0 63</inkml:trace>
  <inkml:trace contextRef="#ctx0" brushRef="#br0" timeOffset="158597.18">869 9996 0,'-25'0'469,"25"25"-454,-25 0 1,25 0 15,-25 0-15,0-25 0,25 24-1,0 1 1,-25 0-1,25 0 17,-24-25-1,48 0 125,1 0-140,0 25-16,25-25 15,-50 24 1,25-24 0,-1 0-1,-24 25 1,0 0 31,0 0 0,0 0-32,0-1 17,0 1-17,-24 0 1,-1-25-1,0 0 17,25 25-32,-25-25 15,0 0 17,0 0-17,1 0 16</inkml:trace>
  <inkml:trace contextRef="#ctx0" brushRef="#br0" timeOffset="159765.07">1117 9823 0,'0'24'78,"0"1"-63,0 0 1,0 25 0,0 24-1,0 1-15,-25 24 16,25-25-1,0-24 1,0-1-16,0-24 31,0 0-15,0 0 0,0 0 15,25-1-16,-1 1-15,1 0 16,0-25 0,0 0-1,24 25 1,1-25-16,0 0 31,-26 25-15</inkml:trace>
  <inkml:trace contextRef="#ctx0" brushRef="#br0" timeOffset="162396.21">1265 10418 0,'0'-25'172,"0"-24"-141,0-1-31,0 0 16,0 26-1,0-1-15,0-25 16,0 1-1,25-1 1,-25 25 0,0 0 31,25 25 109,-25 25-78,0 0-47,0 0-15,25-25-1,0 25-15,-1-1 32,-24 1-17,0 0 1,25-25-16,-25 25 31,25-25 0,-25 25-15,25-1 0,-25 1 15,25-25-15,-25 25-1,0 0 204,24-25-203,-24-25 343,-24 25-343,24-25-1,-25 25 1,0-25-1,0 25 32,0 0-15,1 0 14,-1 0-30,0 0 31,50 0 234,0 0-250</inkml:trace>
  <inkml:trace contextRef="#ctx0" brushRef="#br0" timeOffset="164717.96">1712 10170 0,'0'25'172,"0"0"-157,-25-1-15,25 1 16,0 25-1,0-25-15,0-1 16</inkml:trace>
  <inkml:trace contextRef="#ctx0" brushRef="#br0" timeOffset="167408.03">1836 9823 0,'0'24'141,"0"26"-126,0 0 1,0-1-16,0-24 16,0 0-1,0 0 1,0 24-1,0-24 1,0 0 0,0 0-1,0 0 1</inkml:trace>
  <inkml:trace contextRef="#ctx0" brushRef="#br0" timeOffset="168851.44">2010 10145 0,'0'25'125,"0"0"-94,0 0 32</inkml:trace>
  <inkml:trace contextRef="#ctx0" brushRef="#br0" timeOffset="171232.88">2059 9872 0,'25'0'157,"0"0"-126,0 0 31,-1 0-46,1 0 31,0 0 0,-25 25 0,0 0-1,0 0-30,0-1 0,0 1 15,0 0 0,0 0-31,0 0 31,0 24 1,-50 51-17,50-51 1,0-24 0,0 0-1,0 0 1,0-1-1,0 1 32,0 0-15,0 0-17,0 0 16,0-1-15,25-24 78,0 0-94,0 25 15,0-25 17,-1 0-17,1 0 17,0 0-17,0 0 16,0-25 48,-1 1-79</inkml:trace>
  <inkml:trace contextRef="#ctx0" brushRef="#br0" timeOffset="172817.03">2134 9624 0,'24'0'140,"1"25"-124,99 49-1,-49-49 1,-51 0 0,1 0-1,25 0-15,-25-1 16,-1 26 0,1-50-1,0 50-15,0-26 16,0 1-1,-1 0-15,-24 0 16,25 0 0,-25 0-1,0-1-15,25 51 16,-25-50 0,25-1-1,-25 26 1,0 0-1,0 24-15,0 0 16,-25 1 0,25-26-1,-25 1-15,0 24 16,1-24 0,24 24-1,-25-74-15,25 25 16,0 0-1,0 0 1,0 0 0</inkml:trace>
  <inkml:trace contextRef="#ctx0" brushRef="#br0" timeOffset="175604.11">3547 9302 0,'25'49'78,"-25"-24"-62,25 25 0,-25-25-1,25 24-15,-25-24 16,0 0 0,0 0-16,0-1 15,0 1 1,0 0 15,0-50 157,0 0-173,0-24 32,0 24-31,0 0 15,0 0-15,0 1-16,-25-1 31,25 0-16,0 0 1,0 0 0,0 1 46,50 98 188,-1-49-234,-24 0 15,0-25 94,0 0-78,-25-25 0,0 0-16,0 0 0,0 0 1,24 25-1,-24-24-16,0-1 17,0 0-1,25 0-15,-25 50 171,25 0-156,0 24-15,0-24 0,-1 0-1,1 25 1,-25-26-1,0 1 1,25-25 0,-25 25-1,0 0 17,25-25-1,-25 25 16,0-1-32</inkml:trace>
  <inkml:trace contextRef="#ctx0" brushRef="#br0" timeOffset="177468.82">4143 9203 0,'0'0'0,"0"-25"63,-25 25 46,0 25-77,0-25-1,25 24-31,0 1 94,0 0-63,25-25 203,-25 25-218,25-25-1,0 0 1,0 0-16,-1 0 31,-24 25 1,25-25-17,-25 24 63,0 1-46,0 0 30,0 0-31,0 0 16,0-1-16,-25-24-15,1 0 15,-1 0 32,0 0-1</inkml:trace>
  <inkml:trace contextRef="#ctx0" brushRef="#br0" timeOffset="178938.12">4366 8781 0,'0'0'0,"0"25"125,0-1-78,0 1-15,0 0-1,-25 0-16,25 0 17,0-1-32,0 1 15,0 0 17,0 0-32,0 25 31,0-26 0,0 1-31,0 0 16,0 0 15,0 0-31,25 24 31,0-49 0,-25 25-31,25-25 16,-25 25 0,24 0-1,1-1 1,0-24-16,-25 25 16,25 0-1,0-25 1,-25 25-1,24-25 1,1 0 0,-25 25-16,25-1 15,0 1 1,0 0 0,-1 25-1,1-26 1,0 1-1,0 0-15,-25 0 16,0 0 0,0-1 15</inkml:trace>
  <inkml:trace contextRef="#ctx0" brushRef="#br0" timeOffset="181703.02">4564 9203 0,'0'-50'250,"0"0"-234,0 26 0,0-26-1,-24 0-15,24 1 16,0 24 15,0 0-15,0 0-1,0 0 1,0 1 46,-25 24-46,25 24 234,25 1-203,-25 0-31,24-25-1,-24 25 1,25-25-16,0 25 15,0-1 1,0 1 109,-1-25-47,-24 25-62,0 0-1,25-25 1,-25 50 0,0-26-1,25 26 1,-25 0 0,25-26-1,0 1 1,-25 0-16,0 0 31,0 0-15,0-1-16,24 26 31,-24-25-15,0 0 15,0-1 0,0 1-31,0 0 31,0 0 1,0-75 46,0 1-63</inkml:trace>
  <inkml:trace contextRef="#ctx0" brushRef="#br0" timeOffset="183356.91">4589 9079 0,'-25'0'93,"75"0"95,-25 0-172,0 0 15,-1 0 0,1 0 16,0 0 15,0 0 1</inkml:trace>
  <inkml:trace contextRef="#ctx0" brushRef="#br0" timeOffset="186706.04">5085 9178 0,'0'25'187,"0"-1"-155,0 1-1,0 0-31,0 0 47</inkml:trace>
  <inkml:trace contextRef="#ctx0" brushRef="#br0" timeOffset="189124.05">5036 8880 0,'0'0'0,"0"-25"31,0 0 0,0 1-15,0-1 15,25 25 63,-1 0-16,1 0-47,0 0-15,0 0 0,24 25-16,-24-25 31,-25 24-15,0 1 46,0 0-46,0 0 15,0 0 31,-25-25-30,1 24 15,24-48 93,24 24-77,1 0-32,0 0 0,0 0 32,0 0-1,-25 24 126,0 1-141,0 0-16,0 0 16,-25-25-32,25 25 1,0 0 31,0-1 0,-25-24-47,0 0 62,0 0-15,1 0 0,24-24 31,-25 24-62,25-25-1,0 0 1,0 0 0</inkml:trace>
  <inkml:trace contextRef="#ctx0" brushRef="#br0" timeOffset="191756.28">5606 8979 0,'0'25'219,"0"0"-204,0 0 1,0 0 15,0-1-15,0 1-1,0 0-15,0 0 16,0 0 15,0-1-15</inkml:trace>
  <inkml:trace contextRef="#ctx0" brushRef="#br0" timeOffset="194406.57">5681 8483 0,'0'0'0,"0"50"94,0-25-63,-25-1-16,25 1 17,0 0-17,0 0 1,25-25 187,-1 0-187,1 0-1,0 0 1,25-25 15,-1 0-15,-24 25 62,-25-25-62,0 1 62,0-1-47,0 0 0,0 0 0,0 0 1,-25 25 140,25 25-126,0 0-14,0 25-17,0 24 1,0 0-16,0 26 16,0-26-1,0-49 1,0 0-1</inkml:trace>
  <inkml:trace contextRef="#ctx0" brushRef="#br0" timeOffset="195707.47">5730 8136 0,'50'25'109,"-1"24"-93,1-24-16,49 50 15,-49-26-15,-1 1 16,1-25 0,-50-1-1,50 26 1,-50-25-1,0 24-15,25 1 16,-25-25 0,0 24-1,0 1 1,0-25 0,0 49-16,0 1 15,0-1 1,0-24-1,0-1 1,0 1-16,0-25 31,0 0-31,-25-25 16,25 24 0,-25-24 15</inkml:trace>
  <inkml:trace contextRef="#ctx0" brushRef="#br0" timeOffset="199784.59">1513 9500 0,'0'25'0,"0"-75"219,25 1-204,25-1 1,-25-24-16,24-1 15,1-24 1,-25 50 0,24-1-16,-49 0 15,50 25 1,-50-24 0,25 24-1,24 0-15,-24-49 16,0 49-1,-25 0 1,25-24 0,0 24-1,-25 0-15,49 0 16,-24-24 0,0 24-1,0-25 1,-1 25-16,-24 1 15,25 24 1,0 0 0,-25-25-1,0 0 32,-25 25 234,0 0-249,1 0-32,-1 0 47,0 0-16,25 25 0,-25-25 16,50 0 109,0 0-140,0 0 15,-1 0 0,1 0-15,0 0 62,-25 25-15,25-25-48,-25 24 1,0 1-1,0 0 1,0 0 15,0 0 16,0-50 16,-75-25-63,26 50 15</inkml:trace>
  <inkml:trace contextRef="#ctx0" brushRef="#br0" timeOffset="204154.01">397 11187 0,'25'0'281,"0"0"-250,0 0-15,49-25-16,-24 25 16,-1-25-1,26 0 1,49-24-1,-25 49-15,25-25 16,50-25 0,-26 1-1,1 24-15,-50-25 16,25 26 0,50-26-1,-75 25 1,50-24-16,-50 24 15,25 25 1,-74-25 0,24 0-16,-49 0 15,0 25 1,49 0 0,-24-24-1,0-1-15,-1 0 16,1 25-1,-1 0 1,-24 0 31,0 0-16,0 0 32</inkml:trace>
  <inkml:trace contextRef="#ctx0" brushRef="#br0" timeOffset="73312.73">1563 5308 0,'25'0'110,"0"0"-79,-1 0-16,1 0 1,0 0 0,0-25-1,0 25-15,-1 0 16,-24-24 0,50 24-1,0 0 1,-25-25-1,-1 25 1,26-25 0,0 25-16,-1 0 15,-24-25 1,49 0-16,-49 25 16,25 0-1,-25-24 1,49-1-16,-49 25 15,24-25 1,1 25 0,24-25-1,50 0-15,-24-24 16,48 24 0,1-49-1,-25 49 1,25-25-16,0 25 15,0 0 1,-50 1 0,0-26-16,25 25 15,-49 0 1,24 1 0,-25 24-16,-24 0 15,0 0 1,24-25-1,-49 25 1,0 0 0,24 0-16,-24 0 15,0 0 1</inkml:trace>
  <inkml:trace contextRef="#ctx0" brushRef="#br0" timeOffset="80620.99">3225 9203 0,'0'74'266,"0"199"-251,25-124 1,-25-25-1,25-25 1,-1-25 0,-24-24-16,0-25 15,0 0 1,25-1 0,0 1-1,-25 25-15,0-25 31,25-25 329,24 0-360,1 0 15,0 0 1,24-25 0,50-25-1,0 25-15,50-24 16,49-1 0,-25 0-1,1 1 1,-26-1-16,1 25 15,-25-24 1,0-1 0,24 1-16,1-26 15,0 26 1,-26-1-16,26-24 16,-25 24-1,-25 25 1,-50 25-16,1-25 15,-1 25 1,25-24 0,1-1-16,-26 0 15,-49 25 1,0 0 0,-1-25-1,-24 0 48,0 1-48,0-1 32,-24-74-31,-1-1-16,-25-73 15,25-1 1,-24 100 0,24 24-16,25 0 15,0 26 1,0-1 31,0 0 15,-25 0-46,25-24 0,-25-26-1,25 26 1,0-1-1,-24 25-15,-1 0 16,0 1 0,25-1-1,-25 25 1,25-25 15,-25 25 0,1 0 1,-1 0-1,-25 0-15,25 25-16,-49-25 15,-25 25 1,-100 24-1,26 1-15,-1-1 16,-24 26 0,24-50-1,0 24 1,50 26-16,0-26 16,25 26-1,0-1 1,0-49-1,24 49-15,26-49 16,-51 25 0,51-26-1,-1 26 1,1-25-16,-1 24 16,25-24-1,-49 50 1,49-50-16,-25-1 15,1 26 1,-1-25 0,25 24-1,-49-24-15,49 0 16,0 0 0,-49 0-1,49-1 1,-25-24-1,26 25 1,-1-25 0,0 0-16,0 0 15,0 0 1,1 0 0,-26 0-1,25 0 16,0 0-15,1 25-16,-1-25 47,0 0-31,0 0 15,0 0 16,1 0-47,-1 0 31,0 0 203,0 0-77</inkml:trace>
  <inkml:trace contextRef="#ctx0" brushRef="#br0" timeOffset="130728.48">5681 4514 0,'24'0'188,"-24"-24"-173,0-1 1,25 25-1,0-25 1,0 25 0,0-50-1,24 50-15,1-49 16,-1 24 0,26-25-1,-1 1-15,1-1 16,-1-24-1,1 49 1,-26-25 0,-24 26-16,25-1 15,-26 25 17,1 0 77,-50 0-31</inkml:trace>
  <inkml:trace contextRef="#ctx0" brushRef="#br0" timeOffset="132518.51">5904 4787 0,'0'-25'16,"25"25"31,-1 0-16,1-24-15,0 24 46,-25 24 32,25 1-63,-25 0-15,0 0-1,0 0 17,0 0-1,0-1-16,0 1 1,-25 0 0,25 0-1,-25-25 1,0 25 0,1-1 15,73-24 125,26-24-140,-26 24-1,1 0 1,0 0-16,-1 0 16,1 0-1,-50-25 32,25 25 16,-1 0-63</inkml:trace>
  <inkml:trace contextRef="#ctx0" brushRef="#br0" timeOffset="134335.36">6177 4762 0,'0'0'0,"0"-24"31,0-1 0,25 25-15,-25-25 15,24 25-15,1 0-1,0 0 17,0 0-17,0 0 79,-25 25-31,0 0-32,0-1-16,0 1 1,0 0 15,-25-25 16,25 25-31,-25-25-16,25 25 15,25-25 142,0 0-126,-25-25-15,24 25 15,1 0 0,0 0-15,0 0 31,-25 25-16,0 0 16,0-1-16,0 1 16,0 0-32,-25-25 1,0 25 15,0-50 79</inkml:trace>
  <inkml:trace contextRef="#ctx0" brushRef="#br0" timeOffset="135496.26">7318 4465 0,'25'0'31,"-1"0"-15,1 0-1,25-50 1,-1 1-16,75-51 15,0 1 1,25 0 0,-50 25-16,-24 49 15,-50 0 1,-1 25 0,1 0-1</inkml:trace>
  <inkml:trace contextRef="#ctx0" brushRef="#br0" timeOffset="137339.49">7814 4887 0,'-25'0'16,"0"24"15,0-24 16,1 0-16,-1 0-15,0 0-16,0 0 31,0 0-15,25-24-1,0-26 16,0 25-15,0 0 0,0 0 15,0 1-31,25 24 47,-25-25-32,25 25 17,0 0-1,-25 25 16,0-1-32,25 1 17,-1 25-1,-24-25-15,0 0 15,0-1 0,0 1-15,0 0 15,0 0-31,0 0 16,0-1 15,0 1 16,0 0 0,-24-25-32,24 25 1,-25-25 15</inkml:trace>
  <inkml:trace contextRef="#ctx0" brushRef="#br0" timeOffset="138999.21">8037 4713 0,'-25'0'0,"0"0"15,1 0 17,-1 0-17,0 25 32,0-1 0,25 1-31,25-25 109,-25 25-110,25-25 1,0 0 0,-25 25-1,24-25-15,1 25 16,0 0-1,-25-1 17,25-24-17,-25 25 48,0 0-1,0 0-46,0 0 15,-25-25-31,0 0 47,0 0-31,1 0 15,24-25 31,0 0-30,0 0-1,0 0-15,0 1 15,0-1-31,0 0 31,24-25 0,1 50-31,-25-25 16,25-24 0,0 49-1,-25-25 1,0 0 15,25 25-15</inkml:trace>
  <inkml:trace contextRef="#ctx0" brushRef="#br0" timeOffset="146261.65">8806 6251 0,'0'0'0,"0"25"16,0-1 47,0 1-32,0 0-16,25-25 1,-25 25 0,49-25-1,-49 49 1,25-49 0,25 25-16,-25-25 15,49 25 1,-24 0-1,49-25-15,-25 0 16,26 0-16,24 0 16,-50 0-1,-24-25 1,-1 0 0,1 25-1,-1 0 1,1 0-16,-25 0 15,0 0 1,-1 0 0,51 0-1,-1 0-15,-24 25 16,-25 0 0,24-25-1,-49 25-15,25-25 16,-25 24 31,0 1-16,-50-50 125,50 1-156,0-1 31,0 0-15,0 0 47,0 0-32,0 1-16,25-1 1,25 0-16,-25-25 16,-1 50-1,26-24 1,-25 24 0,0 0-1,24 0 1,1 0-1,24 0-15,-24 0 16,0 0 0,-26-25-1,26 25-15,-25 0 16,0 0 0,-1 0-1,26 0 1,-25 0-16,0 0 15,-1 0 17,1-25-32,0 25 31,0-25-15,-25 0 46,25 1-46,-25-1-1,24 25 1,-24-50 0,25 50-16,-25-25 15</inkml:trace>
  <inkml:trace contextRef="#ctx0" brushRef="#br0" timeOffset="149803.91">5110 9773 0,'0'74'172,"-25"-24"-156,1 24-1,-1 1 1,-25-50-1,50 49-15,-25-49 16,0 0 0,25 24-1,-24-24-15,-26 25 16,50-1 0,-25 1-1,0-25 1,1 24-16,-1 1 15,0-25 1,0 49 0,0-49-16,25 0 15,-24 0 1,-1 24 62,25-24-62,-25 25-1,0 24-15,0 0 16,1 1 0,-1-26-1,25 1 1,-25 0-16,25-25 31,0-1 0,0 1-15,0 0 0,0 0 15,-25-50 297,0 0-312,25 0-1,0 1 63,-24 24 32,24 24 30,0 1-124,0 25 0,0-25 15,49-25 172,-24-50-187,0 25-1,24 25-15,-49-25 16,25 25-1,0-24 189,0 24-204,-25-25 15,0 50 157</inkml:trace>
  <inkml:trace contextRef="#ctx0" brushRef="#br0" timeOffset="154165.59">4416 12080 0,'24'0'172,"26"0"-156,-25 0 46,-25 25-31,0-1-15,0 1 0,0 0-1,0 0 1,0 0-1,0 24-15,0-24 16,0 0 0,0 0 15,-25-25-15,0 0 30,25-25 64,0 0-79,25 25-15,0 0-16,-25-25 31,25 25-15,-1 0 30,1 0-30,0 0 0,0 0-16,0 0 15,-1 0 1,-24 25 93,0 0-93,0 0 15,-24 0 0,-1-25-15,25 24 0,-25-24-16,25 25 15,-25-25 1,0 0 0,1 25-1,-26-25-15,25 25 16,0-25-1,1 25 1,-1-25 0</inkml:trace>
  <inkml:trace contextRef="#ctx0" brushRef="#br0" timeOffset="155010.76">4763 12402 0,'0'25'109,"0"0"-93,0 25-16,0-26 15,0 1 1</inkml:trace>
  <inkml:trace contextRef="#ctx0" brushRef="#br0" timeOffset="156700.31">4936 11981 0,'0'-25'78,"0"0"-31,0 0-31,25 25 15,25 0 0,-25 0 0,-25 25 32,0 0-32,0 0 16,0-1-31,0 1-1,0 25 1,0-25-16,0-1 15,-25 1 32,0-25-15,50-25 124,0 1-141,0 24 1,-1 0 0,26 0-1,-25 0 17,0 0-1,-1 24 0,1-24-31,-25 25 16,0 0-1,0 0 17,-25 0 14,1 0 1,-26-25-31,25 0-16,0 0 16,1 0-1,-1 24 1,0-24-16,0 0 31</inkml:trace>
  <inkml:trace contextRef="#ctx0" brushRef="#br0" timeOffset="158080.42">5135 9897 0,'124'0'78,"25"25"-63,0 0-15,74 24 16,-25 1 0,1 0-1,-26-1 1,1-24-16,-50 25 15,-74-26 1,-1 26 0,1-25-16,-1 0 15,-24-1 1,25-24 0,-50 25-1,25 0-15,-1-25 16,1 0-1,0 25 1,25-25 0,-26 25-1,1-25 1,0 24-16,0-24 94</inkml:trace>
  <inkml:trace contextRef="#ctx0" brushRef="#br0" timeOffset="160788.2">4763 11237 0,'0'-50'94,"0"25"-79,0-25 1,25 1 0,74-199-1,-25 74 1,1-24-16,-1 74 15,-24-25 1,-1 25 0,-24 25-1,25-1-15,-25 51 16,-1-1 0,-24 25-1,25 1-15,0-1 31,0 0-15,0 25 15,-25-25-15,-25 75 156,25-25-157,0-1 1,-25-24 0,25 25-16,0 0 31,-25 0-31,-24 24 16,24 1-1,0-25 1,0 24-1,0-49 1,25 25 0,0 0-1,-24-25 1,24 50 0,-25-50-1,0 0 48,25 25-63,-25-1 15,25 1 1,-25 0 0,25 0-1,-24 0 16,24-50 141,24 0-140,-24 0-17,25 25 1,-25-25-1,0 1 1,25-1 0,0 25-16,-25-25 15,25 0 63,-1 25-62,-24-25 0,0 50 77,0 0-77,0 0 0,0 0-1,25-1-15,-25 51 16,25-75 0,-25 25-1,25-1 16,-25 1-15</inkml:trace>
  <inkml:trace contextRef="#ctx0" brushRef="#br0" timeOffset="162808.73">7219 10740 0,'0'50'79,"0"0"-64,0-1 1,-25 50-1,25-74 1,0-50 109,25 25-94,-1 0-15,-24-24-16,25 24 16,25 0-1,-25-50 1,-1 50-1,26-50 1,-25 26 0,0 24-16,-25-25 15,0 0 48,0 0-1,-25 25 48,0 0-110,0 0 31,25 25 141,0 25-157,0-26 1,25-24 0,-25 25-1,25 0 1,-25 0 0,0 0-1,25-1 1,-25 1-16,0 0 62</inkml:trace>
  <inkml:trace contextRef="#ctx0" brushRef="#br0" timeOffset="163603.22">7690 11038 0,'0'50'156,"0"-26"-140,0 1 0,-25 0-1,0-25 79</inkml:trace>
  <inkml:trace contextRef="#ctx0" brushRef="#br0" timeOffset="165517.57">7789 10517 0,'0'25'78,"0"0"-47,0 0-31,0-1 16,0 1 0,0 0-1,0 0 32,0 0-31,25-25 171,0 0-171,-1 0 0,1 0-1,-25-25 32,25 25-31,0 0-16,-25-25 15,0 0 32,0 0 0,0 1 31,-25 24 16,25 24 31,0 1-109,0 0-1,25 0 16,-25 0-15,25-25 0,-25 24-1,0 1 1,0 0 15,24-25-15,-24 25 15,25 0-15,-25-1-1,25-24 1,-25 25 15</inkml:trace>
  <inkml:trace contextRef="#ctx0" brushRef="#br0" timeOffset="168723.27">8781 5383 0,'25'0'94,"0"0"-63,0 0-31,49 0 15,-24 0 1,24 0 0,0 0-16,1 0 15,-26 0 1,26 0 0,-1 0-16,1 0 15,-26 0 1,1 0-1,-25 0 1,0 24-16,24-24 16,-49 25 15,25-25 0</inkml:trace>
  <inkml:trace contextRef="#ctx0" brushRef="#br0" timeOffset="170169.4">10394 5432 0,'24'0'62,"1"0"-46,50 0 0,-51 0-1,76 0-15,-26 0 16,50 0-1,-25 0 1,0 0-16,-24-25 16,-1 25-1,-24 0 1,-25 0 0,24 0-1,-24 0-15,25 0 16,-25 0-1,-1 0 1,1 0 0,-25-24 46,0-1 188</inkml:trace>
  <inkml:trace contextRef="#ctx0" brushRef="#br0" timeOffset="171666.9">8657 5358 0,'25'0'78,"25"0"-46,-1 25-17,1-25-15,24 24 16,-24-24-1,-1 25 1,26-25-16,-26 0 16,-24 0-1,0 0 1,25 0-16,-26 0 31,1 0-15,0 0-16,0 0 15,0 0 1,0 0 0,-1 0 15,26 0 16,0 0-32,-1 0 1,-24 0 47</inkml:trace>
  <inkml:trace contextRef="#ctx0" brushRef="#br0" timeOffset="173015.8">10394 5383 0,'74'0'141,"25"0"-126,0 0 1,25 0-16,-49 0 16,-1 0-1,-24 0 1,-25 0 0,-1 24 46</inkml:trace>
  <inkml:trace contextRef="#ctx0" brushRef="#br0" timeOffset="176172.23">9649 7045 0,'0'24'110,"0"1"-110,0 0 15,0 0 1,0 0 0,0 24-16,0 1 15,0-1 1,0-24-16,0 0 16,0 0 15,0-75 188,0 25-188,0-24-16,0 24 1,0 0-16,0 0 16,0 1-1,0-1 1,0 0 0,0 0-1,0 0 1,0 1-1,0-1 64,25 25-17,-25 25 1,25 24-48,0-24 1,0 25-1,24-1 1,-49-24 0,25-25-1,-25 25 1,0 0 15,25-25 79,-25-25-95,25-25 16,-25 25-31,24 1 16,-24-1 0,25 0-1,-25 0-15,25 25 16,-25-25 0,25 1-16,-25-1 15,0 0 1,25 25-1,-25-50-15,0 26 32,24 24-17,-24-25 1,0 50 140,0-1-125,0 1 1,0 0-17,0 0-15,0 24 16,0 1 0,0-25-1,0 24-15,25-24 31,-25 0-15,0 0 15,0 0-15,0-1 0,0 1-1,0 0 1,0 0 46,0 0-30,0 24-17,25-49 1,-25 25 62</inkml:trace>
  <inkml:trace contextRef="#ctx0" brushRef="#br0" timeOffset="179193.49">9947 7813 0,'0'25'203,"0"0"-188,0 0 1,0 49-16,0 26 16,0-26-1,0-24 1,0-26 0,0 1-1</inkml:trace>
  <inkml:trace contextRef="#ctx0" brushRef="#br0" timeOffset="181677.74">10096 7813 0,'0'25'94,"0"0"-79,0 0 1,0 49-16,0-24 15,0 0 1,0-26 15,0 1-31,0 0 32,0 0-1,25 24-16,-25-24 17,0 0-1,0 0 0,-25-50 204,0 25-220,-25-25-15,50 0 16,-24 25-1,-1 0 32,0 0-15,0 0 14,0 0 1,1 0-15,-26 0-1,25 0-16,50 0 189,25 0-189,-26 0 1,1 50-1,25-50 1,-50 25-16,49 0 16,-24-25 109,25-25-47,-25-25-63,24 1 1,-24-1 0,0 0-16,0 26 15,-25-1 1,24 25 0,-24-25-1</inkml:trace>
  <inkml:trace contextRef="#ctx0" brushRef="#br0" timeOffset="186245.69">8831 8731 0,'0'50'187,"0"-25"-171,0 24-1,0 26 1,0 173 0,0-174-16,0-49 15,0 0 1,0 0 0,49-25 312,26 24-313,24-24 1,25 25-16,0 25 16,50-25-1,-1-1 1,26-24-16,-1 0 15,1 0 1,-26 0 0,26 0-16,-26 0 15,-49 0 1,25 0 0,-50-24-1,1 24-15,-1-50 16,0 25-1,0 0 1,25 25-16,0-24 16,-49-1-1,-26 25 1,1 0 0,-25 0 46,-25-25 907,0 0-954,0-24 1,0-26 0,0-24-16,0-25 15,-25 25 1,25 74 0,0-25-16,0 25 46,-25 25 79,0 0-46,-24 0-48,-1 0-31,-24 0 15,-25-24 1,-50 24 0,0 0-16,-25-25 15,25 25 1,-24 0 0,-26 0-1,26 0 1,49 0-16,0 0 15,24 0 1,26 0-16,0 25 16,-1-1-1,1-24 1,-1 0 0,26 25-16,-1-25 15,-24 0 1,49 0-1,0 0-15,0 0 16,-24 0 0,24 0-1,0 0 1,-24 0-16,-1 0 16,0 0-1,25 0 1,-24 0-1,-1 0-15,25 0 16,1 0 0,-1 0-1,0 0-15,0 0 16,0 0 0,1 0 15,-1 0-16,0 0 1,0 0 15,0 0 1,25 50 77</inkml:trace>
  <inkml:trace contextRef="#ctx0" brushRef="#br0" timeOffset="187206.11">9029 8905 0,'0'25'63,"0"-1"-48,0 26 1,0-25 0,0 0-1,0 0-15,0 24 16,0-24 15,0 0 235</inkml:trace>
  <inkml:trace contextRef="#ctx0" brushRef="#br0" timeOffset="189369.75">9302 8880 0,'0'25'172,"0"0"-141,0-1-15,-25 1 0,0 0-1,1 50 1,24-51-16,-25 1 15,25 0 1,49-25 250,-24 0-251,25 0 1,-25 0 0,0 0-1,-1 0 16,1 0 79,-25-25-32,0 0-47,0 1 16,0-1 62,0 0-77,0 50 108,0 0-124,0 24 0,0-24-1,0 25 1,0-26-1,0 1 1,0 0 0,0 0 31,0 0 15</inkml:trace>
  <inkml:trace contextRef="#ctx0" brushRef="#br0" timeOffset="191152.87">10170 8657 0,'0'25'78,"0"24"-78,0 26 16,0-1-1,0 25 1,0 1 0,0-51-16,0 1 15,0-1 1,0 1 0,0-25 15,0 0 0,0-1 16,0 1-31</inkml:trace>
  <inkml:trace contextRef="#ctx0" brushRef="#br0" timeOffset="193484.09">10542 8830 0,'0'25'94,"0"0"-63,0 0-15,0 0-1,0-1 1,-24 1 0,24 0 30,-25-25-30,25 25 0,49-25 187,-24 0-188,0 0 1,25 0 0,-26 0 15,-24-25 47,0 0 0,0 0-31,0 1-16,0-1-15,0 50 203,0-1-204,0 1 1,0 25 15,0-25-15,0 0-1,0-1 1,0 1 15</inkml:trace>
  <inkml:trace contextRef="#ctx0" brushRef="#br0" timeOffset="195305.64">10865 9029 0,'0'-25'0,"0"50"172,-25 0-110,25 0 32,50-25 109,-1 0-187,-24 0 15,0 0 0,0 0-15,-1 0 0,-24 24 93,0 1-47,0 0 1,0 0-47,-49 0 15,49-1-16,-25-24 1,0 0 62,0 0-78,1 0 31,-1 0 1,0 0-17,0 0-15</inkml:trace>
  <inkml:trace contextRef="#ctx0" brushRef="#br0" timeOffset="196291.64">10840 9004 0,'25'0'94,"24"0"-32,1 0-46,-25 0-16,24-25 16,-24 25-1,25 0-15,-25 0 31,-1 0 32</inkml:trace>
  <inkml:trace contextRef="#ctx0" brushRef="#br0" timeOffset="201916.22">3721 9897 0,'25'0'156,"49"-25"-140,125-49 0,-125 74-1,50-50 1,-49 1-16,24 24 16,-25 25-1,1-25 1,-1 0-1,-24 0-15,49 1 16,-25-26 0,1 25-16,49-24 15,-25 49 1,50-50 0,-25 0-1,-25 26-15,0-26 16,0 25-1,1 25 1,-51-25 0,26 1-16,-26 24 15,1-25 1,-1 25 0,26-25-1,-1-25-15,26 50 16,-26-24-1,0 24 1,-24 0-16,-50-25 16,-50 25 249,1 25-265,-1-1 16,-49 1 0,0 0-1,-50-25 1,0 25-16,50 0 15,0-1 1,24 1 0,1 0-1,49-25 1,-25 0 0,26 0-16,-51 25 15,26-25 1,-1 25-16,0-1 15,1-24 1,24 25 0,-25 0-1,26-25-15,-1 0 16,0 25 0,-25 0-1,25-25-15,-24 24 16,-1 1-1,1-25 1,24 25-16,-25 25 16,25-50-1,1 0 1,-1 24-16,0-24 31,0 0-15,0 0-1,1 25 1,-26 0 15,25-25-15,-49 25 0,49 0-1,0-25 1,-24 0-16,24 24 15,0 1 1,-25-25 0,26 25-1,-26-25 1,0 0 15,26 25-31,-1 0 16,-25-25-1,0 24 1,26 1 0,-26 0-1,-24 0-15,24 0 16,25-25 0,0 24-16,25 1 15,-24-25 1,48-25 171,26 25-171,24-24 0,1 24-1,-1-50 1,26 25-16,-26 0 15,-49 1 1,24 24 0,1-25-1,24 0-15,1 0 16,-1-24 0,1 24-1,-1 0-15,-24 25 16,-1-25-1,26 0 1,-1 1-16,25-1 16,1-25-1,-26 25 1,0 25 0,-24-24-16,0-1 15,-1 0 1,1 25-1,24-25-15,-24 0 16,-1 1 0,1 24-1,0 0 1,-1-25-16,-24 25 16,0-25-1,49 25 1,-24-25-1,24 0-15,25-24 16,-24 49 0,-25-25-1,-26 0 1,1 25 0,0 0-16,0-25 15,0 1 16,24 24-15,-24 0 0,0 0-16,-25-25 31,25 25 31,24 0-46,-24 0 62</inkml:trace>
  <inkml:trace contextRef="#ctx0" brushRef="#br0" timeOffset="204074.2">10518 6772 0,'-25'24'109,"0"-24"-77,25 25-17,0 0 1,-25-25-1,25 25 17,-25-25-17,1 50 1,-1-50 0,25 24-16,0 1 46,-25-25-30,25 25 0,0 0-1,-25-25 1,25 25 15,0-1-15,0 1-1,0 0 1,0 0-16,0 0 16,0-1-1,25 1-15,-25 0 16,25 0 0,0 0-1,-1-25 1,-24 24-1,25 1 17,0 0-1,0-25-15,0 25-1,-25 0 32,24-25-31</inkml:trace>
  <inkml:trace contextRef="#ctx0" brushRef="#br0" timeOffset="206114.98">10617 7243 0,'0'-25'109,"0"0"-77,0 1-17,0-1-15,25-124 16,-25 124-1,24 0 1,-24 1 0,25 24 140,-25 49-15,0-24-126,25 0 1,0 0-1,24-1-15,-49 26 16,25-50 0,-25 25-1,25-25 1,-25 25 15,25-25 0,-25 49-31,25-49 16,-25 25 0,24-25 46,-24-25 110,0 0-141,0 1-31,-24 24 16,24-25 15,-25 25-15,0 0 15,0 0-15,0 0-1,1 0 17,-1 0-1,0 0-16,0 0 17,0 0-1,50 0 266</inkml:trace>
  <inkml:trace contextRef="#ctx0" brushRef="#br0" timeOffset="206997.41">11088 7144 0,'0'74'78,"0"-24"-62,0-1-16,-25-24 16,25 25-1,0-25 16,-25-25-31</inkml:trace>
  <inkml:trace contextRef="#ctx0" brushRef="#br0" timeOffset="208688.69">11138 6945 0,'24'-24'125,"1"-1"-110,0 25 1,0 0 15,-25 25 126,0-1-142,0 1 16,0 25 16,-25-50-31,25 25 0,25-25 171,0 0-171,-1 0-1,1 0 1,-25 24 109,0 1-94,0 0 0,0 0-15,-25 0 15,25-1 1,-24-24-17</inkml:trace>
  <inkml:trace contextRef="#ctx0" brushRef="#br0" timeOffset="209491.18">11460 7169 0,'0'24'94,"0"1"-63,0 0-31,0 0 16</inkml:trace>
  <inkml:trace contextRef="#ctx0" brushRef="#br0" timeOffset="210954.07">11634 6921 0,'0'-25'109,"25"-25"-109,-1 25 16,1 0-1,0 25 1,0 0-1,0 0 48,-25 25-47,0 0-1,24-25 1,-24 25-16,0 0 62,0 0-30,0-1-17,0 1-15,-49 0 16,49 0-1,-25 0 1,0-25 31,50-25 62,0 25-77,0 0-1,-1 0-16,1 0-15,25 0 32,-25 25-1,-25-1 47,0 26-62,-25-25-1,25 0 1,-25-25 0,0 0 15,0 0-16,1 24 1,-1 1 0,-50 0-1,51 0 1</inkml:trace>
  <inkml:trace contextRef="#ctx0" brushRef="#br0" timeOffset="211871.21">11907 7218 0,'0'75'109,"0"-51"-77</inkml:trace>
  <inkml:trace contextRef="#ctx0" brushRef="#br0" timeOffset="214214.07">12155 6772 0,'0'24'47,"0"1"15,0 0-46,0 0-1,0 0 1,0 0 0,0-1-16,-25-24 46,25 25-30,0 0 93,74-25-62,-24 0-31,-25 0 0,-1 0-1,1 0 1,-25-25 124,0 0-93,0 1 31,0-1-15,0 0-32,0 50 219,0 0-234,0-1-1,0 1 17,0 0-1,0 0-15,0 0 15,0-1 0,0 1 0,0 0 32,0-50 62,0 0-110,0 1 1,0-1 0</inkml:trace>
  <inkml:trace contextRef="#ctx0" brushRef="#br0" timeOffset="-213590.07">12155 6598 0,'24'0'78,"1"0"-62,-25 25-1,25 0 1,25-1-16,-26 1 16,26 25-1,0-1 1,-26-24-1,1 0 1,0-25-16,-25 25 31,0 25 1,0-26-17,25 26-15,0 0 16,-25-26-1,0 1 1,0 0 0,0 0-1,0 0-15,0-1 16,0 1 0,0 0-1,0 0 1,0 24 15,0-24-31,0 0 31,-25 0 1,0-25-17,25 25-15</inkml:trace>
  <inkml:trace contextRef="#ctx0" brushRef="#br0" timeOffset="-208969.35">3572 10616 0,'0'25'265,"-25"-25"-265,25 75 94,0-51-78,0 1-1,0 0 1,0 0 0,0 0-16,0-1 15,0 1 16,0 0 1,0 0-1,25 0-15,-25-1-1,0 1 16,25-25 110,0 0-94,-25-25 78,0 1-109,0-1-1,0 0 16,0 0-15,0 0 15,0 1 1,0-1-1,0 0-16,0 0 17,0 0-17,0 1 110,0 48 63,25-24-188,-1 25 31,1 0 0,-25 0-15,25 0 15,-25 24 0,25-49-15,0 25-16,-25 0 16,24 0-1,1-25 95,-25-25 93,0-25-188,0 25 1,0 1 0,25-26-1,-25 0 1,0 26 0,0-1-1,0 0 1,0 0-1,25 0 1,-25 1 0,0-1-16,0 0 15,0 0 17,0 50 93</inkml:trace>
  <inkml:trace contextRef="#ctx0" brushRef="#br0" timeOffset="-207797.42">3969 10666 0,'25'-25'109,"0"25"-46,-25-25-47,25 25-1,-25-24 16,24 24-15,-24-25 31,25 25-31,0-25-1,0 25 32</inkml:trace>
  <inkml:trace contextRef="#ctx0" brushRef="#br0" timeOffset="-206823.41">4019 10765 0,'25'0'125,"-1"-25"-109,1 25 15,-25-24-15,25 24-16,0 0 16,-25-25-1,49 0 1,1 0-1,-25 25 1,0 0 78</inkml:trace>
  <inkml:trace contextRef="#ctx0" brushRef="#br0" timeOffset="-204852.61">4267 10393 0,'0'-25'110,"25"25"-63,-25-24-32,24 24 1,1 0 31,0 0 31,-25 24 16,0 1-63,0 0 0,-25-25 0,25 25-31,0 0 32,0-1 14,25-24 236,0 0-220,0 0-46,-1 0 62,-24 25-31,0 0 0,0 0-32,0 0 63,0-1-62,0 1 0,-99-149 171</inkml:trace>
  <inkml:trace contextRef="#ctx0" brushRef="#br0" timeOffset="-202945.05">3027 10988 0,'24'0'110,"-24"25"-95,25 0 17,0 0-17,-25 0 17,25-25-1,-25 24 0,25 26 172</inkml:trace>
  <inkml:trace contextRef="#ctx0" brushRef="#br0" timeOffset="-200200.52">3076 10939 0,'0'-25'16,"-25"25"15,1 0 0,-1 0-15,0 0 0,-25 0-16,1 25 15,24-25 1,-25 49 0,25-24-16,-24-25 15,49 25 16,-25-25-15,25 25-16,-25 0 16,25-1 15,0 1 0,0 0 0,0 0-31,0 0 16,0 24 0,0-24-1,0 0 1,25 0-16,25 0 16,-26-1 15,26-24-31,-25 25 15,0-25 1,24 0 0,-24 0-1,0 0-15,0 0 16,0 0 0,-1 0-1,1 0 1,0 0-1,0 0 17,-25-25-17,25 1 17,-1-26-17,1 50 1,-25-25-1,0 0 17,0 1-17,0-1 1,25 0 0,-25 0 15,0 0-16,0-24 17,0 24-1,0 0 0,0-25 0,0 26 16,-25 24-31,0 0 15,1-25-15,-1 25 31,0 0-32,0 0 17</inkml:trace>
  <inkml:trace contextRef="#ctx0" brushRef="#br0" timeOffset="-197743.78">2803 12998 0,'0'-25'62,"0"0"-31,25 0 1,0 25 15,0 0-1,24 0-30,-24 0 15,0 0-15,0 0-16,0 0 31,-25 25 0,0 0 1,0 0-17,0-1 1,0 1 0,0 0 46,0 25 235,-25-50-281,25 24-1,25-24 204,-1 0-203,1 0-1,0 0 1,0-24 31,0 24-32,-1-25 1,1 25 0,0 0 93</inkml:trace>
  <inkml:trace contextRef="#ctx0" brushRef="#br0" timeOffset="-192638.72">3200 12700 0,'-25'0'16,"1"0"31,-1 0-1,0 0-30,0 0-16,0 0 16,-24 0-1,24 0 1,-25 25 0,1-25-1,24 0-15,-25 25 16,1-25-1,-1 24-15,25-24 16,-24 25 0,24 0-1,0-25 1,25 25-16,-25-25 16,25 25-1,0-1-15,-25 26 16,1 0-1,-1-1 1,25 1 0,-25-1-16,25-24 15,0 0 1,0 0 0,0 0-16,25 24 15,24-49 1,1 50-1,0-50 1,24 25-16,0 0 16,1-25-1,-26 0 1,26 0-16,-25 0 16,-26 0-1,1 0 1,0 0-1,-25-25 79,25 0-78,0-25-16,-25 1 15,24 24 1,-24-25 0,0 25-1,0 1 17,0-1-17,25-25 1,-25 25-1,0-24 1,0 24 0,0 0-1,0 0 1,0 1 0,0-1 15,0 0-16,0 0 1,0 0 31,0 1-31,-25-1-1,1 25 1,24-25-1,-25 0 1,0 25 15,0 0 32</inkml:trace>
  <inkml:trace contextRef="#ctx0" brushRef="#br0" timeOffset="-190068.63">3324 12551 0,'0'25'110,"0"0"-95,0 0 1,0 99 0,0-100-16,0 1 15,0 0 32,0 0-16,0 24 32,0-73 109,0-1-157,0-25 17,0 25-17,0 1 1,0-1-16,0-25 15,0 25 1,0 1 0,0-1-16,0 0 15,0 0 1,25 25 0,-25-25-16,25 25 109,0 0 63,-1 25-157,-24 0 17,25-25-17,-25 25 1,0 0 31,0-1-16,25-24 141,-25-24-156,0-1-1,0 0 16,25 25 1,-25-25-17,25 0-15,-1 1 16,-24-1 0,25 25-1,-25-25 1,25 25 15,-25 25 125,0 0-156,0-1 32,0 1-17,0 25 1,0-1-1,0 1 1,0 0-16,0-1 16,0-24-1,0 0 95</inkml:trace>
  <inkml:trace contextRef="#ctx0" brushRef="#br0" timeOffset="-188666.14">3746 12477 0,'-25'0'141,"0"0"-126,25 25 1,0-1 0,-25-24-1,25 25 1,-24-25-1,24 25 1,0 0 47,0 0-32,0-1 0,24-24-15,1 0 15,25 0 0,-25 0-15,-1 0 46,-24 25-46,25-25 0,-25 25-1,0 0 48,0 0-48,0-1 1,0 1 0,-25-25-1</inkml:trace>
  <inkml:trace contextRef="#ctx0" brushRef="#br0" timeOffset="-187641.64">3944 12005 0,'0'25'47,"0"0"-32,0 25 1,0-1 0,-25 26-16,1-50 15,24 24 1,0-24 0,0 25-1,0-1 1,0-24-1,0 0 1,0 24 0,0-24-16,0 0 15,0 0 1,0 0 0,0-1-1,0 1-15,24 0 31,-24 0-15,25-25-16,-25 25 16,50-25-1,-50 24 17</inkml:trace>
  <inkml:trace contextRef="#ctx0" brushRef="#br0" timeOffset="-185536.44">3994 12551 0,'0'25'47,"0"-75"78,0 26-125,0-1 16,0-25 0,0 1-1,0 24-15,0 0 16,0 0-1,0 0 1,25 25 234,-25 25-219,0 0-31,25 0 16,-1 0 0,1-1-1,-25 1 1,25 0 31,-25 0 0,0 0-32,0-1 16,25-24-15,-25-24 250,0-1-251,-25 0-15,0 25 63,0 0-16,1 0 15,-1 0 1</inkml:trace>
  <inkml:trace contextRef="#ctx0" brushRef="#br0" timeOffset="-184360.39">4242 12452 0,'0'25'125,"0"24"-110,0-24 1,0 50 0,0-51-1,0 1 1</inkml:trace>
  <inkml:trace contextRef="#ctx0" brushRef="#br0" timeOffset="-181598.73">4912 11733 0,'24'0'16,"1"0"15,0 0-15,0 24-16,0-24 15,0 0 1,24 25-1,1 0 1,-1-25-16,-24 25 16,25 0-1,-25-1 1,24 26-16,-49 0 16,25-26-1,-25 1 1,0 0-1,0 0 1,0 0 0,0-1-1,0 1 1,0 0-16,0 25 16,0-1-1,-25-49 1,25 25-16,0 0 15,-25-25 32,25 25-15,-24 0-17,24-1-15</inkml:trace>
  <inkml:trace contextRef="#ctx0" brushRef="#br0" timeOffset="-178864.95">5904 11509 0,'0'-24'109,"0"-1"-31,25 25-62,-1 0 15,1 0 1,-25 25 124,0-1-141,0 1 17,0 0 46,-25-25-31,50 0 187,0 0-218,0 0 15,0 0 0,-1 0 0,-24 25 48,0 0-64,0-1-15,-24-24 141</inkml:trace>
  <inkml:trace contextRef="#ctx0" brushRef="#br0" timeOffset="-176398.56">5805 11509 0,'0'0'0,"0"-24"31,0-1 16,0 0-32,0 0 1,0 0 31,0 1-31,0-1 46,24 0-15,1 0 0,25 0 0,-50 1-47,25 24 15,-1 0 1,1 0 31,0 0-47,0-25 15,0 25 17,-1 0-17,1 0 17,0 0-17,0 0 1,0 0-1,-25 25 1,25-1 0,-1 1-1,1 0-15,-25 0 16,50 49 0,-50-49 15,25 25-16,-25-26 17,0 1-32,0 0 15,0 0 17,0 24-1,0-24-16,0 0-15,0 0 16,0 0 0,0-1 15,-25-24-15,25 25-16,-25-25 15,0 0 1,0 0-1,-24 25 1,24 0-16,0-25 16,-25 0-1,1 0 1,-1 0 15,25 0-31,1 0 16,-1 0-1,0 0-15,0 0 16,25-25 0,-25 25-1,1-25 17,24 0-1,-25 25-16,25-49 1,0 24 15,0 0-15,0 0 0,0 1-16,0-1 15,0 0 1,0 0-1,0 0 1,0-24-16,0 24 31,0 0 1</inkml:trace>
  <inkml:trace contextRef="#ctx0" brushRef="#br0" timeOffset="-173192.43">6673 10914 0,'-25'0'125,"25"25"-47,0 24-63,-25 1 1,25-25 0,-25 24-16,25-24 31,0 0-16,0 0 1,0 0-16,0 0 16,0-1-1,0 1-15,25 0 16,0 0 0,25 0-1,-1-1-15,-24 1 16,0-25-1,24 25 1,-24 0 0,0-25-1</inkml:trace>
  <inkml:trace contextRef="#ctx0" brushRef="#br0" timeOffset="-171335.35">6846 11336 0,'-24'-50'125,"24"1"-93,0 24-17,0 0 1,0 0-16,0 0 16,0 0 15,0 1 0,0-1 32,0 50 77,0-1-124,24-24-1,-24 25-15,50 0 16,0 25 0,-26-1-1,26-24 1,-25 0-16,0-25 16,-25 25 15,0 0 31,0-50 95,-25 25-157,-25-25 15,25 25 1,1 0 15,24-25-31,-25 25 31,25-25 32,-25 25-48,0 0 1,0-24 31,1 24 109</inkml:trace>
  <inkml:trace contextRef="#ctx0" brushRef="#br0" timeOffset="-170237.72">7169 11187 0,'0'25'110,"0"0"-63,0 24-47,0-24 31,0 49 109</inkml:trace>
  <inkml:trace contextRef="#ctx0" brushRef="#br0" timeOffset="-168762.62">7938 10244 0,'49'0'94,"-49"25"-79,50 0 1,-25 25 0,0-1-16,24 1 15,-24-1 1,0 1 0,0-25-16,-25 0 15,0 24 1,0-24-1,0 0 1,0 0 0,0-1 15,0 1-15,0 0 15,0 0-31,-50 24 109,25 1-93</inkml:trace>
  <inkml:trace contextRef="#ctx0" brushRef="#br0" timeOffset="-166305.7">8880 7293 0,'0'24'156,"0"1"-140,0 0 0,0 0 15,0 0-31,0-1 47,0 1-16,0 0 0,0 0-15,0 0 0,25-25 155,0 0-171,0 0 16,0 0 15,-25-25 1,24 25-32,-24-25 15,0 0 32,0 0 16,0 1-17,0-1-14,0 0-1,0 50 156,0 0-171,0-1 0,0 1-1,0 0 1,0 25-16,0-26 16,0 1-1,0 0 1,0 0-16,0 0 15,0-1 1,0 1 0,25 0-1</inkml:trace>
  <inkml:trace contextRef="#ctx0" brushRef="#br0" timeOffset="-164136.36">8732 7491 0,'0'0'0,"0"-25"31,0 0 1,0 1-1,0-1-15,0 0 15,0 0-16,0 0-15,0 1 16,0-1 15,0 0-15,24 25 0,1 0-1,0 0 32,0 0 16,0 0-32,-1 0-16,26 0 1,0 0-16,-1 0 16,-24 0-1,25 0 1,-26 25 0,1 0-1,0-25 1,-25 24-1,0 1 32,0 0-31,0 0 0,25-25-1,-25 25 1,0-1-1,0 1 17,0 0-17,0 0 1,0 24 0,0-24-1,0 0 1,0 0-16,-25 0 15,25-1 1,-25 1 0,0 0 31,1 0-16,-1-25 0,0 0 0,0 0-15,0 0 0,1 0-16,-26 0 15,0 0 1,26 0-1,-26-25 1,50 0-16,-25 0 16,0-24-1,25-1 1,0 25 0,0 1-1,-24-1 1,24-50-16,0 51 15,-25-1 1,25-25 0,0 25-1,0-24 1,0 24 15,0 0-15,0 50 62</inkml:trace>
  <inkml:trace contextRef="#ctx0" brushRef="#br0" timeOffset="-162156.72">8756 5432 0,'25'0'16,"0"0"0,0 0-1,24 0 1,26 0-1,-1 0 1,1 0 0,-1 0-16,-24 0 15,-26 0 1,26 0 0,-25 0-16,25 0 15,-26 0 1,1 0 15,-25 25 16,25-25-16,0 0 32,0 0-48,-1 0 17,1 0-17,0 0 1,0 0 15</inkml:trace>
  <inkml:trace contextRef="#ctx0" brushRef="#br0" timeOffset="-159169.38">10443 5432 0,'0'0'0,"25"0"140,25 0-124,-1 0-16,26 0 16,-1 0-1,-24 0 1,-1 0-16,-24 0 16,25 0-1,-26 0 1,1 0-1,0 0 1,0 0 0,24 0-1,-24 0 1,25 0 15,-25 0-15,-1 0-16,1 0 15,0 0 32,25 0-15,-26 0-17,1 0 1,25 0-1,-25 0 79,-25-25 141,-25 25-220</inkml:trace>
  <inkml:trace contextRef="#ctx0" brushRef="#br0" timeOffset="-151873.56">8980 4465 0,'24'0'125,"1"0"-94,0 0-15,0-25 0,0 25 15,-1-25 0,1 25 0,0 0-31,0-25 16,0 1 0,24-1-1,1-25-15,-25 50 16,0-25-1,-1 25 32,-48 0 78</inkml:trace>
  <inkml:trace contextRef="#ctx0" brushRef="#br0" timeOffset="-149930.03">9401 4837 0,'0'25'141,"0"24"-126,0-24-15,0 0 31,0 0-15,0 0 78,0-1-63,0 1 16</inkml:trace>
  <inkml:trace contextRef="#ctx0" brushRef="#br0" timeOffset="-147976.76">9575 4812 0,'0'25'78,"0"0"-47,0 0-15,-25-25 15,25 24 0,0 1 16,0 0 0,25-25 62,0 0-93,0 0-16,-1 0 31,1 0-15,0 0-1,-25-25 95,0 0-79,0 1 110,0 48 62,0 1-188,0 0 1,0 0 15,0 0-15,0-1 31,0 1-16,0 0 0,0 0-15,0-50 93,-50-25-93</inkml:trace>
  <inkml:trace contextRef="#ctx0" brushRef="#br0" timeOffset="-146752.48">10394 4514 0,'24'0'31,"51"-24"-15,-26-1-1,1-25 1,24 25 0,50 1-1,-49-51-15,-1 26 16,50 24-1,-49-25-15,24 1 16,-50 49 0,-24-25-1,0 0 1</inkml:trace>
  <inkml:trace contextRef="#ctx0" brushRef="#br0" timeOffset="-144488.3">10766 4638 0,'0'50'281,"0"0"-281,0-26 16,0 1-1,24-25 173,1 0-173,25 0 17,-50-25-32,25 25 15,-25-24 63,24 24-46,-24-25 30,0 0 47,0 50 126,0 0-220,0 24 1,0-24 0,0 0-1,0 0-15,0 0 63,0-1 15,-24-24 31</inkml:trace>
  <inkml:trace contextRef="#ctx0" brushRef="#br0" timeOffset="-142743.96">11038 4688 0,'0'25'125,"0"0"-62,0-1-47,25-24 187,0 0-188,0 0-15,0 0 16,-1 25 125,1 0-126,-25 0 1,0 0-1,0 0 79,0-1-47,-25 1 0,1-25 15,-1 0-30,0 0-17,0-25 1,25 1 78</inkml:trace>
  <inkml:trace contextRef="#ctx0" brushRef="#br0" timeOffset="-141500.23">11038 4663 0,'50'0'297,"0"0"-281,24 0 0,-24 0-1,-26 0 1,1 0 31,0 0-32</inkml:trace>
  <inkml:trace contextRef="#ctx0" brushRef="#br0" timeOffset="-129587.63">348 11112 0,'0'0'0,"49"0"172,-24-24-157,25-1-15,24 0 16,25 0-1,0-24 1,50 24 0,-49-25-1,73 1-15,1-1 16,49-24 0,0-1-16,50 1 15,-50-25 1,-49 49-1,-100 25 1,-24 25-16,0-25 16,-26 25 15</inkml:trace>
  <inkml:trace contextRef="#ctx0" brushRef="#br0" timeOffset="-127642.07">4217 10071 0,'50'0'172,"-1"-25"-172,100-50 16,124-24-1,124-25-15,99-99 16,-25 99 0,-148 50-1,-75-26 1,-99 76-16,-100 24 15,-24 0 1,0 0 0,-25-25-1,25 25 79</inkml:trace>
  <inkml:trace contextRef="#ctx0" brushRef="#br0" timeOffset="-122733.27">4440 8458 0,'-24'-24'250,"24"-1"-250,-50 0 16,25-25-1,0 26 1,1-26 0,-26 25-16,0-24 15,1-1 1,-26 25-16,1-49 16,-1 49-1,26 0 1,-26 0-1,1 0 1,49 1-16,-24-1 16,-1 0-16,25 25 15,0 0 1,1 0 0,-1 0 77,0 0-30,0 0-32,0-25 0,1 25 16,-1 0-31,50 0 109,-1 0-78,1 50-32,0-25 1,-25-1-16,0 1 16,25-25-1,-25 25 32,0 0 31,25-25-31,-50-25 62,25 0-77,-25 25-17,0-25-15,25 1 32,-25 24-17,25-25 1,-24 25-16,24-25 15,-25 0 17,25 0-32,-25 25 31,25-24 78,25 24-62,0 0 47,-1 0-78,26 0 15,-25 0 0,0 0-31,-1 0 16,1 0-1,0 0 1,0 0 0,0 0 15,-25 24 250,0 1-265,0 0 15,-25 0 63,0-25-79,25 25 1,0-1 0,-25-24 15,25 25 31,-25-25-30,25 25-17,-24-25 1</inkml:trace>
  <inkml:trace contextRef="#ctx0" brushRef="#br0" timeOffset="-119561.9">5631 5829 0,'0'25'125,"0"0"-94,0 0 0,0-1-31,0 1 31,25 0-15,-25 0 0,25-25-1,-25 25 1,24-25 15,1 0-15,0 0-1,25 0 1,24 0 0,25-25-1,0-25-15,50-24 16,25-1-1,-25 1-15,-25 49 16,-50 0 0,-24 0-1,-1 25 1,-24 0-16,0 0 16,0 0-1,24 0 1,-24 0-16,0 0 31,0 0-15,-25 25-1,0 0 17,0 0-1,0 0 0,0-1-15,0-48 171,0-1-156,25 25 1,-1-25-1,1 25-15,0 0-1,0 0 1,0 0-1,0 0-15,24 0 16,1 0 0,-25 0-1,24 0 1,1 0 0,-25 0-16,-25 25 15,24-25 1,1 0-1,0 0-15,0 0 16,0 0 0,-1 0-1,1 0 1,0 0 15,0 0-31,-25-25 16,0 0 15,25 25-15,-25-25-1,24 1 1,1-26 0,-25 25-1,0 0 1,25 25-1,-25-24 48,0-1-1,0 50 126</inkml:trace>
  <inkml:trace contextRef="#ctx0" brushRef="#br0" timeOffset="-114514.66">8930 9922 0,'0'25'94,"25"-1"-78,0 26-16,49-25 15,0 25 1,1 24 0,49-74-1,-25 50-15,0-50 16,-24 24-1,74-24 1,-25 0-16,24 0 16,-24 0-1,0-49 1,-24 24 0,-51 25-16,26-25 15,-50 0 1,-1 25-1,1 0 1,0 0 0,0 0-1,0 0-15,-1 0 16,1 75 0,-25-50-1,0-1 1,0 1-1,0-50 95,0-24-95,25-26 1,0 51 0,24-1-16,-24-25 15,0 50 1,25-25 0,-1 0-16,26 25 15,24 0 1,0 0-1,0 0-15,1 0 16,-51 0 0,1 0-1,-25 0 1,49 0 46,-49 0-46,24-24 0,-49-1-1,25 25 126,0-25-125</inkml:trace>
  <inkml:trace contextRef="#ctx0" brushRef="#br0" timeOffset="-104551">1141 7069 0,'0'50'62,"0"0"-46,0 24 0,0-24-1,0-1-15,0-24 16,0 0 46,0-50 79,0-25-125,0 1-1,0-1 1,0 25-16,0 1 15,0-1 1,0 0 0,0 0-1,0 0 32,0 1 16,25 24 93,0 24-125,0 1-31,0 0 16,-25 0-1,24 0 1,1-25 125,0 0-79,0-75-46,0-24-1,-1 99 1,-24-25 15,0 50 204,0 25-220,25-26 1,-25 1 0,0 0-1,0 0 1,25-25-1,-25 25 1,0-1 31,0 1-16,0 0 0,0 0 126,0 0-79,25-25-47,-25 24 16</inkml:trace>
  <inkml:trace contextRef="#ctx0" brushRef="#br0" timeOffset="-101845.07">50 11212 0,'0'25'0,"0"-1"16,0 1 15,0 0 0,0 0-15,0 0-1,124-25 17,25 0-17,24 0 1,51 0 0,-26 0-16,50 0 15,-49-75 1,24 26-16,-25-1 15,-24-25 1,-25 1 0,0 24-16,-50 26 15,-74 24 1,-1 0 0,-24 24 109,0 1-63,0 0-46,0 0 15</inkml:trace>
  <inkml:trace contextRef="#ctx0" brushRef="#br0" timeOffset="-100607.02">3870 10170 0,'25'0'63,"24"-25"-48,75 0 1,75-74 0,123-75-16,174-24 15,0-25 1,-74 49-16,-99 75 15,-51 0 1,-148 49 0,0 0-16,-74 26 31,0-1-31,-1 25 16,-24 0-1,0 0-15</inkml:trace>
  <inkml:trace contextRef="#ctx0" brushRef="#br0" timeOffset="-98539.89">1117 7317 0,'49'0'94,"1"-49"-79,-25 49 1,24 0-16,1-25 15,-50 75 64,-50-26-64,-24 1-15,-25 25 16,49-50-1,25 0 1,0 0 0,25-25 31,25-25-47,74 26 15,-74 24 16,0-25-15,0 25 0,0 0-1</inkml:trace>
  <inkml:trace contextRef="#ctx0" brushRef="#br0" timeOffset="-95915.8">3448 14932 0,'0'25'78,"0"0"-62,0 74-16,0 50 15,-25 25 1,25-75 0,-24-49-16,24-26 15,0 1 1,0-74 78,0-1-79,0-24 1,0-1-1,0-24 1,0 24-16,24-24 16,-24 25-16,0 49 15,0 0 32,0 0-47,25 25 16,0-24-1,0-26 1,-25 25-16,0 0 16,25 25 77,-1 0-77,1 25 0,0 0-1,0 0 1,0 49-16,24-49 16,-24 0-1,0 24 1,0-49-1,-25 25-15,24-50 204,-24-24-173,25 24-16,-25 0 1,0 0 0,25 1-16,0 24 31,-25-25 16,25 0-16,-25 0-15,24 25-1,-24 25 142,0 25-157,0-1 15,0 1 1,0-1-16,0 1 15,25 0 1,-25-1 15,0-24-31,0 0 16,0 0 0,0-1-1,0 1 48,0 0-63,0 0 15,0 0 17</inkml:trace>
  <inkml:trace contextRef="#ctx0" brushRef="#br0" timeOffset="-94781.96">4490 14312 0,'0'25'78,"-50"25"-62,1 49 0,-1-25-1,25-24-15,1 24 16,24-24-1,0 0 1,0 24 0,0-24-16,0 24 15,0-24 1,0-26 0,0 1-16,0 25 15,0-1 1,0 1-1,0 0 1,0-1-16,49 1 16,-49 24-1,50-24 1,-25 49-16,24-49 16,-24-25-1,-25-1 1,0 1-1,25 0 17,-25 0-17,49-25-15,-24 49 16,0-49 0</inkml:trace>
  <inkml:trace contextRef="#ctx0" brushRef="#br0" timeOffset="-92015.29">4639 15280 0,'0'-75'78,"0"1"-62,0-25-1,0 24-15,0 26 16,0 24 0,0 0 15,0-25 0,0 26-15,0-1-1,0-25-15,0 25 47,25 25 172,-25 25-188,49 0-15,-24 0-1,0 24 1,49-24-16,-24 25 16,-25-1-1,24-24 1,-49 0 0,0 0 30,50 0 1,-50-1-31,25-24 0,-25 25 171,25-25-171,-25 25-16,-25-50 281,0 25-281,0 0 16,0 0-1,0-25 1,1 25-1,-1 0 64,-50 0-64,51 0-15,-1 0 16,0 0-1,0 0 17,0 0 108,50 0 1,0 0-110,0 0 0,0 0-15,-1-24 0,1 24-1,0-25 17,0 25-32,24 0 15,-24 0 1,-25-25-1,25 25 1,0 0 0</inkml:trace>
  <inkml:trace contextRef="#ctx0" brushRef="#br0" timeOffset="-91008.94">5457 15056 0,'0'25'125,"-49"25"-110,24-1 1,-99 125 0,99-149-1,25 0 16</inkml:trace>
  <inkml:trace contextRef="#ctx0" brushRef="#br0" timeOffset="-89600.59">5557 14660 0,'0'0'0,"0"-25"16,0 0-1,0 0 1,0 0-1,0 1 79,0 48 78,0 1-156,0 0-1,0 0 1,24 24-16,1 1 16,0 0-1,-25-26 1,25 51-1,0-50 1,-25-1 15,0 1-15,24 0 0,-24 0 15</inkml:trace>
  <inkml:trace contextRef="#ctx0" brushRef="#br0" timeOffset="-88393.02">5953 14932 0,'25'0'250,"0"75"-235,-25-50-15,0 24 16,0-24 0,25 0-1,-25 0 1,0-1 31,0 1 78</inkml:trace>
  <inkml:trace contextRef="#ctx0" brushRef="#br0" timeOffset="-86471.13">6177 14461 0,'0'-25'78,"0"1"-63,0-1-15,0 0 16,0 0 0,25 25 93,-1 0-78,1 0 16,0 0-31,-25 25-1,25-25 1,24 50 0,-24-1-1,0 1 16,-25-25 1,0-1-17,0 1 1,0 0 0,0 0-1,-25 0 16,25-1-15,-49 26-16,24-25 16,0 0-1,0-1 17,50-24 186,25 0-202,-26 0-16,1 0 16,0 0-1</inkml:trace>
  <inkml:trace contextRef="#ctx0" brushRef="#br0" timeOffset="-85636.8">6772 14734 0,'0'50'156,"0"-1"-140,0-24-16,0 0 16,0 0 15</inkml:trace>
  <inkml:trace contextRef="#ctx0" brushRef="#br0" timeOffset="-83848.27">6871 14139 0,'0'24'78,"0"1"-62,0 0-16,0 25 15,0-26 1,0 1 0,0 25-1,-25-25-15,25 24 16,0-24 0,25-25 124,0 0-140,49 0 16,-24 0-1,0-49 1,-1 49 0,-24-25-1,-25 0 1,0 0 46,0 0-15,0 0 16,0 1-48,0-1 1,0 50 187,0-1-187,0 1-1,0 25 1,0 0 15,0-26-31,0 1 16,0 0 31,25-25-32,-25 25-15,25 0 16,-25-1-16,0 1 16,0 0 15,25-25 0</inkml:trace>
  <inkml:trace contextRef="#ctx0" brushRef="#br0" timeOffset="-82853.3">7094 14039 0,'25'0'47,"0"0"-16,0 25-31,25 0 16,24 74-1,25 25 1,25 50-1,-49-25-15,-51 0 16,1-50 0,-25-25-1,0 1-15,-25-1 16,1-24 0,-1 24-1,0-49 1,25 0-16</inkml:trace>
  <inkml:trace contextRef="#ctx0" brushRef="#br0" timeOffset="-80384.35">5606 5804 0,'0'25'63,"0"25"-48,50-1-15,49-24 16,-25 0-1,26-25-15,-1 0 16,-50 0 0,1 0-1,0 0-15,-25 0 16,24 0 0,-24-25-1,0 25 1,0-25-16,-1 25 62,1 0-15,25 0-47,-25 0 16,-1 0-1,1 0 1,-25 25 0,25-25-16,-25 25 31,0 0-15,0 0 15,0-1-16,0-48 126,25-1-110,0 0-15,24 0 0,-24 0-1,25 1 1,-1 24-16,26-50 15,-26 25 1,1 25 0,-1-25-16,26 25 15,-26 0 1,26 0 0,-1 0-1,-24-25 1,0 25-16,-26 0 15,1 0 17,-25-24-1,50-1 47,-25 0-78,-25 0 31,24 0 1,-24-24-17,25 24 1,-25 0-1,0 0 1,-25 25 62</inkml:trace>
  <inkml:trace contextRef="#ctx0" brushRef="#br0" timeOffset="-76354.9">1439 9550 0,'25'0'313,"-25"-25"-282,49-25-15,51-98-1,-1 24 1,25 0 0,0 24-16,-74 1 15,-1 74 1,-49 0-1,25 1-15,0 24 32,-25-25-17,0 0-15,0 0 47,25 25-47,-25-49 31,49 24-15,-49 0 0,25 0-16,-25 0 31,0 1-31,25-1 16,-25 0-1,0 0 1,25 0-1,-25 1 32,0-1-15,24 25-17,-24-25-15,0 0 16,0 0 78,0 50 46,-24-25-124,-1 25-16,0-25 31,25 25 0,-25-25-15,25 25-16,-49-25 16,24 49-1,0-24 1,-25-25-1,50 25-15,-49-25 16,49 25 0,0-1 15,0-48 94,25-1-94,-1 0-31,1 25 16,0-25-1,0 25 1,-25-25 0,25 25-1,-25-24 1,24 24 0,1 0-1,-25-25 63,25 25 16,25 25-63,-26 24-15,-24-24 31,0 0-16,0 24-15,0-24 15,0 0 31,0 0-46,-24-25 62,-1 0-62,0 0 15,0-25-31,0 25 16,1-25-1,24 0 1,-25 25 0,0 0 30,25-24-46,-50 24 32</inkml:trace>
  <inkml:trace contextRef="#ctx0" brushRef="#br0" timeOffset="-72660.08">4564 8533 0,'-24'0'78,"-1"0"-47,25-50-15,-25 25 0,0 1-1,0-1 1,1-25 0,-26 50-1,0-74-15,26 49 16,-26 0-1,0-24 1,1 24 0,-1-25-16,25 50 15,1-25 1,-1-24 0,-25 49-16,25-25 15,0 25 1,1 0-16,-1 0 31,0 0-15,0 0-1,0 0 1,-24 0 0,24 0-1,0 0-15,-24 0 16,-1-25-1,0 0 1,26 25-16,-1 0 16,0-25-1,0 25 1,-24-24 0,24 24-1,25-25 63,25 74 157,-1 1-235,-24-25 15,25 25 1,-25-26 0,0 1-1,25-25 48,-25-25 187,0 1-250,0-26 15,0 25 1,0 0 0,0 0-16,0 1 15,0-1 63,0 0-15,0 0 15,50 25-62,-26-25-16,51 25 15,-26 0 1,-24 0-1,0 0-15,0 0 32,-25 25 140,0 0-157,0 0 16,0 0 1,-25-25-17,0 24 1,25 1-16,-25-25 31,25 25-15,-24-25 15,24 25 16,-25-25-47,0 0 31,25 25 0,0 0 1,-25-25 93,25-25 47</inkml:trace>
  <inkml:trace contextRef="#ctx0" brushRef="#br0" timeOffset="-69181.14">5705 5953 0,'25'0'109,"0"0"-93,0 0-1,0 0 1,24 0-16,26-25 16,73 1-1,76-1 1,49-25-1,-1-24-15,1 49 16,-74 0 0,-26 0-1,-98 25 1,-26 0-16,-24-25 31,0 25-15,25 0-1,-1 0 1,-24 0-16,0 0 16,0 0 15</inkml:trace>
  <inkml:trace contextRef="#ctx0" brushRef="#br0" timeOffset="-66186.89">9029 6350 0,'50'0'219,"24"0"-203,25 0-1,50 0-15,50 0 16,-1 0-1,50 0 1,-25 0 0,-24-25-16,-25 0 15,-1 1 1,-74 24 0,50 0-1,-50 0-15,-49 0 16,0 0-1,-1-25-15,1 25 16,0 0 0,-26 0 15,1 0 16,0 0-32</inkml:trace>
  <inkml:trace contextRef="#ctx0" brushRef="#br0" timeOffset="-64163.16">5904 6077 0,'0'0'0,"124"0"16,25 0-1,74 0 1,0 0 0,-49-49-16,-50 24 15,-75 25 1,-24 0-1,0 0-15,0 0 32</inkml:trace>
  <inkml:trace contextRef="#ctx0" brushRef="#br0" timeOffset="-61914.9">8880 6449 0,'25'0'94,"25"0"-78,24 0-16,1 0 15,73 0 1,51 0-1,24 0-15,50-25 16,-50 1 0,-49 24-1,-50-50 1,-25 50 0,-49-25-16,-25 25 15,-1 0 1,1 0-1,0-25-15,0 25 16,0 0 0,-1 0-1,1 0 17,-50 0 108</inkml:trace>
  <inkml:trace contextRef="#ctx0" brushRef="#br0" timeOffset="-57253.21">596 5730 0,'0'-25'16,"24"0"31,1 25-47,0 0 15,25-25 1,49-24 0,50 24-1,49-49-15,50 24 16,25-24 0,0-1-1,-50-49 1,100 50-16,-75 24 15,25 1 1,-1 24-16,-48 0 16,-1-25-1,-50 26 1,-48-1 0,23 0-16,-48 0 15,24 0 1,-25 0-1,0 1 1,50-1-16,-50-25 16,-25 50-1,1 0 1,-100 0 140,0 0-140,0 0-1,1 0 1,-76 0 0,26 25-1,-100 25 1,26-1-16,-26-24 16,75-25-1,-25 25 1,24-25-16,1 25 15,-50 0 1,25-1 0,-24 26-16,-1-25 15,74 24 1,-24-49 0,25 0-16,-50 25 15,24 0 1,1 0-1,-50 0 1,1 24-16,24-24 16,-25 0-1,50-25 1,-25 25-16,24-1 16,51 1-1,-26 0 1,26-25-1,-26 25-15,1 24 16,49-49 0,-25 0-1,26 0-15,24 25 16,-50-25 0,25 25 15,0-25 16,50 0 15,0-25-46,25 25-1,-26 0 1,1-25 0,50 25-16,-1-24 15,75-26 1,49 0 0,26 1-1,-1-26-15,0 26 16,-25-1-1,-24 1 1,-75 24-16,25 0 16,-49 0-1,-1 25 1,-24-25-16,-25 1 16,-1 24-1,26 0 16,-50-25-31,25 25 16,49-25 0,-24 25-1,-25 0 1,-1 0-16,1 0 16,0-25-1,0 25 1,24 0-16,1-25 15,-25 25 1,0 0 0,-1 0-1,1 0 32,0-25 0,25 1 62,-25 24-93,-1 0 78</inkml:trace>
  <inkml:trace contextRef="#ctx0" brushRef="#br0" timeOffset="-53028.88">1737 15453 0,'24'0'140,"225"-24"-124,-101 24-16,26-50 16,-75 25-1,0 0 1,-49 0-1,-25 1 1,0 24-16,-1 0 31,1-25 1,0 25 14,0 0-46,24 0 16,-24-25 15,-25 0 1,0 0 30,-25 25-31,1 0-15,-1 0 15,0 0 0,25-24-31,-25 24 16,-24 0 15,24 0-15,25-25-16,-25 25 31,50 0 79,0 0-95,-1 0-15,26 0 16,0 0-1,-26 0 1,1 0 0,0 0-16,0 0 15,0 0 17,-25 25 171,0-1-156,0 1-32,-25 25-15,-25-25 16,25-1-1,1 26 1,-1-50 0,0 0 156,0-25-141,0 0-16,1 25-15,24-24 16,0-1 0,-25 0-1,25 0-15,0 0 32,0 1-17</inkml:trace>
  <inkml:trace contextRef="#ctx0" brushRef="#br0" timeOffset="53612.6">3895 16197 0,'-25'0'15,"0"0"1,50 0 171,0 0-187,24 0 16,51 0 0,24-49-1,49 24 1,1-25-1,-25 26-15,24-26 16,1 0 0,0 1-1,49 24-15,-50-25 16,26 26 0,-26-1-1,-49 0-15,25 0 16,0 0-1,-50 1 1,1 24-16,48-50 16,-48 25-1,48 0 1,-48 25 0,-26-24-16,25-1 15,1 0 1,-1-25-16,0 26 15,25 24 1,-25-25 0,-24 0-1,-1 0-15,0 0 16,1 25 0,-1 0-1,-24 0 1,0-25-1</inkml:trace>
  <inkml:trace contextRef="#ctx0" brushRef="#br0" timeOffset="55151.29">6326 14808 0,'49'0'140,"-24"0"-109,0 25-15,0-25 0,-1 0 31,1 0-1,-25 25-30,25-25 15,0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3:54:54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 9723 0,'0'-24'140,"0"-26"-124,0 25 15,0 0-31,25 1 16,0 24-1,0 0 1,24 0 47,1 0-32,-25 24 16,-25 1-32,0 0 1,0 0 31,0 0-47,-25-25 47,25 24-47,-25 1 31,0-25-15,50 0 202,0 0-202,0 0 15,-1 0-15,1 0 15,-25 25 32,0 0-17,0 0-14,0-1-1,0 1-15,-49 0 15,-1 0 0,50 0 0,-25-25-15,0 24 62</inkml:trace>
  <inkml:trace contextRef="#ctx0" brushRef="#br0" timeOffset="3061.19">248 10046 0,'0'0'16,"-24"-25"0,-1 25-1,25-25 1,-25 0-1,0-24 17,25 24-1,-25-25 16,1-49 0,24 74-47,0 1 15,0-1 17,0 0-1,0 0 0,49-24 0,-49 24 1,25 0-1,0 0 0,0 25-15,-1 0-1,-24-25 17,75 25 14,-26 0 1,-24 0-31,0 0 0,0 0 15,24 0 0,-24 0-15,25 25 31,-25 25-1,-1-25-30,1-1 15,0 1 1,-25 0-17,25 25 16,-25-1 1,0-24-1,0 0-15,0 0-16,0-1 31,0 1 0,0 0-15,0 0 31,-25-25-16,0 25 0,0-1 0,1-24 1,24 25-17,-25-25 1,0 25 15,-25-25 0,1 0 16,24 25-16,0-25-15,0 0 15,1 0-15,-1 0 62,0 0-47,25-25-15,-25 0 15,0-24 47,1 24-46</inkml:trace>
  <inkml:trace contextRef="#ctx0" brushRef="#br0" timeOffset="27046.49">124 9550 0,'0'25'250,"0"-1"-218,0 1-1,0 25 0,0-25 0,0-1 1,0 26-17,0-25 17,0 0-17,0 24 32,0-24-16,0 0-15,0 0 15,0-1 0,0 1 32,0 0-16,0 0 0,0 0-32,0 0 48,25-25 202,0 0-233,25 0-1,-1 0-15,1 0 15,49-25-16,-49 0 17,-26 25-32,51-25 47,-50 0-16,-1 25-16,1 0 17,0 0-1,25 0-15,-26-25-1,1 25 16,-25-24 188,0-1-188,0 0-15,0 0 0,0-49-1,0-1 17,-25 26-17,25-1 16,0-24 16,0 49-15,0 0-17,0 0 16,0 1-15,0-1 31,0 0 47,0 0-63,-24 25-15,-1 0 124,0 0-109,0 0 1,0 0-17,1 0 1,-1 0 15,-50 0-15,1 50 31,0-25-16,49-25 0,0 24-15,-25 1 15,26 0-15,-1-25 15,0 0 0,25 25 0,-25-25 173,0 0-173,1 0-16,48 0 220,1 0-204,25 0-15,148 0 15,-123-25 16,-51 25-47,26 0 31,-25 0-15,0-25-1,-1 25 1,1-25 15,-50 25 266,1 0-281,-1 0-1,-50 0 17,1 25-17,24-25 16,1 0-15,-1 25 15,-49 0 16,74-25 0,0 0-16</inkml:trace>
  <inkml:trace contextRef="#ctx0" brushRef="#br1" timeOffset="85833.9">323 9723 0,'-25'0'16,"25"-24"171,0-26-155,0 25-17,0 0 16,0 1 1,25 24 108,0 0-62,-1 0-46,1 0 15,-25 24 15,0 1-15,0 0 31,0 0-62,0 0 15,0-1-15,0 1 15,0 0 94,25-50 203,0 25-297,0 0 0,-1 0 32,1 0-32,0 0 47,-25 25 63,0 0-94,0 0-16,0-1 0,0 1 1,-25-25-17,0 0 110,-24 0-94,24 0 1,0 0 15</inkml:trace>
  <inkml:trace contextRef="#ctx0" brushRef="#br1" timeOffset="88279.95">298 10120 0,'-50'0'78,"26"-24"-47,-26-26 16,25 0-15,25 25 14,-25 1-14,25-1-17,-24-74 17,-26 49-1,50 25 16,0-74-16,-25 74-15,25 0 15,0-24 16,0 24-47,0 0 62,25-24-46,0 24 15,74 0-15,0-25-1,-49 26 17,-1 24-17,51 0 32,-76 0 0,26 0-31,0 0 15,-26 0-16,1 0 17,0 24-17,49 26 17,-24 49 14,-25-49-14,-25-1-17,0-24 17,0 50-1,0-51 0,0 51 16,0-26-16,-25 1-15,0-25 15,0 0-15,1-1 15,-1 1-15,-50 0 30,1 25-14,0-50-1,-1 0-15,26 0-1,-51 0 16,51 0-15,24 0 15,-49 0 32,24-25-48,25 0 1</inkml:trace>
  <inkml:trace contextRef="#ctx0" brushRef="#br1" timeOffset="-183140.63">1464 9599 0,'0'-49'156,"25"49"-140,24-99-1,-49 74 1,50-50 15,-1 26 1,51-50-1,-76 49 16,1 0-32,25-24 17,0 49-17,-26-25 16,1 26-15,0-1 15,49-25-15,-49 50 31,0-49-16,0 24 0,-25 0 1,25-25 46,-1 26-47,-24-1 31,25 25-30,-25-25-17,0 0 17,25 0-1,0 1 16,0 24 31,-25-25-47,-25 25 125,0 0-124,0 0-17,-124 124 32,75-75-16,49-24 1,-24 0-17,24 0 16,25-50 235,99-74-235,25-50 16,-99 124-47,24-24 16,-24 49-1,0-25 17,0 25 30,-25-25-31,25 25-15,-1 0 15,-24 25 204,0 0-220,0 49 17,0 0-17,0 1 16,0-26 16,0-24-15,0 0-1,0 0 0,0 0 47,0-1 63,-24-24-94,-26 0-16,0 0 0,1 0-15,24 0 15,0-24-15,-24 24 15,24 0 0,25-25 79,-25 25-17,0-25 32,0 25-93</inkml:trace>
  <inkml:trace contextRef="#ctx0" brushRef="#br1" timeOffset="-178038.06">298 5035 0,'0'-24'32,"0"-1"14,0 0 64,50 0-79,-26 25-15,1 0 31,0 0-1,0 0 1,-25 25 0,0 0-16,0 0 1,0 24-1,0-24 0,0 0-15,0 24 15,-50 1 0,50-25 16,25-25 172,25 0-188,24-25 0,-24 0-15,-26 25 0,51-25 15,-50 25-15,-1 0 30</inkml:trace>
  <inkml:trace contextRef="#ctx0" brushRef="#br1" timeOffset="-174976.4">298 5383 0,'-25'0'0,"0"0"47,1-50 0,-1 25-16,25 0 0,-25 25 0,25-49-15,0 24 15,-25-25-15,25 1 31,0-26 0,0 26-32,0 24 16,0-49 1,0-1-1,25 50-15,0-24 15,0 49-31,24-50 31,-24 50-15,0-25 15,0 25-15,-1 0-16,1 0 31,0 0-16,0 0 17,24 0-1,26 0 0,-26 50 0,-24-25-31,0-1 16,0 26-16,0-25 31,-25 0-15,24 0 15,1 24 16,-25 26-16,25-26-15,-25-24 15,25 49-15,-25-24 15,0-25-15,0 0 15,-25 24 16,0-24-16,0-25-15,1 0 15,-1 0 0,25 25-15,-50-25 15,25 0-15,-24 0 15,24 0 0,0 0 16,0 0-47,1 0 47,-1 0 15,0 0-46,0 0 0,0 0 15,1 25 47,-1-25-47,0 0 79</inkml:trace>
  <inkml:trace contextRef="#ctx0" brushRef="#br1" timeOffset="-167662.67">2605 8062 0,'25'0'125,"-1"24"-94,1-24 0,0 25 1,0-25-17,49 50 17,1-25-17,24-1 32,-25 1-16,1 0 1,49 49-17,0-24 16,25 24 1,-25 1-17,124 24 17,-75-49 14,-123-1-14,0-49-1,-1 0 0,-49 25-15,-25-25 234,-74 0-235,0 0 32,49 0-31,25 0 15,1 0-31,-1 0 31,0 0-15,0 0 31,-24 0 0,73 0 156,1 0-187,25 0-1,-25 0 16,99 0-15,-25 0 0,-49 25 15,-26-25 16,-24-25 140,0 0-171,0-148 15,0 98 0,0 50-15,0 1-16,0-1 31,0 0-31,0 0 16,0-24 15,0 24 0</inkml:trace>
  <inkml:trace contextRef="#ctx0" brushRef="#br1" timeOffset="-150907.21">2778 9327 0,'25'0'78,"-25"-25"-78,25 25 16,0 0 15,0-25 31,-1 25-15,1 0-16,0 0-15,-25 74 187,0 50-172,0-24 1,0-76-17,0 1 17,0 0 608,-25-25-530</inkml:trace>
  <inkml:trace contextRef="#ctx0" brushRef="#br1" timeOffset="-149769.71">2853 9500 0,'25'0'15,"49"0"32,1 0-16,-51 0-31</inkml:trace>
  <inkml:trace contextRef="#ctx0" brushRef="#br1" timeOffset="-147264.75">2654 9599 0,'0'-24'15,"-24"-1"1,24 0-1,0-25 17,0 26-17,0-1 17,0-25-1,0 25 0,0-24 16,0 24-31,24 0 15,1 25-16,0-25 17,25-24 15,-26 49-47,1-25 46,0 25-30,0 0 15,0 0 16,-1 0-31,26 0 31,0 0-16,-25 0 0,24 25-15,1 0 15,-25-1-15,-1 1 15,-24 0 0,0 0 0,0 49 16,0-49-31,0 25 15,0-1 0,0 1 16,0-25-15,-24-1-1,-1-24-16,25 25 17,-25 0-17,0-25 17,-49 25 14,24-25 1,25 0-47,0 0 16,1 0 0,-1 0-1,0 0 16,0 0 1,0 0 15,1 0-16,-26 0 0,25 0 47,25-25-31</inkml:trace>
  <inkml:trace contextRef="#ctx0" brushRef="#br1" timeOffset="-131344.47">3572 12154 0,'-25'0'63,"1"0"-32,-1 0-31,-25 25 31,-24 74-15,-1 1-16,51-51 31,-1-49-31,25 25 16,49-25 93,-24 0-93,99 0 15,-49 0 0,-26 0 0,-24 0-15,0 0 31,0 0-16,-1 0 63,-24 50-47,0-1-16,0-24-15,-24 0 15,-26-25-15,25 25 15,0-25-16,1 0 32,-1 0-15,0 0 30,0 0-31,25-25 16,0 0 0,0 0-16,0 0-15,0 1 15,0-1-15,0 0 15,0-25-15,0-24 15,0 49 16,25 0-16,-25 1 32,25-1-48,-25-25 16,0 0 16,0 75 31</inkml:trace>
  <inkml:trace contextRef="#ctx0" brushRef="#br1" timeOffset="-128919.47">3051 12502 0,'0'0'0,"0"-25"15,0-25 1,0-49 15,0 0 16,0 24-31,25 26 15,25-1-15,-1 25-1,1-24 17,24-1 14,-49 50-14,0 0-32,49 0 15,-49 0 1,25 0 0,-1 0 15,1 0-16,-25 0 17,0 25-1,24 24 16,50 51 0,-49-26-32,-25 1 17,-25-51-17,0 125 32,0-124-31,0 0 15,0 0-15,0-1-16,0 1 31,-25 25 0,0-25-15,-24-1 15,-1 26 0,-24-25 16,-1-25-16,1 0 1,24 0-1,25 0-16,-24 0 17,-1 0 15,-24 0-16,74-25 0,-50 0-15,25 0 15,-24-24-15,24 24 30,-25-49-14,50 49-1,0 0-15,0 0-16</inkml:trace>
  <inkml:trace contextRef="#ctx0" brushRef="#br1" timeOffset="-119578.97">6772 10666 0,'0'25'125,"0"0"-94,-50-1-31,26 1 31,-1-25-15,0 0 31,0 0-32,0 0 32,25-25 47,0 1-78,0-1 31,0 0 15,25 25-15,0-25-16,0 25 32,0 0 15,-1 0-47,-24 25 32,0 0 30,0 0-46,0-1-47,0 1 31,0 0-15,0 0 15,0 0-15,0-1 46,0 1-15,-24 0-15,24 0 77</inkml:trace>
  <inkml:trace contextRef="#ctx0" brushRef="#br1" timeOffset="-116710.63">6822 10567 0,'-25'0'47,"0"-25"-32,0 25 17,0-25-17,1 25 16,-1 0 1,0 0 15,0 0-16,-24 0 0,24 0 0,0 0-15,0 50 15,-24-1 16,24-24-16,0 0-15,25 0 31,0 0-32,0-1 1,0 1 0,0 25 15,0-25 0,0-1 0,0 1 1,25-25 61,-25 25-61,25-25-1,-25 25-15,24-25 15,1 0-16,0 0 17,-25 25-17,50-25 32,-26 0 0,1 0-16,0 0 1,0 0-1,0 0 16,-1 0-32,1 0 32,0 0-16,0 0-15,0 0 15,-1 0-15,1 0 46,-25-25-15,0 0-31,25 0 15,-25 0-15,25 1-1,-25-1 32,0 0 0,0 0-16,0 0-15,0 1 15,0-1 1,-25 25 14,25-25-30,-25 25 31,25-25-31,0 0 15,-25 25-16,25-24 1,-24 24 15,24-25 1</inkml:trace>
  <inkml:trace contextRef="#ctx0" brushRef="#br1" timeOffset="-113489.86">6425 11658 0,'0'25'78,"0"25"-31,0-26-16,0 1-15,0 0 15,0 0 1,25-25-17,-25-25 220,0 0-204,0 0-16,0 1 17,0-1-32,0 0 15,0 0 32,0 0-16,0 1-15,0 48 312,0 1-312,24-25-16,-24 25 31,25-25 0,-25 25 32,25-25-32,-25 25 32,0-50 124,0-25-140,0 25-16,0 1 0,25 24-15,-25-25 15,0 0 1,0 50 218,25 0-204,24 49-14,-49-24-1,25-50-15,-25 24 62</inkml:trace>
  <inkml:trace contextRef="#ctx0" brushRef="#br1" timeOffset="-111188.19">6698 11509 0,'0'25'141,"0"0"-63,0 0-16,0 0 173,24-25-157,1 0-63,0 0 32,0 0 31,0 0-46,-1 0 46,-24 24 109,0 1-156,0 0 16,0 0 78,-24-25-47,24 25-46,-25-25-17,0 0 17</inkml:trace>
  <inkml:trace contextRef="#ctx0" brushRef="#br1" timeOffset="-107034.48">7343 10368 0,'0'-24'172,"-50"24"-156,-99-50 46,25 0-30,-74-24-1,98 49 0,-48-24-15,-51 24 31,174 0-47,-49 0 31,24 25-15,26 0-1,-51-50 16,25 50-15,-24-24 15,0-1-15,-26-25 31,26 25-16,49 25 0,25-24 1,-25 24-17,1 0 188,24 24-15,0 1-173,0 0 17,0 0 61,0-50 79,24 50 94,1-25-235,-25 25-15,0-50 203,0 0-173,0 0-14,-25 0-1,1 25 16,24-24-32,24 24 157,26 0-156,-25 0 15,24 0-15,-24 0 15,0 0 16,0 0-16,0 0 0,-1 0 1</inkml:trace>
  <inkml:trace contextRef="#ctx0" brushRef="#br1" timeOffset="-56603.75">5061 9947 0,'0'24'47,"0"51"-16,-75 99 0,-74 148 0,25-74-15,75-124 15,49-50-31,-25-24 31,0 0-31,0-1 47,-24 1-15,-1 0-17,50-26 1,-25-24-1,25 25 1,-25-25 78,25-25-47,-24 1-16,24-1-15,0 0-1,0 0 16,-25 0-15,25 0 31,0 1-16,-25-1 0,25 0-15,0 50 93,0 0-77,0 24-17,0-24 17,0 25-17,0-25 16,0-1 1,74-73 202,-24 49-203,0-50-31,24 25 32,-49 25-17,-25-25 1</inkml:trace>
  <inkml:trace contextRef="#ctx0" brushRef="#br1" timeOffset="-54628.03">4837 11237 0,'0'-25'94,"0"-149"-63,99-74 1,26-74-1,-26 49-15,-25 124 30,-99 174 251,1 0-281,-1 24 15,0-24 0,25 0 1,-25 0-1,0-1 0,25-48 188,25-1-203,0 0 15,0 25-16,24-25 17,-24 25-1</inkml:trace>
  <inkml:trace contextRef="#ctx0" brushRef="#br1" timeOffset="-51846.75">5234 10021 0,'50'0'141,"99"0"-94,-100 0-47,50 0 15,-74 0 1,74 50 0,1-25 30,-51-1-14,1 1-1,-1 0 0,1 25 0,0-26 1,-1 1-1,-49 0 0,50 0 0,0 0-15,-1-1 15,-24 1-15,25 0 46,24 0-30,-49-25-17,-25 25 173,-99-25-157,74 0-15,-74 49 15,-1-24 0,51-25-15,73 0 187,101 0-172,-76 0 0,-24 0 32,-25-25 78,0 0-110,0 1-16,0-1 17,0 0-17,0 0 1,0 0 15,0 1 125</inkml:trace>
  <inkml:trace contextRef="#ctx0" brushRef="#br1" timeOffset="4246.37">5780 9500 0,'25'25'140,"-1"0"-124,100 74 31,-74-49-16,-25-26 0,49-24-15,-24 50 15,0-50 0,24 0-15,25 0 15,0 0 16,1 0-16,-51 0 1,1 0-17,-1-25 16,1 0-15,24-49 31,-24 24-16,-25 1 0,0 49-15,-25-75 15,0 26 1,74-298 14,25-174 1,-74 297-31,25 26 0,-50-50 15,25 173 0,-25 1-31,0 49 16,0 0-16,0 1 31,24 24 219,1-25-234,-25 0-1,50-49 16,24-1-15,1 1 15,49-25 1,-25 24 14,50 1-14,-125 49-1,51 0-15,24 0 15,-25 1-16,-24 24 17,99-50-1,-124 50-31,173-25 62,-148 0-62,-1 25 16,51-24 15,-26 24-15,-24 0-16,-1 0 31,1 0-31,-1 0 0,26 0 31,24 0 16,-49-25-31,-26 25 15,1 0 0,0 0-15,0 0 15,0 0 1,0 0-1,-1 0 156,-24-25 595,-24 25-704,-26-25-63,25 0 1,0 25 0,0-25-1,1 25 1,-26 0-16,25 0 109,0 0-15,50 0 156,0 0-250,74 0 47,-24 25-16,-26 0-15,-49 0 140,0 0-62,0 0-79,-24-25 17,-1 49 14,0-49-14,0 0 155,0 0-109,0 0-31,25-25 0,-24 25-16,24-24-15,-25 24 15,0-25-15,0 25-1,25-25-15,-25 25 63,25-25-63,0 0 109,0 0 1,0 1-48</inkml:trace>
  <inkml:trace contextRef="#ctx0" brushRef="#br1" timeOffset="8574.04">9600 6697 0,'0'25'47,"0"0"31,0 0-46,0-1-1,0 1-15,0 25 30,0-25 79,0 0-15</inkml:trace>
  <inkml:trace contextRef="#ctx0" brushRef="#br1" timeOffset="10622.94">9798 6722 0,'-25'0'32,"1"0"-1,-1 25 0,-25 49 0,50-49 1,0 0 77,25-25-93,0 25 15,0-25 0,-1 0 16,1 0-16,0 0 16,-25-25 0,0 0 78,0 0-62,0 0-32,0 1 31,0-1 63,0 0-15,0 0-79,0 50 94</inkml:trace>
  <inkml:trace contextRef="#ctx0" brushRef="#br1" timeOffset="13568.84">9823 6548 0,'-25'0'78,"-24"0"-47,-26 0 0,50 0 1,1 0-17,-1 0 17,0 0-1,0 25 0,0 0 16,25 0-16,0 0 0,-24-1-15,24 1 15,-25-25-15,25 50 31,0-25-47,-25-1 31,25 1-15,0 0 15,0 0 0,0 0-15,-25-25 31,25 25-16,0-1 0,0 1-15,0 0 46,25-25-30,0 25-1,24-25 16,1 0-16,24 0 0,-49 0 32,25 0-16,-25 0-16,-1-25 16,1 25-32,0 0 1,0 0 15,-25-25 16,0 0 16,25 1-32,-25-26 0,0 25 0,24-49 16,-24 49 0,0 0 62,0 0-62,0 0-15,0 1 14,-24-1 1,24 0-31,-25 0 31,0 0 0,0 25 0,0 0 62</inkml:trace>
  <inkml:trace contextRef="#ctx0" brushRef="#br1" timeOffset="33511.45">9128 4663 0,'0'50'234,"0"124"-187,0-26-16,0-123 1,0 0 30,0 0-31,0 0-15,0-1 31,0 1 15,0 0-30,0 0-1,0 0-15,25-25 15,0 24 0,0-24 0,24 0-15,-24 0 15,50 0-15,49 0 15,74-24 32,-148 24-63,173 0 31,-173 0-16,24-25 1,75 25 0,25 0 15,-1 0-15,-24 0 15,-25 0 0,149 0 16,-149 0-16,25 0 0,-124 0 1,74 0-17,25 25 32,-50-25-16,-49 0-15,-25-25 172,0-50-157,0-24-16,0 0 17,0 49-17,0 1 17,-25 24-32,25-25 31,0 25-31,-25 1 47,25-1-16,0 0 0,0-25 63,0 26-78,0-26 30,0 25-30,-24 25 15,24-25-15,-25 1 109,0 24-78,0 0-32,0 0 1,-24 0 0,-50-25-1,-26 25 17,-98 0 14,0 0-14,99 0-1,0 0-15,25 0 15,0 25-16,-75-1 32,50-24 0,25 25-31,-1 25 15,51-50-31,-50 25 31,49-25-15,0 24 0,-74-24 15,-49 50 16,98-25-16,50-25-31,1 0 31,-1 0-31,0 0 391</inkml:trace>
  <inkml:trace contextRef="#ctx0" brushRef="#br1" timeOffset="36193.54">9153 7094 0</inkml:trace>
  <inkml:trace contextRef="#ctx0" brushRef="#br1" timeOffset="80854.59">3597 5011 0,'0'24'204,"25"1"-173,173 99-16,-74-74 17,149 74 15,-50-25-16,-123-25-31,48 26 31,1-1-31,149 99 31,-25 1-15,-75-75 15,75 74 0,-50 1 16,-123-51-31,-1-48 0,-50-75 15,1 49-31,24-24 31,-49-26-31,50 26 31,-51-25 16,-24 0 31,25-1 297,0 1-343,49 50-17,50-1 16,-24 25-15,48 75 31,-23-50 0,-51-25-32,0-49 17,-49-26-32,25 26 31,-1 0-15,-24-25-1,25 49 16,148 100 16,-99-26-15,-24-48-1,-1-26-16,1 0 17,-1 50-17,1 50 32,-26-149-47,-24 49 31,-25-49-31,0 0 16,25 49 15,-25-24-15,0 0 15,25 24 0,24 75 1,-49-50 15,25-49-32,-25-26 16,0 1 126,25 0-142,-25 25 1,49 49 0,-24 50 15,0-100-16,25 150 17,-26 173-1,-24-199 16,0-123-32,-24 297 17,-100 1-1,-75-100-15,25-124-1,125-100 329,-26 51-328,-73 74 15,98-75-16,-24 50 1,-174 149 15,198-223-31,-49 24 47,24-24-31,51-26-16,-76 76 31,51-76-15,-1 26-1,0-50 1,1 50 15,-50-1 16,49 1-16,-24 0-15,-1 24 15,50-49-15,-24 24 15,-1 1-15,1-25 15,-51 74 16,1-25-16,25-24 16,74-25 344,-25 0-376,0-1 16,-25 1 1,26 25 15,-1-50 15,0 25-31,25-50 141,0 0-156,0 0-1,0 0 17,0 1 15,25-26-16,-25-24 0,25 24 0,-25 25 1,24 25 30,-24 25 172,-24 0-202,24 24-17,-25 51 1,0-76 15,0 26-31,25 0 16,0-26-16,-25 1 31,25 50 0,0-51 16,0 1 31,0 0-46,0-50 108,50 0-109,-25 25-15,74-49 0,-24 24 31,-51 25-16,1 0 0,0 0 0,0 0-15,0 0 15,-1 0 16,-24-25 125,0 0-141,-49-49 32,-1 49-16,25-24-16,1 24 0,24 0 16,0 0 0,-25 25-16,25-25 32,-25 25-17,0-49 1,25 24 47,-25 25 47,0 0 31</inkml:trace>
  <inkml:trace contextRef="#ctx0" brushRef="#br1" timeOffset="83693.39">2704 15677 0,'0'24'125,"0"1"-109,50 99 31,-26-99-47,-24 0 31,0 0-15,0-1 140</inkml:trace>
  <inkml:trace contextRef="#ctx0" brushRef="#br1" timeOffset="85382.15">2853 15652 0,'0'25'62,"0"-1"-46,25 26 31,-1-25-1,-24 0 1,0-1-15,0 1 46,25-25 109,-25 25-124</inkml:trace>
  <inkml:trace contextRef="#ctx0" brushRef="#br1" timeOffset="87809.4">3051 15602 0,'0'0'0,"-24"0"62,-1-25-46,0 25 0,-25 0 15,25 0 0,-24 0 16,24 0-16,0 0-31,0 0 16,1 0 15,-1 0-31,0 0 31,0 0-15,-24 0 15,-1 0-15,0 50 31,1 49 0,49-49-32,-25-1 16,25-24-15,0 50 31,0-51-16,0 1 0,0 0-15,25-25 15,24 25-15,75 0 15,0-25 16,-49 0-16,-26 0 1,1 0-17,25-25 16,-51 25-15,-24-25 15,0 0 16,0 0 0,25-49-16,-25 49-15,0 0 15,0 1-15,0-1 15,25-25 16,-25 1-16,0 24 0,0 0 79,-25 25-48,0 0 32</inkml:trace>
  <inkml:trace contextRef="#ctx0" brushRef="#br1" timeOffset="101100.69">5457 4539 0,'0'25'125,"0"0"-93,0 74-17,0 124 17,0 25 14,0-198 1,25-50 31,25 0 1,24 0-64,125 0 32,49-25-31,25-24 15,-1 49-15,-98 0 15,-25 0 0,124 24 16,-124 1-16,24-25 0,-49 0 1,-74 0-17,49 25 17,99 0-1,-98 0 16,-51-25-32,-24 0 142,0 0-126,0 0-16,24 0 17,-24 0-17,-25-25 110,0 0-93,0-25-17,0 1 1,25-1 15,-25-49 0,0-50 1,0 75-32,25-75 46,-25 99-46,0 25 32,-50 25 155,1 0-171,-26 0-16,-24 0 31,-25 0-31,-25 0 16,25 0-1,-124 0 1,74 0 15,50 0 0,-74 0 1,74-24 15,49 24-32,1 0 16,-25 0 1,-100 0-1,-74 0 16,174 0-16,-25 0-15,25 0 15,49 0-15,26 0 15,-1 0 31,0 0-30,0 0-17</inkml:trace>
  <inkml:trace contextRef="#ctx0" brushRef="#br1" timeOffset="125473.71">5383 5432 0,'0'25'109,"0"0"-93,74 49 15,26-49-15,98 25 15,-24-50-15,-26-25 15,51-74 16,-100 49-16,-49 50 16,-25 0-47,24 0 15,-24 0 1,25 0 0,-26 50 31,1-50 140,0-25-171,99-50 15,-25 26 0,0 49-15,25 0 15,1 0-15,-26 49 15,0 1 0,75 24 16,-1-74 0,-98 0-31,-26-24-1,-24-1 16,0 25 16</inkml:trace>
  <inkml:trace contextRef="#ctx0" brushRef="#br1" timeOffset="128096.1">8905 5407 0,'0'25'188,"0"74"-157,99 1-15,-49-76 15,49 26-31,25-50 16,-74 0-1,99 0 16,198-248 1,-149 198-1,-123 26 0,-1 24-15,-49 0 15,0 0 0,-25 49 16,25 26-16,-25-51 1,0 1-1,0 25 0,0-25-15,0-1 15,-50-24 0,25 0 1,25-24 108,0-26-109,99 0 1,-24 50-1,-1 0-15,-24 0 15,-25 0-16,49 25 220,249 25-204,-175-25 0,26-1 1,49-24-1,-99 0-16,-24-49 17,-26 24 15,-74 0-16</inkml:trace>
  <inkml:trace contextRef="#ctx0" brushRef="#br1" timeOffset="138293.39">6797 2183 0,'-50'0'31,"100"0"-31,-50 0 172,74 0-156,348 0 15,-273 0-15,24 0-16,1 0 15,0 25 1,24-25 0,25 24-1,-24 1 1,-1-25-16,1 25 15,-26-25 1,299 25 31,-26 0-16,-347-25-15,25 0-1,0 0 1,-24 0-16,-26 0 16,25 0-1,-24 0 1,-1 0 0,0 0-16,1 0 15,-26 0 1,175 0 31,73 0-16,-222-25-15,-26 25-1,-24 0 1,25 0-16,-25 0 31,24 0-15,-24 0 15,25-25-15</inkml:trace>
  <inkml:trace contextRef="#ctx0" brushRef="#br1" timeOffset="140565.47">6995 2704 0,'0'25'125,"0"-1"-94,0 76 0,0-51-15,0-24-1,0 0 17</inkml:trace>
  <inkml:trace contextRef="#ctx0" brushRef="#br1" timeOffset="143138.75">7219 2729 0,'0'24'110,"-25"-24"-95,25 25 1,0 0 15,0 0 16,0 0-47,-25-1 16,50-24 218,0 0-203,49 0 1,-74-24-17,25 24 1,0 0-16,-1 0 94,-24-25-47,0 0 15,0 0-31,0 0 16,0 1 47,0 48 62,0 1-140,0 0 15,0 0-15,0 0 15,0-1-15,0 1-1,0 0 16,0 0 32,0 0-16,0-1 62</inkml:trace>
  <inkml:trace contextRef="#ctx0" brushRef="#br1" timeOffset="144748.31">8260 2753 0,'0'0'0,"0"-24"31,0-1 0,0 0-15,25 25 31,0 0-32,0 0 17,0 0-17,-1 0 17,1 0-17,-25 25 1,0 0 15,0-1 0,0 1 1,-25 25-1,1-50 0,24 25-31,-25-25 31,50 0 141,24 0-156,1 0 15,-25 0-15,-1 0 46,1 24 1</inkml:trace>
  <inkml:trace contextRef="#ctx0" brushRef="#br1" timeOffset="146612.58">8732 2679 0,'0'-25'78,"49"25"-62,-24 0 15,25 0-15,-26 0-1,-24 25 17,0 0 30,0 0-15,-24-1 0,-1 1-32,0-25 1,0 0 31,50 0 109,25 0-125,-26 0 1,1 0-17,0 25 17,-25 0 46,0 0-16,0-1-15,-25-24 16,0 25-63,1-25 15,-1 0 1,0 0 15</inkml:trace>
  <inkml:trace contextRef="#ctx0" brushRef="#br1" timeOffset="150264.43">10071 2927 0,'0'-25'47,"0"0"63,0 1-17,0-1-61,0 50 108,0-1-108,0 1-1,0 0 16,0 0 0,25-25 31,0 0-63,-1 0 17,-24-25 30,25 25-31,-25-25 1,0 0 14,0 1 48,0 48 94,0 26-157,0-25-15,0 0 30,0-1 1,0 1-15,0 0 46,0 0 15</inkml:trace>
  <inkml:trace contextRef="#ctx0" brushRef="#br1" timeOffset="151649.44">10344 2828 0,'-25'25'110,"25"-1"-79,0 1-16,0 0 1,0 0 15,25-25 94,0 0-78,0 0-16,-1 0-15,1 0 15,0 0 32,-25 25-32,0-1 0,0 1 1,0 0 30,-25-25-62,25 25 16,-25-25 31,-24-50 46</inkml:trace>
  <inkml:trace contextRef="#ctx0" brushRef="#br1" timeOffset="152520.82">10344 2828 0,'25'0'109,"24"0"-93,-24 0-1,25 0 1,-25 0 15</inkml:trace>
  <inkml:trace contextRef="#ctx0" brushRef="#br1" timeOffset="154386.34">11733 2704 0,'-25'25'125,"0"-25"-109,1 0 0,-1 0-1,-25 0 1,50-25 62,0 0-62,25 25 62,0 0-63,0 0 32,-1 0-31,1 0-16,0 0 31,25 0-15,-50 25-1,0 0 17,0-1-1,0 1 0,0 0 0,0 0 1,-25 0 14,0-1-14,0-24 61</inkml:trace>
  <inkml:trace contextRef="#ctx0" brushRef="#br1" timeOffset="156124.44">12105 2555 0,'-25'0'78,"-24"0"-31,-125 124 0,124-124-47,26 0 15,-1 25 1,50-25 140,74 49-124,-74-24-17,-1 0-15,26-25 16,-25 0-1,0 0 17,-25 25-17,0 0 32,24-1-16,1 1-15,-25 0 0,0 0 15,0 0 31,-74-25-15,49 0-47,-25 0 32,26 0-17,24-25 32,0 0-31,0 0 15,0 0-15,0-24-16,49-199 46,50 99-14,-74 124-32,-25 0 15,25 25 1</inkml:trace>
  <inkml:trace contextRef="#ctx0" brushRef="#br1" timeOffset="172601.34">2307 4142 0,'-25'0'313,"1"-124"-282,-1 50 0,-25-25-15,1 24 15,24-24-15,-50 0 15,-24-25 0,25 25 16,49 74-31,25 0-1,-25 25 1,0-25 0,25 0-1,-25 1-15,1 24 31,24-25-15,-25 25 109,0 0-62,25 49 93,0-24-156,25 0 15,-25 25 1,0-26 0,25 51 31,-1-50-16,-24-1-16,0-48 157,0-1-156,0 0 0,0 0-16,0 0 15,-24-24 1,24 24-1,0 0 1,-25-24 0,0 24-1,25 0 17,0-25-1,0 26-31,25 24 250,0 24-235,24 1 1,-24 0-16,50-25 16,-51 50-1,1-50 1,0 0 0,0 49 15,0-49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8:33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7689 0,'0'25'343,"25"0"-327,0 0 0,-1-25-1,26 25 1,-25-1-16,24-24 15,1 0 1,24 25 0,-24 0-16,0-25 15,-1 0 1,1 0 0,0 0-16,24 0 15,0-25 1,1 25-16,-26 0 15,1-25 1,0 1 0,-1-1-1,1 25 1,-25-25-16,24 25 16,1-25-1,-1 25 1,-24 0-16,0 0 15,0 0 1,0 0 0,-1 0-1,1 0 1,0 25 0,-25 0-16,25 0 31,-25-1-16,0 1 1,-25-25 187,25-25 235,0 1-391,25-1-16,0 0-16,24 0 1,-24 25 0,25-25-1,-1 1 1,-24 24 0,0-25-1,25 25-15,-1-25 16,1 25-1,-1-25 1,1 25 0,24 0-1,-24 0-15,-25 0 16,24 0 0,26 0-1,-26 0 1,1 0-16,-25 0 31,0 0-15,-1 0-1,1 0 1,0 0-16,0 25 16,24-25-1,1 0 1,0 0-1,-25 0-15,24 0 16,1 0-16,-25 0 16,-1 0-1,26 0 1,-25-25 0,0 25-1,-1 0 1,-24-25 15,25 25 0,0-24 16,0 24-31,0-25-1</inkml:trace>
  <inkml:trace contextRef="#ctx0" brushRef="#br0" timeOffset="4658.42">794 7243 0,'0'25'109,"0"24"-93,0-24-1,0 0 1,0 25-1,0-26-15,0 1 63,0 0 62,0 0-109,-25-25 62,25-25 0,-25 0-47,25 0 0,0 1 1,0-1-32,0 0 15,0-25 1,0 1-1,0 24 1,0 0-16,0 0 16,0 1-16,0-1 15,0 0 17,25 0-17,-25 0 1,0 1 15,25 24-15,-25-25-1,0 0 17,0 50 93,25-25-110,-25 25-15,0-1 16,25 1-1,0 0 1,-25 0 0,0 0-16,24-1 15,-24 1-15,25-25 16,-25 25 15,0 0 16,25-25-47,0 0 109,-25-25-93,0-25 15,25 26 1,-25-1-32,24 0 15,-24 0 16,25 25-15,-25-25-16,0 1 47,25 24-31,-25-25-1,25 0 1,-25 50 93,0 0-93,0-1-1,0 1 1,0 0 0,0 49-16,0-49 15,0 25 1,0-1 0,0-24-1,25 25-15,-25-25 31</inkml:trace>
  <inkml:trace contextRef="#ctx0" brushRef="#br0" timeOffset="6434.62">1414 6995 0,'0'25'140,"-25"-25"-124,1 25 0,-1-25-1,0 24 17,0 1-17,0 0 1,1 0-1,-1 0-15,0-1 16,25 1 0,0 0 31,50 0 93,-26-25-140,26 25 16,0-25-1,-26 0 1,1 0 0,0 0-1,-25 24 95,0 1-48,-25 0 1,25 0-63,-25-25 15,1 0 1,-1 25 0,0-25-1,0 24 1</inkml:trace>
  <inkml:trace contextRef="#ctx0" brushRef="#br0" timeOffset="7773.5">1811 6672 0,'0'-24'16,"0"-1"0,-25 25 62,0 25-47,1-1-31,-26 26 16,-24 49-1,-1-24 1,26-26-1,24 26 1,25-50 0,-25-1-1,25 26 1,0-25 0,0 24-1,0 1-15,0 24 16,0-24-1,0 0 1,0-1-16,25-24 16,0 0-1,-25 24 1,24-24 0,26 0-16,-25-25 31,24 25-16,-24-25 1,0 0-16,0 0 16,0 0 15</inkml:trace>
  <inkml:trace contextRef="#ctx0" brushRef="#br0" timeOffset="9717.74">1712 7392 0,'0'-25'140,"0"-25"-108,0 26-17,0-26 1,0 25-1,0-24 1,0-1-16,0 25 16,0 0-1,25 1 1,-25-1 0,0 0-1,0 0 1,24 25 78,1 0-32,-25 25-15,0 0-31,25 0-1,0-1 1,0 1-1,-25 0 1,25 0 0,-25 0 15,0-1 16,24-24-32,-24 25 1,25 0 0,-25 0 109,25-25-63,-25 25-15,25-25 16,-25-25 140</inkml:trace>
  <inkml:trace contextRef="#ctx0" brushRef="#br0" timeOffset="10836.98">1786 7193 0,'25'0'313,"0"0"-298,0 0 1,0 0 46,-1 0 79</inkml:trace>
  <inkml:trace contextRef="#ctx0" brushRef="#br0" timeOffset="12153.76">2183 7243 0,'0'50'125,"0"-26"-109,-25 26 0,-24 0-16,24 24 15,0-49 1,0 0 0</inkml:trace>
  <inkml:trace contextRef="#ctx0" brushRef="#br0" timeOffset="14465.09">2282 6970 0,'0'-25'16,"0"50"156,0 50-157,25-26-15,-25-24 16,25 0 0,-25 0 15,0-1 0,0 1 16,0 0-16,0-50 94,0 0-109,0 1 15,0-1-15,0 0-1,0 0 1,0 0 0,-25 25-1,25-24 1,0-1-1,0 0 1,0 0 0,0 0-1,0 1-15,0-1 110,25 25-32,0 0 0,0 0-16,-1 25-30,-24-1-1,0 1 16,0 0 15,0 0 1,-24-25-16,-1 0 0</inkml:trace>
  <inkml:trace contextRef="#ctx0" brushRef="#br0" timeOffset="15256.2">2580 7020 0,'25'-25'156,"24"25"-124,-24-25-17</inkml:trace>
  <inkml:trace contextRef="#ctx0" brushRef="#br0" timeOffset="16319.18">2605 7119 0,'25'0'203,"-25"-25"-188,24 25 1,1 0 47</inkml:trace>
  <inkml:trace contextRef="#ctx0" brushRef="#br0" timeOffset="17267.22">2754 6821 0,'0'25'125,"0"0"-110,0 25 1,0-26 0,0 1-16,24 50 15,1-26 1,-25-24-1,0 0-15,0 0 16</inkml:trace>
  <inkml:trace contextRef="#ctx0" brushRef="#br0" timeOffset="18042.68">2977 7094 0,'0'25'141,"0"0"-125,0 24-1,0-24 17</inkml:trace>
  <inkml:trace contextRef="#ctx0" brushRef="#br0" timeOffset="19617.66">3002 6747 0,'49'25'94,"26"49"-79,-50-49-15,-25 0 16,24-25-1,-24 25 1,0-1 0,0 1 15,0 0-15,0 0 30,0 0-30,0-50 172,0 0-157,0 0-16,0 0 17,0 1-17,0-1 1,0 0 0,0 0-1,0 0-15,0 0 16,0 1 15,25 24 0,0 0 63</inkml:trace>
  <inkml:trace contextRef="#ctx0" brushRef="#br0" timeOffset="20881.48">3349 6796 0,'0'25'47,"-25"-25"-32,25-25 141,25 1-124,-25-1-17,25 25 1,0-25 0,-1 25-1,-24-25 16,25 25-15,0 0 15,0-25 1</inkml:trace>
  <inkml:trace contextRef="#ctx0" brushRef="#br0" timeOffset="21879.83">3399 6896 0,'0'-25'110,"0"0"-63,24 25-32,1 0-15,-25-25 63,25 25-48,-25-25 1</inkml:trace>
  <inkml:trace contextRef="#ctx0" brushRef="#br0" timeOffset="23808.41">3622 6623 0,'0'-25'78,"0"0"-47,0 0-15,0 1-16,0-1 47,25 25 62,-1 25 1,-24-1-79,25 1 0,-25 0 16,0 0 16,0 0-32,0-1-31,0 1 15,-25 0 1,1 0 0,24 0 15,-25-1 16,50-24 140,-1 0-171,1 0 0,0 0-1,0 0 1,0 0 78,-1 0-63,1 0-16</inkml:trace>
  <inkml:trace contextRef="#ctx0" brushRef="#br0" timeOffset="24955.67">3473 6251 0,'25'0'94,"24"0"-79,1 49 1,24 1-1,50 74 1,0 0 0,-24 0-16,-51-25 15,1-74 1,-50 0-16,25 25 16,-25-26 15,0 51-31,0-1 15,-25-49 1,0 0 0,0 24-1,1-49-15,24 25 47</inkml:trace>
  <inkml:trace contextRef="#ctx0" brushRef="#br0" timeOffset="28910.35">720 8508 0,'0'-25'15,"24"25"1,-24-25 0,0 1-1,0-1 1,0 50 156,0-1-157,0 26 1,0 24 0,0 26-16,0 48 15,0 26 1,0-75 0,0 1-1,0-26 1,0-24-1,0 24-15,0-24 16,0-1 0,0-24-1,0 0 1,0 0 46,0 24-46,50-49 234,25 0-234,-51 0-1,26 25 1,0-25-16,-1 0 16,1 0-1,-1 0 1,1 0-1,0 0-15,24 25 16,25-25 0,-24 0-1,-1 0 1,25 25-16,50-25 16,298 0-1,-274 0 1,-49 0-1,25 0-15,-50 0 16,0 0 0,-74 0-1,0 0 1,25 0 281,-1 0-282,26-25 1,-1 0 0,-24 25-16,24 0 15,-24-25 1,-1 25-16,-24 0 16,0 0-1,0 0 16,-25-25 126,0 1-142,0-1-15,0-50 16,0 1 0,0 0-1,0-1 1,0-24-16,0 0 15,0-1 1,0 26 0,0 0-1,0-1-15,0 26 16,0-1 0,0 0-16,0 1 15,0-1 1,0 1-1,0 24 1,0 0-16,0 0 16,0 0 15,0 1-15,0-1-16,0 0 15,0-25 16,0 26-15,-25 24 62,0 0-62,0 0 15,1 0-15,-26 0-1,25 0-15,-24 0 16,-1 0 0,-24 0-1,-1 0 1,1 0-16,-1 0 15,1 0 1,-1 0 0,26 0-16,-26 0 15,26 0 1,-1 0 0,1 0-1,-1 0 1,25 24-16,-49-24 15,49 0 1,-25 0 0,26 0-16,-26 25 15,-24-25 1,24 0-16,0 0 16,1 25-1,-26-25 1,26 25-1,-1-25-15,-24 0 16,-1 25 0,1-25-1,-1 0 1,1 0-16,24 0 16,1 0-1,24 24 1,-25-24-16,26 0 31,-1 0-15,0 25-1,0-25-15,0 0 32,1 0-17,-1 0-15,0 0 31,0 0 1,0 0-17,1 0 1,24 25 0,-25-25-1,0 0-15,0 25 16,0-25 15,1 0 0,-1 0 1,0 0-17,0 0 32,0 0 31</inkml:trace>
  <inkml:trace contextRef="#ctx0" brushRef="#br0" timeOffset="31405.68">1092 8632 0,'-25'0'172,"0"25"-157,0 0 17,1-25-17,24 24-15,-25-24 16,25 25-1,0 0 32,0 0-31,0 0 15,-25-25-15,50 0 156,0 0-125,-25-25-32,24 25 1,-24-25-1,0 0 1,25 25 0,-25-25-1,25 1 48,-25-1-48,25 0 17,-25 0 46,0 75 156,0-25-203,0 24-31,25 26 32,-25-26-32,24 1 0,-24-1 15,25-24 1,-25 0 31,0 0 0,0-50 93,0 0-124,25 25 0,-25-49-1,0 24 1,25-25-1,24-49-15,-24 25 16,0 49 0,-25 0-16,25 0 15,-25 0 1,0 1 15,25 24-15</inkml:trace>
  <inkml:trace contextRef="#ctx0" brushRef="#br0" timeOffset="32795.24">1588 8781 0,'0'0'0,"25"0"219,-1 0-203,1 0-1,0 0 1,0 0 15,24 0 0,-24-25-31,0 25 16,0 0 0</inkml:trace>
  <inkml:trace contextRef="#ctx0" brushRef="#br0" timeOffset="33811.82">1588 8930 0,'49'0'125,"-24"0"-94,50 0-31,-51 0 31,-24-25-15,25 25 31</inkml:trace>
  <inkml:trace contextRef="#ctx0" brushRef="#br0" timeOffset="35079.86">2158 8558 0,'0'49'156,"0"1"-140,0 198-1,0-174 1,0-24-16,0-25 16,0 0 15,0-1 141</inkml:trace>
  <inkml:trace contextRef="#ctx0" brushRef="#br0" timeOffset="40682.05">2183 9748 0,'-25'50'203,"1"-25"-172,-26 24-15,-248 299-16,125-175 15,24 50 1,25-74-1,0-25 1,25 0 0,49-99-16,0 25 15,26-50 1,24 24 0,-25-24 171,25-24-156,0-1 1,0 0-17,0 0 1,0 0 31,0 1 0,0-1-16,0 0-16,25 25 1,-25 25 156,0 0-141,0-1-15,-25 1 15,25 0-15,0 0-1,0 24 1,0-24 0,-25-25-1,25 25 32,25-25 266,0 0-298,-1 0-15,1 0 16,0-25-1,25 25 1,-26 0 0,1 0 31,0 0 15,0 0-46,-25-25 15,25 25-15</inkml:trace>
  <inkml:trace contextRef="#ctx0" brushRef="#br0" timeOffset="43497.66">2208 9773 0,'25'0'78,"49"25"-47,-24 0-31,24-1 16,50 51 0,0-26-1,0 1 1,25 0-1,25-1-15,-1 26 16,-24-26 0,0 1-1,-50-25-15,25 24 16,-25-24-16,-24 25 16,49-25-1,-74-25 1,-1 24-1,1 1 1,-25-25 0,-1 25 15,-24 0-15,25-25-1,0 0 1,0 0-16,-25 25 15,-25-25 220,0 0-220,-24 0 1,24 0-16,0 0 16,0 0-1,0 0 1,1 0 0,-1 0 46,50 0 204,-1 0-266,1 0 15,0 0 1,0 0 0,0 0-1,-1 0-15,1 0 16,25 0-1,-25 0 1,-25-25 187,0 0-187,0 0-1,0 0 17,0-24-1,0-1-15,0 25-1,-25 1 1,25-1-16,0 0 15,0 0 1</inkml:trace>
  <inkml:trace contextRef="#ctx0" brushRef="#br0" timeOffset="48178.78">298 11857 0,'0'49'109,"0"1"-93,0 24-16,0 1 15,0-26 16,0-24-31,0 0 0,0 0 16,0 0 0,0-1 15,-25 1-31,25 0 16,0 0-1,0 0-15,0-1 16,0 1 15,0 0-15,0 25-1,0-26 1,0 1 0,0 25-1,0-25 1,0-1 15,0-73 63,0-26-79,0 51 1,0-26-16,0 25 16,0 0 15,0 1-15,0-26 15,0 25-16,0 0-15,25-49 16,-25 24 0,0 25 15,25-24 78,-25 24-93,0 0 0,0 0-1,0 1 16,25 24-15,-25-25-16,0 0 31,24 25-15,-24-25 62,25 25-62,0 25 62,-25 0-63,25 0 1,-25-1 0,0 26-1,25-25-15,-25 0 16,0-1 0,0 1-1,0 0 16,24-25 63,1 0 0,0-50-47,0 1-32,-25 24 1,0 0-16,25-24 16,-1 24-1,-24 0 17,0 0 30,25 25-62,-25-25 63,25 25-17,-25 25 126,25 0-156,-25 0 0,25-25-1,-25 49-15,0-24 16,0 25-1,0-25 17,0-1-17,0 1 1,0 0 0,0 0 30,0 0-30,0 0 0,0-1 15</inkml:trace>
  <inkml:trace contextRef="#ctx0" brushRef="#br0" timeOffset="51535.12">1092 11956 0,'0'0'0,"-25"0"141,0 0-125,0 0 15,25 25-16,-24-1 1,-1 1 0,25 0 31,-25-25-32,25 25 16,-25-25-15,50 0 156,0 25-156,0-25-16,-25 24 15,24-24 1,1 0-16,-25 25 15,25-25 1,-25 25 78,25-25-63,-25 25-15,0 0-1,-50 24 48,25-24-63,1 0 15,-26-25 1,25 0 0,-24 25-1,24-25-15,0 25 16,0-25 15</inkml:trace>
  <inkml:trace contextRef="#ctx0" brushRef="#br0" timeOffset="54343.17">1513 11460 0,'0'25'141,"0"24"187,-24-24-313,-26 49 17,50-49 765,0 0-766,-50 74-16,50-74-15,-24 0 16,24 24 0,-25 1-1,25 0 1,-25-26-16,25 1 16,-25-25-1,25 25 1,0 0-1,0 0 1,0-1 15,0 1-15,0 0 15,0 0-31,0 0 16,25 24 15,0-24-15,0 0 15,-1-25-15,1 25-1,0 0 1,0-25 15,0 24-31,-1-24 31,-24 25-15,25-25-16,0 0 16,0 0-1,-25 25 1</inkml:trace>
  <inkml:trace contextRef="#ctx0" brushRef="#br0" timeOffset="56886.26">1563 12204 0,'0'25'47,"-25"-25"31,25-25-31,0 0-47,0 0 16,0-24-1,0-1 1,0 0 0,0-24-1,0-50 1,0 99-16,0-24 15,25 49 1,0 0 78,-25 24 78,25 1-141,-1 0-31,26 0 16,0 49-1,-1-24 1,-49-25-16,25-1 15,-25 1 48,25 0-47,0 0 15,-50-50 250,25 0-265,-25 0 15,0 25 0,0 0 0,1 0-31,24-24 16,-25 24 0,0 0 15,0 0-15,0 0-1,1 0 1,-1 0 46,50 0 157,-1 0-203,1 0-1,0 0-15,-25-25 16,50 25-16,-26 0 47,1 0 31,0 0-31,0-25-32</inkml:trace>
  <inkml:trace contextRef="#ctx0" brushRef="#br0" timeOffset="59153.65">2183 12030 0,'0'25'109,"0"0"-78,0 0-31,-25 24 16,1 26-1,24-50 32,0-50 78,0-25-93,0-24-17</inkml:trace>
  <inkml:trace contextRef="#ctx0" brushRef="#br0" timeOffset="59998.39">2258 11559 0,'0'25'62,"0"0"-30,0 24-17,24 1-15,1-25 16,-25 24-1,0-24 1,0 0 62,0 0 141</inkml:trace>
  <inkml:trace contextRef="#ctx0" brushRef="#br0" timeOffset="60967.45">2555 11807 0,'0'25'109,"0"24"-93,0-24 0,-25 0-1,25 0 1,0 0-16,0-1 78,-24-24-62</inkml:trace>
  <inkml:trace contextRef="#ctx0" brushRef="#br0" timeOffset="61946.62">2754 11385 0,'0'25'125,"0"0"-109,0 25-1,0-26 1,0 1-16,0 0 16,0 0-1,0 0 17,0-1-17,0 1 48,0 0 77,0 0-93</inkml:trace>
  <inkml:trace contextRef="#ctx0" brushRef="#br0" timeOffset="63407.34">2630 11311 0,'24'0'47,"1"0"-16,0 0 16,0 0-31,0 0-1,24 0 1,-24 0-16,0 0 15,24 25 1,-24-25 0,-25 25-16,25-25 15,0 24 1,-25 1 0,25-25-16,-25 50 15,0-25 1,0-1-1,25 1 1,-25 25 0,0-25-1,0 49 1,0 0 0,0-24-16,0 0 15,-25-1 1,0 1-1,25-25-15,-25-25 32,25 24-17,-25-24 1</inkml:trace>
  <inkml:trace contextRef="#ctx0" brushRef="#br0" timeOffset="65739.55">1489 11038 0,'0'0'0,"0"50"15,0-26 1,-25 1-1,0 50 1,25-50 15,0-50 79,0 0-95,0 0 1,25 0 0,0-24-16,24-26 15,1 26 1,24-51-1,50 1-15,0-25 16,25-49 0,0 49-1,-50 49-15,-49 1 16,-1 49 0,-49 0-1,25 25 1,-25-49-16,25 49 15,0 0 17,-25-25-17,25 25 17,-50 0 155,0 0-171,0 0-1,0 25 1,1-25 15,-1 0-15,0 24 15,0-24-15,0 25 15,1-25 0,-1 0 0,74 0 79,-24-25-95,0 25 1,0 0 15,0 0 16,-25-24 0,24 24-31,1 0 46,-25 24 32,0 1-78,0 0-1,0 0 1,0 0-1,0-1 1,0 1 62,-25-50-31</inkml:trace>
  <inkml:trace contextRef="#ctx0" brushRef="#br0" timeOffset="68289.06">3994 11187 0,'0'25'78,"0"0"-63,0-1 1,0 26 0,0 49-1,0-24-15,0-26 16,0-24-1,0 0 1,0-50 93,0 0-93,-25 0 15,25 1-15,0-1 0,0-25-1,0 25 1,0 1-1,0-1-15,0-50 16,0 51 15,0-26-15,0 25 0,0 0-1,0 0-15,0 1 16,0-1-1,0 50 157,25-25-156,-25 24-16,50 26 16,-26-25-1,26 25 1,24 98-1,-49-123-15,0 0 16,-25-50 156,0 0-156,25 1-1,-25-1 1,0 0 15,0 0-15,0 0-1,0 1 1,25-1 0,-25-25-1,0 0 1,0 26-16,0-1 31,24 25 16,-24 49 94,25-24-126,-25 25 1,50 0-1,-50 24-15,25-24 16,-1-26 0,1 26-1,-25-25 1,0 0 15,25-25-15,-25 24-16,0 1 15,0 0 48</inkml:trace>
  <inkml:trace contextRef="#ctx0" brushRef="#br0" timeOffset="68428.01">4490 11559 0</inkml:trace>
  <inkml:trace contextRef="#ctx0" brushRef="#br0" timeOffset="70222.22">4490 11559 0,'0'-25'94,"0"0"-78,0 1-1,0-26 1,0 0-16,0 26 16,0-26-1,25 50 1,-25-25 0,25 25 30,-25-25-30,24 1 218,-24-1-218,0 0 0,25 0-1,-50 25 298,25 25-235,0 0-62,-24-25-1,24 25 1,0-1-1,0 1 17,0 0-17,-25-25-15,25 25 47,25-25 16,-1 0-32,1 0-15,0 0 15,0 0-16,0 0 1,-1 0 0,-24 25-1,25-25 1,0 24 0,-25 1 30,0 0-14,0 0-17,0 0-15,-25-1 32,0 1 30</inkml:trace>
  <inkml:trace contextRef="#ctx0" brushRef="#br0" timeOffset="71648.66">4812 10740 0,'0'25'78,"0"0"-62,0 0-1,0 0 17,0-1-17,0 1-15,0 50 16,-24-26 0,24-24 15,0 0-16,0 0 1,0-1 0,0 1-1,0 0 1,0 25-16,0-25 31,0-1 0,24-24-15,-24 25 15,25 0-31,0-25 16,-25 25 0,25-25 30,0 25-14,-1-1-17,1-24 1</inkml:trace>
  <inkml:trace contextRef="#ctx0" brushRef="#br0" timeOffset="74230.33">4961 11212 0,'0'-25'187,"0"0"-171,0-25-1,0 26 1,0-26 0,0 0-1,0 26 1,0-1 15,0 0 32,0 50 265,0 0-297,25-25-15,0 24 15,-25 1-15,74 25-1,-74-25 1,25-1-1,0-24 1,0 25 15,0 0 1,24-25 14,-49 25-30,-25-25 218,1 0-234,-26 0 32,50-25-17,-25 25 1,0 0 0,1 0 15,24-25 0,-25 25 0,0 0 282</inkml:trace>
  <inkml:trace contextRef="#ctx0" brushRef="#br0" timeOffset="75130.38">5433 10988 0,'0'25'125,"0"25"-110,0-1 1,0 1 0,0-25 15,0 0-31,0 0 15</inkml:trace>
  <inkml:trace contextRef="#ctx0" brushRef="#br0" timeOffset="78392.36">5507 10691 0,'0'-25'78,"0"0"-31,0 0-31,0 1 15,0-1 16,25 25-32,0 0 17,-1 0 14,1 49 33,0-24-64,-25 0 16,25-25-15,-25 25 0,0 0-1,0-1 1,0 1 0,0 0 15,-25-25 125,25 25-78,0 0 63,25-25 15,0 0-125,-1-25-15,1 25 0,-25-25-16,25 25 15,25-25 1,-26 25 15,1 0 0</inkml:trace>
  <inkml:trace contextRef="#ctx0" brushRef="#br0" timeOffset="79284.57">5953 10716 0,'0'24'125,"0"1"-109,0 0 15,0 0-15,0 0-1,0-1 1,0 1 15</inkml:trace>
  <inkml:trace contextRef="#ctx0" brushRef="#br0" timeOffset="80865.31">5953 10443 0,'0'-25'16,"0"0"78,25 25 46,-25 25-109,25 0-15,0 0 0,-25-1-1,25-24 1,-25 25 15,0 0 0,0 0 1,0 0-17,0-1 1,0 26 31,0-25-32,49-25 189,1-25-189,-25 0 1,24 25-1,-49-25 1,25 25 0</inkml:trace>
  <inkml:trace contextRef="#ctx0" brushRef="#br0" timeOffset="81809.7">5681 10046 0,'0'0'0,"24"0"16,1 0 0,25 0-1,24 0 1,1 25-16,-26 0 15,50 24 1,-24 1 0,-25-25-16,-1 24 15,1 1 1,-25-25 0,24 49-16,-24-24 15,0-26 1,-25 1-1,0 25 32,0-1-31,0 1-16,-25 0 16,25-1-1,-25-24 1,25 0-1,0 24-15,0-24 32,0 0-17</inkml:trace>
  <inkml:trace contextRef="#ctx0" brushRef="#br0" timeOffset="105657.91">596 13171 0,'0'50'187,"0"74"-171,0 0 0,24 25-1,-24 24-15,0 26 16,0-50 0,25-1-1,-25-48 1,0-51-1,0 1-15,25 0 16,-25-1 15,0-24-31,25 74 16,-25 25 0,25-49-1,-25-26 1,24 1-1,-24-1-15,25 1 16,-25-25 0,50-25 187,74-99-188,50-1 1,-1 1 0,75 0-16,50 0 15,24 49-15,1 1 16,49-1 0,-50 0-1,-24-24-15,-25 49 16,-25-25-1,-25 26 1,0-51 0,-24 26-1,-26-26-15,-49 26 16,-49-1 0,-50 50-1,24 0 1,-49-25 93,0-24-93,-49 24-16,24-74 15,-50 24 1,1-49 0,0 25-1,-26-25 1,26 0-16,24 74 16,1-49-1,24 49 1,-25 1-1,26-1-15,-1 1 16,0 24 0,0 0-1,25 0-15,-25 0 16,25 1 0,-24-1-1,-1 25 16,0-25-15,25 0-16,-25 25 16,0-25-1,-24 25-15,-1-24 16,-24-1 0,-1 25-1,1 0 1,-50 0-16,-124 25 15,-50 74 1,25 0 0,25-25-1,25 1-15,-25 24 16,99-74 0,50 24-1,25-24-15,-26 50 16,51-50-1,-26 24 1,26-24 0,-26 0-16,1 0 15,-1-1 1,1 26 0,-50-25-16,-25 49 15,-24-24 1,24 24-1,25-24-15,-25-1 32,0-24-17,50-25-15,0 25 16,-25 0-16,74-25 16,25 0-1,0 0 1</inkml:trace>
  <inkml:trace contextRef="#ctx0" brushRef="#br0" timeOffset="107370.81">869 13816 0,'0'25'78,"0"25"-62,0-26 0,0 76-1,0-76-15,0-48 203,0-1-187,0 0 0,0 0-16,0 0 31,0-49-16,0 49-15,0-24 16,0 24 0,0 0-1,24 0 1,1 25 0,0-25 15,0 25-16,0-24 17,-1 24-32,1 0 47,0 0-1,-25 24 17,0 1-32,0 0-15,0 0-1,0 0 32,-25-1-15,25 1-17,-25-25 1,1 0-16,24 25 15,-25-25 1,0 0 15,0 0 94,0 0-93,50 0 61,50 0-77</inkml:trace>
  <inkml:trace contextRef="#ctx0" brushRef="#br0" timeOffset="108110.25">1340 13791 0,'0'-24'78,"0"-1"-16,25 25-62,-1-25 16,1 25 0,0-25-16,0 25 15,49-49 1,-49 49-1,0-25 1,24 0 0,-24 25-1</inkml:trace>
  <inkml:trace contextRef="#ctx0" brushRef="#br0" timeOffset="109391.58">1464 13791 0,'0'25'0,"49"-50"266,-24 1-250,25-1-1,-1 0 1,1 0-16,-25 0 15,0 25-15,-1 0 32,-24-24-17,25 24 1</inkml:trace>
  <inkml:trace contextRef="#ctx0" brushRef="#br0" timeOffset="110949.58">1786 13469 0,'25'0'109,"25"25"-109,-25 0 16,24-1-1,1 1 1,-25 0 0,-1-25-1,-24 25 1,0 0-16,0-1 62,0-73 235,0 24-265,0 0-17,0 0 1,0 1-1,0-1 1,0 0-16,0 0 16,0 0-1,0 1 1,0-1 15,0 0 16,0 0-31,0 0-1,0 50 157</inkml:trace>
  <inkml:trace contextRef="#ctx0" brushRef="#br0" timeOffset="112100.84">2282 13345 0,'0'0'0,"-24"0"15,24 25 1,-25-25-1,50 0 220,24 0-220,-49-25 1,50 0 0,-25 25-1,24-25-15,-24 1 16,0 24 0,0-25-1,-1 25 1</inkml:trace>
  <inkml:trace contextRef="#ctx0" brushRef="#br0" timeOffset="113030.24">2332 13519 0,'25'0'125,"-25"-25"-110,25 0 1,-1 25-16,1-25 15,0 25 17,0-25-17,0 25 1,-1 0 0,-24-24-1,25 24-15,0 0 63</inkml:trace>
  <inkml:trace contextRef="#ctx0" brushRef="#br0" timeOffset="114583.15">2679 13171 0,'0'25'203,"0"0"-188,0 0 1,0 0 0,25 49-1,0-49-15,-25 0 32,0-1 233,0 1-202,0 0-32,0 0-15,0 0-1,25-1-15,-25 1 16,0 0-1,0 0 1,0 0 0,0-1-1,0 1-15,0 0 16,0 0 15,0 0-31,0-1 16,0 1 15,0 0 0,0 0-31,0 0 32</inkml:trace>
  <inkml:trace contextRef="#ctx0" brushRef="#br0" timeOffset="130193.99">1588 11212 0,'0'0'0,"-25"0"47,0 0-47,25 25 31,0-50 94,0 0-109,25 0 0,-25 0-1,25 0 1,-25 1-16,49-1 15,-24-25 17,50 25-17,-26-49-15,51 0 16,-26-26 0,50-24-1,-25 50 1,-24-25-16,24 49 15,-50-24 1,1 74 0,0-50-16,-26 25 15,1 25 1,-25-24 0,25 24-1,0 0 1,0-25-1,-25 0 1,24 25 31,-48 0 125,-1 0-141,0 0 0,0 0 1,0 0-1,1 0-16,-1 0 32,25 25-15,-25-25-17,0 0 32,0 0-31,1 0-1,-1 0 1,0 0 0,0 0-1,0 0 1,1 0-1,-1 25 1,0-25 0,75 0 93,-26 0-93,26 0-1,-25 0 17,0 0-1,-1 0-16,1 0 17,0 0-17,0-25 17,0 25-17,-1 0 16,1 0 63,0 0 0,-25 25 31,-25-25-109,25 24-16,0 1 15,-25 0 32,25 0-31,-24 0-1,24-1-15,0 1 47,-25 0-31,25 0 15,-25-25-15,25 25-1,-25-25 32,0 0-16,1 0 1,-1-25-1,25 0-31,0 0 16,-25 0-1,25 1 16,-25-1-15,25 0 15,-25-25-15,25 1 0,-24 49-1,24-25 1,-25 25-1,25-25 1</inkml:trace>
  <inkml:trace contextRef="#ctx0" brushRef="#br0" timeOffset="133262.48">4292 11956 0,'49'-25'171,"50"-25"-155,1-24-16,98-25 16,-24 0-1,74-25 1,25-50-16,-25 75 16,-25-25-1,-50 49 1,-48 1-1,-51 49-15,0 25 16,1-50 0,-26 50-1,1-24 1,24-1-16,-24 0 16,24 0-1,1-24 1,-50 49-1</inkml:trace>
  <inkml:trace contextRef="#ctx0" brushRef="#br0" timeOffset="136382.09">4614 11931 0,'25'25'109,"0"49"-93,49 50-16,0 25 16,1 25-1,-1-50 1,1-25-16,-26-25 15,-24 1 1,25-26 0,-50-24-16,49 25 15,-49-1 1,0-24 0,0 0-1,0 0 1,0 0-16,25-1 15,50-24 235,98 0-234,75-49-16,25-26 16,74-49-1,1-24 1,24-1 0,-50 25-16,-99-25 15,1 50 1,-51-1-1,-24 26 1,-25 0-16,-25 24 16,-49 25-1,24-24 1,-49 24 0,0 25-1,-25-25 1,0 0 62,0 0-47,0 1-15,-25-1-1,0 0 1,1-25 0,-76-74-1,26 0-15,0 50 16,49-25 0,-25 24-1,0 26-15,26-26 16,-1 50-1,-25 1 1,25-26-16,1 50 16,-1-25-1,25 0 1,-25 25 0,25-24-1,-25 24 1,0 0-1,1 0 1,-1 0 15,0-25-15,0 25-16,0-25 16,-24 25 15,24 0-16,0 0-15,0 0 16,-24 0 0,24 0-1,0 0 1,-24 0-16,24 0 16,0 0-1,0 0 1,0 0-16,1 0 15,-26 0 1,25 0 15</inkml:trace>
  <inkml:trace contextRef="#ctx0" brushRef="#br0" timeOffset="139854.06">4366 10368 0,'-25'0'172,"0"0"-156,1 0-1,-1-24 1,0-1 0,-25 0-1,26 0-15,-26 0 16,25 25-1,25-24 1,-49 24 0,24-25-1,0 0-15,-25 25 16,25-25-16,1 0 16,-26 25-1,25-24-15,0-1 16,-24 25-1,24-25 1,0 25 0,0-25-16,1 25 15,-1-25 1,0 25 15,0-25-15,0 25-1,25-24-15,-24 24 16,-1 0 15,0-25 1,0 25-17,0 0 16,1 0-31,-26-25 16,25 0 15,-24 25-15,-1-25 0,25 1 15,0-1 109,25 50 95,25-25-235,-25 24 15,0 1 32,25-25-31,0 25 15,0 0 0,-25 0-31,24-25 16,-24 24 0,25-24-1,-25 25 32,-25-25 188,25-25-220,0 1 16,-24 24-15,24-25 0,0 0-1,0 0 1,-25 25 0,25-25-16,-25 1 31,0 24-16,25-25-15,-25 25 32,25-25-17,25 25 188,0 0-171,25 0-17,-1 0 1,-24 25-16,25-25 16,-26 0-1,51 25 1,-50-25 15</inkml:trace>
  <inkml:trace contextRef="#ctx0" brushRef="#br0" timeOffset="155349.74">968 8037 0,'25'0'297,"24"0"-281,-24 0 0,25 0-1,-26 0 1,1 0-16,25-25 15,-25 0 1,-1 25 0,26 0-1,-25 0-15,0-25 16,24 0 0,-24 25-1,0 0 1,0 0-16,-1-24 15,26 24 1,-25-25 0,49 0-1,-49 25 1,0-25 0,24 25-1,1 0-15,-25-25 16,0 1-1,24 24 1,-24 0-16,0 0 16,25-25-1,-26 25 1,26-25 0,-25 25-16,49 0 15,-24-25 1,-1 0-1,-24 1-15,50 24 16,-51-25 0,26 0-1,0 25 1,-1-25-16,1 0 16,-25 1-1,24 24 1,1-25-1,-25 25-15,-1-25 16,26 25 0,-25 0-1,0-25-15,24 25 16,-49-25 0,50 25-1,-25 0 32,-25-24-31,25 24-1,-1 0-15,1 0 16,0-25 0,0 25-1,0 0 1,-1-25 15,1 0-31,0 25 16,0 0-1,0 0 1,-1 0 0,1-25-16,0 25 15,25-24 1,-1 24-1,1 0 1,-25 0-16,-1-25 16,1 25 15,0 0 31,0 0 1,0 0-16,-1 0-16,-24-25-31,25 25 16,0 0 15,0-25-15,0 25-1,-1 0 95,-24-25 218,25 25-266</inkml:trace>
  <inkml:trace contextRef="#ctx0" brushRef="#br0" timeOffset="163516.25">720 12973 0,'0'25'31,"0"-1"-16,0 1 1,0 0 0,0 0-1,24-25 1,51 0 0,-1 0-1,75 0-15,99-25 16,75-74-1,49-50 1,25 25 0,-75 0-16,149-50 31,-297 125-31,-75 24 16,-24 25-1,-1-25 1,-49 25-16,-25-25 15,25 25 1,-1 0 0,1 0 31,-25-24-16</inkml:trace>
  <inkml:trace contextRef="#ctx0" brushRef="#br0" timeOffset="165892.35">4242 11956 0,'50'0'125,"-26"0"-110,1 0 1,0 0-16,-25-25 16,25 25-1,0 0 17,-25-25-32,24 25 15,1 0 1,0 0-1,-25-25-15,50 1 32,-26 24-17,51-25 1,-26 0-16,26 0 16,49-49-1,-25-25 1,100-1-1,-1 26-15,-24-25 16,-26 49 0,-24 1-1,-24-1-15,24 25 16,-50 0 0,25-24-1,1-1 1,-26 0-16,0 50 15,-49-49 1,74 24 0,-74 0-16,25 0 15,-1 1 1,26-26 0,-50 50-1,24-50-15,1 26 16,-25 24-1,-1-25 1,1 25 0,0-25 15,0 0-31,0 25 47</inkml:trace>
  <inkml:trace contextRef="#ctx0" brushRef="#br0" timeOffset="170179.95">2754 15453 0,'0'-24'94,"0"48"62,0 1-140,0 0-1,24 25 1,-24-26 0,0 1-1,25 25-15,-25-1 16,25 1 15,-25-25-15,0 24-1,0-24-15,0 25 16,0-1 0,25-49-1,-25 50-15,0-25 32,0 24-17,0-73 110,0-51-125,-50 1 16,50 24-1,-25 1 1,1 24 0,24 0-1,0 0 1,0 0 0,0 1-1,0-1 48,0 0-63,0 0 31,0 0-15,0 1-1,0-1 1,0 0-1,0 0 17,0 0-1,0 1 31,0-1-30,0 50 140,49-1-141,-24 1-16,0 0 1,0-25 0,-25 25-1,24 0 32,-24-1-16,0 1-15,25-25 31,-25 25-16,25-25 47,-25-25-46,25 0-17,0-49 1,0 24-1,24-49 1,-49 74 0,0 0-16,0 1 31,0-1 16,25 0 47,-25 50 109,25 24-188,0-24 1,-25 25 0,0-25-16,24 0 15,1 24 1,0 1-1,-25-25 1,25 24 0,0-24-16,-25 25 31,24-50 16,-24 24-32</inkml:trace>
  <inkml:trace contextRef="#ctx0" brushRef="#br0" timeOffset="172101.38">3547 14957 0,'-24'0'172,"24"25"-141,-25-25 1,25 25-17,0 0 1,-25-1-16,25 1 31,-25-25-15,25 25 15,0 0-31,-25-25 16,25 25-1,0 24-15,-24 1 32,24-25-1,0-1 0,0 26 0,0-25-15,0 0 0,24 24-16,1-24 15,25 0 1,-25 25-1,24-50 1,-24 24-16,0 1 16,24-25-1,-24 0 1,-25 25 0,50 0-1,-25-25 1</inkml:trace>
  <inkml:trace contextRef="#ctx0" brushRef="#br0" timeOffset="173799.68">3151 11881 0,'0'25'62,"0"0"-30,0 0 14,0 0-30,0-1 47,24-24-63,-24 25 15,25-25 16,-25 25 1,25-25 61,-25-25-30,0 0-63,25-24 31,0 24-15,-25 0-1,0 0-15,0 1 32,24-1-32,-24 0 31,0 0 0,25 25-15,-25-25-16,0 1 31,0 48 63</inkml:trace>
  <inkml:trace contextRef="#ctx0" brushRef="#br0" timeOffset="176980.02">3275 11782 0,'0'25'204,"0"0"-189,0 0 1,24 49-1,-24-49 1,25 0 0,-25 24-1,0-24 1,0 0 0,0 0-16,0-1 46,0 1-30,0 0 0,0 0 15,0 0-15,0 0-1,0-1 1,25-24-1,-25 25 1,0 0-16,0 0 31,0-100 47,25 1-62,0-1-16,-1 26 16,-24 24-1,0-25 345,0-24-345,50-25 1,-25 0 0,0 49-16,-1-24 15,-24-1 1,25 75-1,-25-25-15,0 50 94</inkml:trace>
  <inkml:trace contextRef="#ctx0" brushRef="#br0" timeOffset="178668.58">6450 9971 0,'0'25'156,"49"0"-140,-49 0-1,25-25 16,0-50 141,0 25-156,-1-24 0,-24-26-1,25 1 1,0 24-16,-25 1 31</inkml:trace>
  <inkml:trace contextRef="#ctx0" brushRef="#br0" timeOffset="179928.7">6474 9823 0,'25'0'47,"0"0"-16,-25 24-31,25-24 16,0 0-1,-1 25 1,1 0 0,0-25-1,0 0 1,-25 25-16,25-50 219,-25 0-204,0 0-15,0-24 16,24-26 0,1 26-1,0-1 1,-25 1-16,0 24 47</inkml:trace>
  <inkml:trace contextRef="#ctx0" brushRef="#br0" timeOffset="193814.46">3746 15379 0,'0'-50'157,"-25"-99"-142,25 50-15,0 25 16,0 24-1,0 25 1,0 50 218,0 0-218,50 0 0,-26 0-1,26 24 1,24-24 0,-49 0-1,0 0-15,0-1 16,-75-48 359,25 24-360,1 0 126,-1 0-125,0 24-1,0-24 17,0 0 139</inkml:trace>
  <inkml:trace contextRef="#ctx0" brushRef="#br0" timeOffset="194719.67">4118 15131 0,'0'25'172,"0"49"-156,0 0-16,0-24 15,0-25 1,0 0-1,0 0 1,0-1 62</inkml:trace>
  <inkml:trace contextRef="#ctx0" brushRef="#br0" timeOffset="196436.6">4118 14858 0,'0'25'94,"0"0"-32,25-25-62,-25 24 16,25 1-1,-1 25 1,1-25 0,0-1-16,-25 1 93,25-25-61</inkml:trace>
  <inkml:trace contextRef="#ctx0" brushRef="#br0" timeOffset="197672.77">4465 14932 0,'0'50'187,"0"24"-171,0-24 0,0 0-16,0-1 15,0-24 1,0 25 15,0-26 0</inkml:trace>
  <inkml:trace contextRef="#ctx0" brushRef="#br0" timeOffset="200358.42">2406 8682 0,'0'24'109,"0"1"-93,0 0 15,25-25 16,-25 25-16,25-25 110,0 0-94,0 0-16,-25-25-15,24 25 15,1 0-16,-25-25 17,25 0-17,-50 25 220,0 25-220,1-25 17,24 25-17,-25-25 1,25 25 15,-25-25 16,0 0-16,25-25 0,0 0-15,0 0 15,25 25 32,-25 25 77,0 0-124,0 0 0,0 0-1,25-1 1,0-24 46,-1 0-30,1 0-1,0-24 0,-25-1-15,25 25-1,-25-25 32,25 25-31</inkml:trace>
  <inkml:trace contextRef="#ctx0" brushRef="#br0" timeOffset="202908.66">3473 8781 0,'0'25'94,"0"-1"-79,25-24-15,0 0 16,24 0 0,50 0-1,50 0-15,75 0 16,48 0-1,51 0 1,-26 0-16,-48 0 31,98 0-31,-124 0 16,-25 0 0,1 25-1,-50 0-15,-50 25 16,174-1-1,-149 1 1,0 0 0,-25-1-1,25 1-15,-25-25 16,-24-25 0,24 49-1,-25 1 1,1-25-16,-26 24 15,1-24 1,-25 25 0,24-26-1,1 26-15,0-50 16,-1 50 0,-24-50-1,0 0-15</inkml:trace>
  <inkml:trace contextRef="#ctx0" brushRef="#br0" timeOffset="204898.82">968 8186 0,'49'0'141,"26"0"-125,-26 0-1,26-25-15,-1 0 16,1 0 0,49 0-1,-25-24 1,25-1-16,-25 0 15,-24 26 1,-1 24 0,0-25-16,-24-25 15,24 50 1,-24-25 0,49-24-16,0 24 15,1 0 1,-26-24-1,-24 24 1,24 0-16,-24 0 16,24-24-1,0-1 1,1 0 0,-1 26-1,1-1 1,-50 0-16,24 0 15,-24 25 1,0-25 0,0 25-1,49 0 1,-24-24-16,-26 24 31,1 0-15,-25-25 78,25 25-79,0 0 1,0 0-1,-1 0 1,26 0-16,-25 0 31,0 0 16,-1 0-31,1 0-1,0 0 32</inkml:trace>
  <inkml:trace contextRef="#ctx0" brushRef="#br0" timeOffset="207389.8">422 8806 0,'0'49'203,"0"-24"-187,0 0 31,0 0-31,0-1 46,0 1-15,0 0-31,0 0 140,0 0-156,0 0 15,0-1 95,0 1-32</inkml:trace>
  <inkml:trace contextRef="#ctx0" brushRef="#br0" timeOffset="209842.81">298 8979 0,'0'0'0,"-25"-25"31,25 1 16,0-1-16,0 0-15,0 0-1,0 0 32,0 1-31,0-1 15,25 25 16,0-25-32,0 0 32,-25 0-31,24 25 31,1 0 0,0-24-47,0 24 31,0 0 0,-1 0-15,1 0 15,0 0 16,0 0-31,0 24 15,-1 1 0,-24 0 0,0 0 16,0 0-31,0-1-1,0 26 1,0-25 0,0 24-1,0-24 1,0 0 15,0 0 16,-24 0-16,24 0-31,-50-1 16,50 26 0,-25-50-1,0 25 1,1 0 78,-1-25-63,0 0-16,0 24-15,0-24 79,1-24-64,24-1 1,-25 25-16,25-25 47,0 0-32,0 0 1,0 1 0,0-1 30,0 0-14,0 0-17,0 0-15,0 0 47,0 1 0,0-26-16</inkml:trace>
  <inkml:trace contextRef="#ctx0" brushRef="#br0" timeOffset="212417.5">472 11336 0,'0'-25'172,"24"25"-125,-24-25-32,25 25 17,0 0 30,0 0-62,0 0 16,-1 0 109,-24 25-125,0 0 31,0 0 16,0-1-31,0 1-16,0 0 31,0 0-16,-24 0 17,24-1 15,0 1-32,0 0 1,-25 0 15,25 0-15,0-1 15,0 1-15,-25 25-16,0-50 15,25 25 1,-25 24-1,25-24 1,0 0 109,25-25-125,0 0 16,0 0-1,24 0 1,-24 0 0,0 25-1,49-50 63,-49 25-78,0-25 16,0 0 0,0 25 15</inkml:trace>
  <inkml:trace contextRef="#ctx0" brushRef="#br0" timeOffset="-212160.61">447 11112 0,'0'50'171,"-25"-25"-171,-25 0 16,26 24 0,-1 1-1,0 0 1,-25 24 0,26 0-1,-1 1-15,25-26 16,-25-24-16,25 25 15,0-25 17,0-1-17,0 1-15,0 25 16,0-25 0,25-25-1,0 24-15,-1 1 16,1-25-1,0 0 1,25 0 0,-26 0-16,26 25 15,-25-25 1,49 0 0,1 0-1,-26 0-15,1 0 16,24 0-1,-49 0 1,25 0-16,-1 0 16,1-50-1,-25 26 1,0-1 0,-1 0-16,1 25 15,0 0 1,-25-25 62,0-24-62,0-26-1,0 50 1,0 1-1,0-1-15,0 0 16,0 0 0,-25 25-1,25-25 1,-25 1-16,1-26 31,-1 25-15,0 0-1,25 1 1,-25 24 0,0-25-16,1 0 15,-1 25 17,0-25-17,-25 25-15,25 0 16,1-25-1,-26 1 1,-24-1 0,24 25-16,25-25 15,-24 0 1,24 25 0</inkml:trace>
  <inkml:trace contextRef="#ctx0" brushRef="#br0" timeOffset="-207955.01">3523 10840 0,'0'24'32,"0"-48"155,0-1-156,24 25-15,-24-25 0,25 25-1,-25-25 1,25 25-1,0 0 1,0 0 0,-1-25-1,1 25 48,-25 50-1,0-25-30,0 0-32,0-1 15,0 1 1,0 0 15,0 0 16,-25 0-16,1-25-15,24-25 234,24 25-235,26 0 1,-25 0 15,0 0 16,-25 25 47,0-1-78,0 1 15,0 0-31,0 0 31,0 0 32</inkml:trace>
  <inkml:trace contextRef="#ctx0" brushRef="#br0" timeOffset="-203807.7">3448 11013 0,'0'0'0,"-25"0"78,25-25-47,0 1 0,0-1 1,0 0-32,-24 25 15,24-25 1,0-24 31,0 24 0,0 0-32,0 0 17,0 0-17,0 1 79,49 24-78,-24-25 30,0 25-30,-25-25 0,25 25-1,-1 0 1,-24-25-16,25 25 31,0 0-15,0-25 15,0 25-15,-1 0 15,1 0 16,25 0-32,-25 0 17,24 25-32,-24-25 15,0 25 1,0-25 0,-25 25-1,24-25 1,1 25-1,-25-1 1,25-24-16,-25 25 16,0 0 31,0 0-32,0 0 1,0-1-1,0 26 1,0-25 0,0 24 15,0-24-15,0 0-1,0 0 1,0 0 15,0-1 63,-25-24-79,0 0 17,1 0-1,-1 0 0,0 0 0,0 0-31,25 25 16,-25-25 0,1 0 15,-1 0-31,0 0 16,0 0-1,0 0 1,1 0 15,-1 0-31,0 0 31,0 0 1,0 0-1,1 0-31,-1 0 31,0 0 0,0 0-15,25-25 0,0 1 62,0-1-47,0 0-15,0 0 15,0 0 0,0 1 0,0-1-31</inkml:trace>
  <inkml:trace contextRef="#ctx0" brushRef="#br0" timeOffset="-201238.06">2059 15825 0,'0'0'0,"0"-24"31,0 48 79,0 1-95,0 0 1,0 25-1,0-26 1,0 26-16,0-25 16,0 0-1,0-1 1,0 1 15,25-25 141,0 0-156,24-25-16,-49 1 15,25 24 1,0-25 15,-25 0 47,0 0-15,0 0 31,0 50 140,0 0-218,0 0-1,25 24 1,-25 1-1,25-50-15,-1 25 16,-24 0 15,0-1 16,0 1 31</inkml:trace>
  <inkml:trace contextRef="#ctx0" brushRef="#br0" timeOffset="-194495.02">1960 16222 0,'-25'0'47,"25"-25"-16,-25 1-15,1-1-1,24 0 17,0 0-1,0 0-15,-25 1-1,25-1 1,0 0-1,0 0 32,0 0-15,0 1-32,0-1 31,0 0-16,0 0 17,0 0-1,0 1 0,25 24-15,-1 0-16,1-25 15,-25 0 1,50 0 0,-25 0 15,-1 1-15,1 24 15,0 0-16,-25-25 1,25 25-16,0 0 47,24 0-16,-24 0 0,0 0-15,0 0 0,-1 0 15,1 25 0,0-1 0,0-24-31,-25 25 16,25 0 0,-25 25-1,24-26 17,1 1-32,-25 0 15,0 0 32,0 0-31,0 24 15,0-24 0,0 25-31,0-26 16,0 1-16,0 0 15,0 0 17,0 0-32,0-1 47,0 1 15,-25-25-31,1 25-15,-1-25 15,0 25 16,0-25-16,0 0-15,1 0 0,-1 0 15,0 0 47,0 0-62,0 0-1,1 0 16,-1 0-15,0 0 0,0 0-1,0 0 17,1 0-17,-1 0-15,0-25 31,0 25 1,0 0 15,25-25-32,-24 25-15,24-25 47</inkml:trace>
  <inkml:trace contextRef="#ctx0" brushRef="#br0" timeOffset="-186664.45">4589 14660 0,'0'24'156,"0"1"-141,0 0-15,0 0 16,25 0 0,0 24-1,0 1 1,-25-25 0</inkml:trace>
  <inkml:trace contextRef="#ctx0" brushRef="#br0" timeOffset="-185697.12">4961 14808 0,'0'0'0,"0"25"156,0 0-140,0 25-1,0-1 1,0 1-16,0-25 16</inkml:trace>
  <inkml:trace contextRef="#ctx0" brushRef="#br0" timeOffset="-183591.84">5011 14536 0,'0'-25'109,"0"0"-47,25 25 48,0 0 30,-1 0-108,-24 25-17,25-25 1,-25 25 0,0-1 15,0 1 31,0 0-30,0 0 14,0 0-30,0-1 15,0 1 16,0 0 16,25-25 171,25-50-218,-26 50-1,1-24 1,25-1-16,-25 25 31,-25-25-31,24 25 63,1 0-16,-25-25-32</inkml:trace>
  <inkml:trace contextRef="#ctx0" brushRef="#br0" timeOffset="-182187.05">4961 14312 0,'25'0'93,"0"0"-61,0 0-1,24 0-15,-24 0 15,25 25-16,-25-25-15,-1 25 16,-24 0 0,25-25-1,0 25-15,0-25 16,-25 49 0,25-49-1,-25 25 1,0 25-1,0-26 17,0 1-17,0 25 1,0-25 0,0 24-1,0-24-15,0 0 16,-25 0-1,25-1 1,0 1 15,0 0-31,-25-25 32,25 25-1</inkml:trace>
  <inkml:trace contextRef="#ctx0" brushRef="#br0" timeOffset="-176897.73">4812 7491 0,'-24'0'0,"48"0"235,1 0-220,0 0 16,49 0-15,-24 0-16,49 0 16,50 0-1,-50 0 1,50-25-16,-50 0 16,1 25-1,-26 0-15,0 0 16,1 0-1,-26 0 1,-24 0-16,0 0 16,0 0-1,0 0 48</inkml:trace>
  <inkml:trace contextRef="#ctx0" brushRef="#br0" timeOffset="-174819.9">6474 7441 0,'-24'0'313,"48"0"-110,26 0-188,-25 0 17,24 0-17,-24 0 1,25 0 0,-25 0-16,24 0 0,1 0 15,-25 0 1,24-24-1,1 24 1,-25 0-16,24 0 16,1 0-1,-1 0 1,26-25 0,-1 25-16,-24-25 15,-25 25 1,0 0-1,24 0-15,-24 0 32,0 0-17,0 0 32,-1 0-31,1 0 15,0 0-31,0 0 31,0 0 1</inkml:trace>
  <inkml:trace contextRef="#ctx0" brushRef="#br0" timeOffset="-169219.28">4912 8260 0,'0'0'0,"0"-25"62,0 50 48,0 0-79,0 0-15,0 24-1,0 1 1,0 24 0,0-49-16,0 0 15,0 0 1,0-1-1,0 1 48,24-25 203,26 0-251,-25 0 1,25 0-1,-1 0 1,26 0-16,24 0 16,50 0-1,-25 0 1,24 0 0,-24 0-1,0 0 1,-49 0-16,-1 0 15,-24 0 1,24 0 0,1 0-1,-1 0-15,25 0 16,1 0 0,-26 0-16,0 0 15,-24 0-15,0 0 16,-26 0-1,1 0 1,0 0 0,0 0-1,0 0-15,24 0 32,-24 0-17,25 0 1,24 0-1,-49 0 1,25 0-16,-26 0 16,26 0-1,-25 0 1,0 0 93,-1 0-46,-24-25-16,0 1 62,0-1-46,0-50-48,50-24 1,-25 25-1,-25 24 1,0 1 0,25 49-16,-25-25 15,0 0 17,-25 25 202,0-25-203,0 25-15,0 0-16,1-25 15,-1 25 1,-50 0 0,26-24-16,-1 24 15,-24 0 1,-1 0 0,1 0-1,24 0 1,1-25-1,-26 25-15,26 0 16,-26 0 0,26 0-16,-1 0 15,0 0 1,-24 0 0,24 0-16,26 0 15,-1 0 1,-25 0-1,1 0 1,-1 0 0,25 0-1,-25 0-15,1 0 16,-26 0 0,26 0-1,-1 0-15,1 0 16,-1 0-1,0 25 1,-24-25-16,49 24 16,0-24-1,1 0 1,-1 0 0,0 0-1,-25 0 1,26 25-16,-1-25 15,0 0 1,-25 0 0,50 25-1,-24-25-15,-26 0 16,25 0 31,0 0-32,1 25 1,-1-25 0,0 0-1,0 0 1,0 25 0,1-25 30,-1 24-30,-25-24 0,25 0 62</inkml:trace>
  <inkml:trace contextRef="#ctx0" brushRef="#br0" timeOffset="-167319.38">5085 8359 0,'25'0'157,"0"0"-142,0 0 1,0 0-1,-1 0-15,1 0 16,-25-25 0,25 25-1,0 0-15,0 0 47,-25 25 16,0 0-32,0 0-15,0 0 46,-50-25-62,50 24 16,-25 1-1,0-25 1,1 25 0,-1-25-1,74 0 282,-24 0-281,0 0 46,0 0-46,0 0-1</inkml:trace>
  <inkml:trace contextRef="#ctx0" brushRef="#br0" timeOffset="-164909.05">5482 8334 0,'25'0'344,"-25"25"-219,0 0-79,0 0 79,25-50 125,0 25-234,-1 0 15,1 0 1,25 0 14,-50 25 189,-25-25-173,0 0 1,25 25-48,-25-25 32,1 0-15,24 24-17,-25-24 1,0 0 15,25 25-15,-25-25-1,0 0 79</inkml:trace>
  <inkml:trace contextRef="#ctx0" brushRef="#br0" timeOffset="-163707.98">5507 8285 0,'-25'0'188,"0"0"-126,1 0 16,-1 0 1,25-25-48</inkml:trace>
  <inkml:trace contextRef="#ctx0" brushRef="#br0" timeOffset="-162462.79">5978 8086 0,'0'25'203,"0"25"-187,0 24-16,0 25 15,0-24 1,0-1-1,0-49-15,0 0 16,0 0 0,0-1 93</inkml:trace>
  <inkml:trace contextRef="#ctx0" brushRef="#br0" timeOffset="-160567.12">6326 8334 0,'-25'0'187,"0"0"-140,0 0-31,25-24 62,0-1-16,0 0-15,0 0 31,25 25-15,0 0-1,-25 25 32,0 0-32,0 0 1,0-1-63,0 1 62,0 0 1,0 0-16,0 0-32,0-1 79,-25-48 78,0-26-156</inkml:trace>
  <inkml:trace contextRef="#ctx0" brushRef="#br0" timeOffset="-158400.13">6673 8210 0,'0'-24'16,"-25"24"15,0 0 1,0 0-17,1 0 1,-26 0-1,0 24 1,1-24 0,-1 25-1,25-25 1,25 25 0,25 0 93,25-25-78,-50 25-15,25-25-16,24 0 15,-24 24 1,0-24 0,0 0 15,-1 0-31,1 0 16,0 0-1,0 0 1,0 0-1,-1 25 1,-24 0 62,0 0-31,0 0 0,-24-25-31,24 24-16,-25-24 15,0 0 16,0 0-15,0 25 0,1-25 31,-1 0-16,0 0 0,0 0 16,25-25 0,0 1-32,0-1 17,0 0-17,0 0 17,25-24-17,-25 24-15,50 0 16,-50 0-1,49 0 1,-24 25 15,-25-24-15</inkml:trace>
  <inkml:trace contextRef="#ctx0" brushRef="#br0" timeOffset="-155890.46">6276 8434 0,'-25'0'140,"0"0"-124,1 0 15,-1 0 47,25-25 16,0 0-63,0 0 16,0 0 0,0 1 0,0-1-31,0 0 31,25 25 156,-1 0-94,-24 25-78,0 0 1,25-25-32,-25 24 46,0 1-14,0 0-1,0 0 0,0 0-15,25-25 15,-25 24-15,0 1 15,0 0 0,0 0 32,0 0-1,0-1 32,0 1-78,0 0 15,-25-50 63,25-24-79</inkml:trace>
  <inkml:trace contextRef="#ctx0" brushRef="#br0" timeOffset="-146192.75">2382 6524 0,'-25'0'484,"25"-25"-468,0 0 93,0 0-78,0 0 1,0 1-17,0-1 1,0 0-1,0 0 1,0 0 0,0 1-1,0-1 1,0 0 15,0 0-15,0 0-1,0 1-15,0-1 16,0-25 0,0 25-1,0 1 1,0-26-16,25 25 16,-1-24-1,-24 24 1,0 0-16,25-25 15,-25 25 1,25-24 0,0-1-1,-25 1-15,0 24 16,0 0 0,0-25-1,25 50 1,-25-24-16,0-1 31,24 0 0,-24 0-15,0 0 0,25 25-1,-50 0 204,25 25-188,0 0 0,0 0 16,-24-25-47,24 25 47,0-1 0,-25-24-31,25 25-1,-25-25 17,25 25-17,-25-25 1,25 25 15,-25-25-31,1 25 31,24-1 1,-25-24 14,0 0-46,25 25 32,-25-25-1,25-25 266,25 1-282,0-1 17,0 0-1,-25 0-15,24 0-1,-24 1 1,25 24-1,0-25 1,-25 0 0,50-25-16,-50 26 15,49-1 1,-49 0 0,25 0-1,-25 50 298,0 0-282,0 0 0,0-1 0,0 1 1,0 0-17,0 0 1,0 0 0,0-1-1,0 1 1,0 0-1,0 0 189,0 0-126,25-25-47,0 24 47,-50-24 31,0 0-77,0 0 15,0 0-32,1 0 1,-26 0-16,0 0 15,26 0 1,-1 0 0,0 0-1,0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3:55:11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 12973 0,'0'-25'0,"0"50"187,0 24-156,0 1 1,0-25-17,0 0 1,0-1 15,25 1 0,-25 0-15,0 0 15,0 0 188,0 0-188,0-1-15,0 1 15,24 0 47,-24 0-47,25-25 204,0 0-204,49 0 0,-24-50 1,0 50-17,-1 0-15,1-25 16,-25 25-1,24-24 1,1 24-16,-25-25 16,-1 25-1,26 0 17,-25 0-17,-25-25 141,0 0-93,0-99-32,0 74 0,0 26-31,0-1 32,0 0-32,0 0 15,0-24 1,0 24 0,0-25 62,0 25-63,0-24 17,0 24 14,-25 25 48,0 0-63,0 0 1,1 0-17,-1 0 1,0 0 0,-25 0-1,26 0-15,-1 0 16,0 0-16,0 0 15,0 25 1,1 0 0,-1-25 15,0 0 0,0 24-15,0-24-1,1 25 1,-1-25 0,0 0 15,25 25 16,-25-25-16,25 25-15,-25-25-1,1 0 1,24 25 0,-25-25-16,25 24 156,-25-24-141</inkml:trace>
  <inkml:trace contextRef="#ctx0" brushRef="#br0" timeOffset="2629.04">298 12973 0,'0'-25'78,"-25"75"187,0-1-249,-24 50 0,24-74 15,50-25 235,0 0-235,-25-25-16,24 25 1,1 0 0,0 0 15,-25-24-15,25 24-1,0-25 1,-1 25-1,-24-25 142,0 0-64,0 0-30,0 1 62,0 48 94,0 1-188,0 0 0,0 0 0,0 0-15,0-1 0,0 1 15,0 0 16,0 0-16,0 0 32</inkml:trace>
  <inkml:trace contextRef="#ctx0" brushRef="#br0" timeOffset="20153.03">75 7293 0,'0'74'203,"0"50"-187,0 25 31,25-50-32,-25-74 1,0 0 0,24-25 265,51 0-266,74-50 17,-50 25-1,-50 25-15,-24-25 30,-25 1 204,0-1-234,-49-174 31,49 125-31,-25 49-1,25 0 16,0-24-15,0 24 15,0 0 63,-25 0-94,0 25 94,25-24-79,-25 24 17,1 0-17,-26 0 17,0 0-17,-24 24 32,49 26-47,0-50 16,25 25-16,-24-25 15</inkml:trace>
  <inkml:trace contextRef="#ctx0" brushRef="#br1" timeOffset="40554.19">149 13295 0,'-49'0'125,"49"-24"-110,-50-51 1,50 50-1,-25 0 17,25-24-1,0 24-31,0 0 31,0 0 16,0 1-31,0-26 15,0 25 0,0-24-15,25 24 15,25-50 0,-1 51 16,-24 24-31,25-25-1,-26 25 17,-24-25-17,25 25 17,0 0-17,0 0 16,0 0-31,24 0 32,-24 0-17,0 0 1,24 0 15,-24 25 0,0-25-31,0 0 16,-25 25 0,49 24 15,-24 26 16,-25-26-16,0-24-15,0 0-1,0 0 17,0-1-17,0 1 1,0 25-1,-49-1 32,24-24-15,0 0-1,0 0-16,0-25 1,1 0 15,-1 0-15,0 0 15,-49 0 16,24 0-31,0 0 15,26 0-15,-26 0 15</inkml:trace>
  <inkml:trace contextRef="#ctx0" brushRef="#br1" timeOffset="82846.03">273 12874 0,'-25'24'141,"25"1"-126,-24 25 1,24-25 0,0-1-1,0 1 17,0 0-1,-25-25 0,50 0 157,-1 0-173,26 0 16,-25 0 16,0 0 47,-25-25-78,0 0 46,0 1-15,24 24-16,-24-25-15,0 0 0,0 0 15,25 0 0,-25 1 63,0 48 31,0 1-110,0 25 1,0-25 0,0 24-16,0-24 31,0 0 94,0 0-47,0 24 360,0 26-407,0-50 16,0-1-32,0 1 17</inkml:trace>
  <inkml:trace contextRef="#ctx0" brushRef="#br1" timeOffset="84943.2">298 13320 0,'-25'0'78,"0"0"-62,1 0 0,-26-25-1,25 25 1,0 0-1,25-24 1,-24 24 0,-1-50-1,25 25 48,0 0-48,0 0 32,0 1-15,-25-26-17,25 25 16,0 0-15,0 1 0,0-1 15,0 0 16,0 0-32,0 0 1,25 25 0,0-24-16,-25-1 15,24 25 1,1 0 0,50-25-1,-51 25 16,26-25-15,-25 25 31,49 0-16,-49 0 0,0 0 1,0 0 15,-1 0-32,1 0 16,0 25 1,0 25-1,-25-26-15,25-24 15,-25 25-31,0 0 15,0 0 17,0 0-17,0-1 32,0 1-31,0 0 31,0 0-32,0 0 17,0-1-17,-25 26 1,0-50 15,0 25-15,0-25-16,1 25 15,-1 0 17,0-25-17,0 0 1,0 0 15,-24 24 32</inkml:trace>
  <inkml:trace contextRef="#ctx0" brushRef="#br1" timeOffset="98380.42">174 7491 0,'0'-25'203,"0"0"-172,0 1 0,25 24-31,0 0 31,-25-25-15,24 25 0,1 0 31,0 0 15,-25 25 16,0 24-47,0-24 16,0 0-31,0 0 15,0-1-15,-25-24-1,25-24 298,25 24-297,25 0 15,-26 0 0,1 0 32,0 0-1,-25 24 63,0 1-109,0 0 15,0 0 0,-25 0 0,0-25 1,1 24-17,-1-24 1,0 0 0,0 0 30</inkml:trace>
  <inkml:trace contextRef="#ctx0" brushRef="#br1" timeOffset="101423.33">496 7689 0,'0'25'266,"0"0"-219,0 0-32,-24-25 17,-26 25-1,25-25-15,0 0 15,1 0-16,-1 0 1,-25 0 31,25 0-31,1 0 15,-1 0-16,0 0 17,0 0-17,0-25 17,25 0-17,-24 0 16,-1-24 1,0-1-1,25 25 0,0 0-15,0 1 31,0-1-47,-25 0 15,25 0 1,0 0 0,0 1 30,0-26-30,0 25 15,0-24-15,25 24-16,-25 0 16,25 25-1,-25-25 1,25 25-1,-1-25 1,51 1 0,-75-1-1,49 25 1,1 0 31,-25-25-16,0 25-15,-1 0-16,1 0 15,25 0 1,-25 0 31,-1 0-47,1 25 15,0 0 17,0-1-1,-25 1-15,25 50-1,-1-51 1,-24 1-1,0 0 1,0 0 0,0 24-1,25-24 1,-25 0 15,0 0 0,0 0-15,0-1 0,0 1-1,-25-25 1,25 25 0,-24 0-1,-1-25 16,0 25-15,0-25 0,-24 24 15,-1-24 0</inkml:trace>
  <inkml:trace contextRef="#ctx0" brushRef="#br1" timeOffset="127052.08">3597 10864 0,'0'-24'46,"0"48"267,0 1-282,0 0-15,0 0 15,0 0 16,0-1 15,25-24 48,-25-24 202</inkml:trace>
  <inkml:trace contextRef="#ctx0" brushRef="#br1" timeOffset="129591.09">3647 11460 0,'0'-25'31,"0"50"141,0 24-156,0-24-1,24 25-15,-24-25 32,0-1-1,25-24 63,0-24-16,0 24-63,0-25 32,-25 0-47,24 25 16,-24-25-1,25 25 17,0 0 15,-25 25 46,0 0-30,0 0-48,0-1 32,0 1-31,0 0 0,0 0 15,-25 0 0,0-25-15,25 24-1</inkml:trace>
  <inkml:trace contextRef="#ctx0" brushRef="#br1" timeOffset="130684.69">3622 11460 0,'0'-25'109,"25"25"-93,-1-25 0,51-24-1,-50 49 1,-1 0 15,-24-25-15</inkml:trace>
  <inkml:trace contextRef="#ctx0" brushRef="#br1" timeOffset="133855.38">3895 11485 0,'24'0'47,"-24"24"0,0 1-16,25 25 0,-25-25 0,0-1-15,0 1 0,0 0-1,0 0 16,0 0 1,0-1-17,0 1 1,-25-25 15,1 25 0,-1 0-15,0-25 15,0 0 1,0 0-17,1 25 1,-26-25 31,0 0-16,26 0 0,-1 0 0,25-25-15,-25-25 15,0 25-15,25 1 0,0-26 15,-25-24 0,25 49-15,0 0-1,0-25 1,0 26 0,0-1-1,0 0 1,0 0 31,0-24-16,0 24 47,0 0-47,25 0-15,-25 0 31,25 25-32,0-24 32,0 24-31,-1 0 31,1 0 0,0 0-32,0 0 48,0 0-32,-25 24 0,24-24 16,-24 25-16,0 0 1,25 0-1,0 24 0,-25-24 47,0 0-46,0 0-1,0 0 0,0-1 16,0 1 0,25-25 0,-25 25 0,0 0-32,0 0 32,0 24-16</inkml:trace>
  <inkml:trace contextRef="#ctx0" brushRef="#br1" timeOffset="150917.6">2704 14883 0,'0'25'125,"0"-1"-94,0 1 16,0 0-31,0 0 15,0 0 16,0-1 0,0 1-32,0 0 17,25 0-1,0 0-16,-25-1 17,24-24-17,1 0 17,0 0-1,0 0 16,0 0-32,-1 0 17,-24-24-17,0-1 48,0 0 30,-24 25 64,-1 0-142,0 0 1,0 0 0,0 0 15,1 0 94</inkml:trace>
  <inkml:trace contextRef="#ctx0" brushRef="#br1" timeOffset="153820.82">2555 15205 0,'-25'0'31,"1"0"16,24-25-31,0 1 15,0-1-16,0 0 17,0 0-1,0 0 0,0 1-15,0-1-1,0 0 1,0 0 0,0 0 15,24 1-15,1 24-1,-25-50 1,50 25 31,-25 25-32,-1-25 17,1 25-17,0-24 16,0 24-31,-25-25 16,25 25 15,-1 0 1,1-25-1,0 25 0,0 0-15,0 0 15,-1 0 0,1 0-31,0 0 31,25 0-15,-50 25 15,49 0 1,-24-1-32,0 1 15,-25 0 1,0 0 15,0 0 0,0-1 1,0 1-32,0 0 46,0 0-30,0 0 0,0-1-1,0 1 17,-25-25-1,0 25-31,25 0 15,-24 0 17,-1-25-1,0 49 16,0-24-32,0-25 1,0 0 15,1 25-15,-1-25 0,0 0-1,0 0 16,-24 0-15,24 0 31,0 0-31,0 0-1,0 0 16,1 0-15,-1 0 15,0 0-15,0-25 46,0 25-46,25-25 0,-24 25 15,24-25 63,-25 1-63</inkml:trace>
  <inkml:trace contextRef="#ctx0" brushRef="#br1" timeOffset="161296.84">1017 8111 0,'-24'25'31,"48"-50"-31,-24 50 125,50-25-109,248-50 31,322-99-16,-422 100-15,-24-26-16,-1 26 31,-49-1-31,25 1 16,-50 24-1,26-25-15,-51 25 16,25-24-1,100-26 17,-100 26-17,25-1 17,-75 25-32,75 1 31,-74-1-16,-25 0-15,24 25 16,-24 0 15,-149 50 157,-49-1-173,-26 26 1,-49-1 0,-198 75-1,148-124 17,174-1-32,25-24 31,74 25-31,-25-25 15,26 0 1,-26 0 0,0 0-1,-24 0 1,0 0 0,-100 50-1,99-50 1,1 25-1,-75 24 17,25 1-1,25-25 0,99-1 47</inkml:trace>
  <inkml:trace contextRef="#ctx0" brushRef="#br1" timeOffset="164030.27">3027 16346 0,'24'0'156,"-24"-25"-140,25 25 0,0-24-1,25-1 1,-26 0-1,26 0 1,-25 0-16,49-24 31,-24 24-15,49-49 15,50-1-15,-75 1-1,100-50 1,-75 74 0,-24-24-1,148-50 1,-124 74 0,99-74 30,-49 25 1,-25 49-31,-49 25 0,49-24-1,-25 24 16,-49 0-31,-1 0 16,26 1 0,-1-1 15,0-25 0,-49 50-31,0 0 31,-25-25-15,25 1 15,0 24-15,-1 0 0,-24-25 15,25 25-31,0 0 47</inkml:trace>
  <inkml:trace contextRef="#ctx0" brushRef="#br1" timeOffset="177887.78">4812 8086 0,'0'75'140,"0"-1"-124,-24 100 15,24-75 0,0-49-31,0 49 32,0-50-17,0-24 1,24-25 281,51 0-282,74 0 32,-25-25-31,74 1 15,-123 24-15,24 0-1,-25-25-15,25 25 16,-24 0-16,-1 0 16,1 0-1,-1-25 1,75 25 15,49-25 0,-148 25-15,24 0 0,-49 0-16,25 0 15,-25 0-15,24 0 16,1 0 0,-25 0-1,24 0 1,26 0-1,24 0 17,74 0-1,-98 50 0,-50-50-15,49 0-1,-49 0-15,0 0 16,24 0-16,1 25 16,-25-25-1,0 0 1,-1 0 15,1 0 0,0 0-15,0 0 15,-25-25 126,0-124-142,0-273 16,0 298-15,-25 124 297,-124 0-282,75 0 0,-25 0-31,24 0 16,-24 0-1,24 0-15,1 0 16,0 0 0,-1 0-1,-24 0 1,49 0-1,-74 0 1,-124 0 47,124 0-32,75 0-16,-1 0 1,-24 0 0,24 0-1,0 0 1,1 0-16,-1 0 16,1 0-1,-1 25-15,-148-25 47,74 25-31,49-25-1,50 0 1,-49 25 0,49-25-1,0 0 63,1 0 0,24 25-46,-25-25-1,0 0-15,0 24-1,0-24 1,-24 25 124,24-25-124,0 0 0,0 0-1,0 0 95</inkml:trace>
  <inkml:trace contextRef="#ctx0" brushRef="#br1" timeOffset="181000.98">6549 2381 0,'25'0'313,"-1"-49"-298,26-1-15,49-24 16,-24 24-1,24-24 1,-25 24 0,1 0-16,-51 26 15,51-1 17,-50 0-1</inkml:trace>
  <inkml:trace contextRef="#ctx0" brushRef="#br1" timeOffset="182451.91">6871 2604 0,'0'-24'125,"50"24"-110,-25-25-15,24 25 47,-24 0-31,-25 25 46,0-1-46,0 1 15,0 0-15,0 0-1,0 0 1,0 24 15,-25-24 1,25 0 14,-25 0-46,50-25 157,0 0-142,0 0-15,24 0 16,-24 0 15,0 0-15</inkml:trace>
  <inkml:trace contextRef="#ctx0" brushRef="#br1" timeOffset="183859.58">7194 2530 0,'49'-25'125,"-24"0"-110,0 25 17,0 0 14,-25 25 17,0 0-47,0 0 15,0 0 0,25-25 172,-1 0-187,1 0-1,0 0 1,0 0 15,-25 24 1,0 1-1,0 50 0,-50-26 0,25-49-15</inkml:trace>
  <inkml:trace contextRef="#ctx0" brushRef="#br1" timeOffset="184923.01">8111 2356 0,'50'0'63,"0"-49"-47,49-1-16,25-24 15,0 24 1,-50 25 15,-24-24-31,0 24 31,-26 25 47,1 0-62,0 0 0</inkml:trace>
  <inkml:trace contextRef="#ctx0" brushRef="#br1" timeOffset="186522.55">8533 2803 0,'-25'0'109,"-24"0"-77,-1 0-32,1 0 15,24 0 1,0 0-1,25-25 17,-25-24-17,25 24 17,0 0-1,0 0 16,25 25 15,25 0-46,-26 0-1,1 0 1,0 0 15,-25 25 1,0 0-1,0 0-16,0-1-15,25 1 16,-25 0 15,0 0-15,0 0-16,0-1 31,0 1-15,-25 25 15,25-25 0,-25-1-31,0 1 32,1-25-17,24 25-15</inkml:trace>
  <inkml:trace contextRef="#ctx0" brushRef="#br1" timeOffset="188382.36">8707 2753 0,'0'-24'31,"-25"24"94,0 0-93,0 0-32,1 0 15,-1 0 1,-74 0 15,99 24 110,24 1-110,51 0 0,24 0 0,-74 0-31,0-25 16,-1 0 15,1 0 1,0 24 14,-25 1 33,0 0-64,0 0 1,0 0 15,-25-25-15,0 0-1,1 0 1,-26 0 15,25 0 0,25-25 110,0 0-110,0 0 1,0-24-1,0 24-16,0 0 1,25 25 0,-25-25-1,25 25-15,-25-25 157</inkml:trace>
  <inkml:trace contextRef="#ctx0" brushRef="#br1" timeOffset="-213367.06">2406 6524 0,'0'-25'62,"0"0"-46,0-25 0,0 1-1,0-1 1,0-49 0,0-25-1,25-25 1,0-25-16,25-98 31,-50 172-31,24-73 31,26 123-15,-50 1 0,0 24 15,0 50 156,0-1-171,0 1 0,-25 25-1,-49 49 1,-1-49-1,51 49 1,-51-25 15,75-49-31,-25 25 47,1-26-47,24 1 31,0 0-15,-25-25 0,0 25-16,25 0 31,0-75 125,0 25-140,74-74-1,-49 25 1,0 49 0,0-25-1,24 25-15,-49-24 16,25 24 0,25-49 30,-25 74 1,-25-25 0,24 25-16,1 0 1,0 0-1,0 25 94,24 99-78,-24-100-47,0 76 31,0-100-15,-25 24-1,0 1 48,0 0 31,-50-25-79,25 0 1,-49 0-1,24 0 1,-123 50 0,49-26-1,49 1 1,-49-25 15,100 0-15,-1 0 15,25 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19:3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4143 10046 0,'0'0'0,"-25"0"62,0 0-15,25 25-31,0 0-16,0-1 15,-49 100 17,49 0-32,-50 50 15,50 0 1,-25-50-16,25-50 16,0 0-1,0-24 1,0-25-1,0 24-15,0 26 16,50 49 0,-25-50-1,-1 1 1,1-26 0,-25-24-1,25 0 1,-25 0-1,74-25 220,50 25-220,0-1 1,75 1-16,74-25 16,0 0-1,49 0 1,25 0-16,100 0 16,-75 0-1,248 0 16,-322 0-15,-75 25-16,0 0 16,25-25-1,0 0-15,-25 0 16,-49 0 0,0 25-1,-125-25 1,-24 0-16,-25-25 47,50 25 140,49 0-171,50 0-1,198 0 17,-149 0-32,1 0 15,24 0 1,-24 0-16,24 0 16,-50 0-1,-24 0 1,-25 0-1,0 0-15,-49 0 16,-1 0 0,1 0-1,-1 0-15,-24-25 16,-1 25 0,1 0-1,49-50 16,-25 26-31,1-1 16,-50 0 0,24 0-16,-24 25 15,0-25 17,0 1-17,-25-1 1,49 0-1,1 0 1,-25-49 0,99-25-1,-25-1 1,-74 75 0,0-24-16,24-1 15,-24 1 1,0 24-1,0-25 1,-25-24-16,24 24 16,1 1-1,-25-1 1,0 25 0,0 0 15,-25 1 0,-49-51-15,49 50-1,-24-24 1,-1-1-16,0 1 16,1 49-1,24-50 1,0 50-16,-49-25 15,49 0 1,-25 1 0,-24 24-1,-1-50-15,-49 25 16,-49-24 15,49 24-15,-50 0-16,50 0 15,-50-25 1,-24 26 0,-25-1-16,24 25 15,-24 0 1,0-25 0,-25 25-1,49 0-15,1 0 16,0-25-1,24 25 1,-149-49 15,150 24-31,24-25 16,0 25-16,75 1 16,-25-1-1,49 25 1,0 0-1,-24 0-15,49 0 16,-25 0 15,26 0-15,-26 0 0,0 0 249,-49 0-265,-50 0 16,-49 0-1,0 0 1,-26 0-16,-49 0 16,50 0-1,25 0 1,24 0 0,0 25-16,75-25 15,0 24 1,0-24-1,-100 25 1,125-25 0,24 0-1,1 50-15,-1-50 16,1 25 0,-1-25-1,0 0 1,1 24-1,24-24-15,-25 25 16,25-25 0,-24 25-1,-1-25-15,1 0 32,-26 50-32,1-26 15,24 1 1,1 0-16,-1 0 15,-24 25 1,49-26 0,-25 1-16,-24 0 15,49-25 1,-25 25 0,26 0-1,-26-25-15,25 24 16,0-24-1,1 0 17,24 25-32,-25-25 47,0 0-32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4:08:36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16123 5234 0,'25'0'343,"0"0"-327,0 0 0,0 0 15,-1 0-31,1 0 15,25 0 1,-25 0 0,-1-25-1,1 25 1,25 0-16,-25 0 16,-1 0-1,100-25 1,-99 25-1,0-25 1,25 25 0,-1-24-16,-24 24 15,0 0 1,0 0 0,24 0-16,-24 0 15,0 0 1,49-25-1,-49 25 1,0 0-16,25-25 16,-26 25-1,1 0 1,0 0 0,0 0-16,0 0 15,49 0 1,-49 0-1,0 0 1,24 0 0,-24 0-16,0 0 15,0 0 1,-1 0 0,1 0-1,25 0-15,-25 0 16,-1 0-1,1 0 1,0 0-16,0 0 31,25 0-15,-26 0-16,1 0 16,0 0-1,0 0 1,0 0-1,-1 0-15,1 0 16,0 0 15,0 0-15,-25 25 15</inkml:trace>
  <inkml:trace contextRef="#ctx0" brushRef="#br1" timeOffset="9302.31">16123 5234 0,'-24'0'15,"48"0"189,26 0-189,0 0 1,-1 0-1,1 0 1,-25 0-16,49 0 16,-49 0-1,0 0 17,-1 0-17,1 0-15,-25-25 16,25 25-1,0 0 17,0 0-17,-1 0-15,1 0 16,50 0 0,-50 0-1,-1 0 1,1 0-1,50 0-15,-51 0 16,1 0 0,0 0-1,0 0 1,24 0 0,-24 0 15,0-25-16,0 25 1,0 0 0,24 0-1,-24 0 1,0 0-16,24 0 16,-24 0-1,25 0 1,-25 0-1,24 0 17,-24 0-17,0 0-15,0 0 16,-1 0 0,1 0-1,0 0 1,25 0-1,-26 0 1,1 0 0,0 0-1,0 0 1,0 0 15,24 0-15,-24 0 15</inkml:trace>
  <inkml:trace contextRef="#ctx0" brushRef="#br1" timeOffset="14283.67">12254 5308 0,'25'0'62,"-1"0"-46,1 0 0,0 0-1,49 0 1,1-25-16,-1 25 15,1 0 1,24 0-16,-25 0 16,26 0-1,48 0 1,-48 0-16,-26 0 16,0 0-1,1 0 1,-26 0-16,26 0 15,-25 0 1,24 0 0,0 0-1,-24 0 1,24 0-16,1 0 16,-50 0-1,24 25-15,-24-25 16,25 0-1,-26 0 17,26 0-17,49 0 267,-74 0-267,49 0-15,-24 0 16,0 0-1,24 0-15,-24 0 16,-1 0 0,26 0-1,-1 0-15,25 0 16,-24 0 0,24 0-1,-25 0 1,-24 0-16,24 0 15,-24 0 1,0 0 0,-1 0-1,1 0-15,-1 0 16,1 0 0,0 0-16,-26 0 15,26 0 1,-25 0-1,0 25 1,0-25-16,-1 0 31,26 0 297,-25 0-312,24 0 0,1 0-1,-25 0 1,148 0 0,-123 0-1,24 0 1,-24 0-1,49 0 1,-74 0-16,49 0 16,-24 0-1,0 0 1,-1 0 0,-24 0-16,25 0 15,24 0 1,-49 0-1,0 0 17,24 0-1,-24 0-31,25 0 16,24 0-1,-49 0 360,25 0-359,-1 0 15,-24 0-15,25 0-16,-1 0 15,-24 0 1,0 0 0,49 0-16,-49 0 15,0 0 1,0 0-1,-1 0 1,1 0 15,0 0-31,0 0 32,0 0-17,24 0 1,-24 0 15,0 0-15,0 0-16,0 0 47,-1 0-32,1 0 95,0 0-79,0 0 219,0 0-235,-25-25 1,24 25 31,1 0-31,0 0 46,0 0 79,-25-25-110,25 25 0,-1 0 0,1 0 63</inkml:trace>
  <inkml:trace contextRef="#ctx0" brushRef="#br1" timeOffset="39107.31">18505 4663 0,'49'0'375,"1"0"-375,-1 0 16,26 0 0,24 0-1,50 0-15,-25 0 16,25 0-1,-50 0 1,0 0 0,25 0-1,-99 0 1,0 0 31,24 0 297,-24 0-329,99-25-15,-99 25 16,25 0-1,-1 0 1,-24 0 0,25 0-1,-25 0 1,-1 0 0,1 0-1,0 0 48,-50 0 280,0-24-327,1 24 0,-1 0-1,0-25 17,0 25-32,0-25 31,1 25 47,-1 0 0,0 0-47,50 0 157,0 0-173,-1 0 1,26 0-16,0 0 16,24 25-1,-49 0 17,0-25 30,-25 24 1,24-24-32,1 0 0,0 0-15,0 25 15,-50 0 188,25 0-219,-25-25 31,-24 0-15,49 25-16,-25-25 15,0 0 16,0 0-15,25 24 0,-25-24-1,1 0 32,-1 0-31,0 0-1,25-24 189,0-1-173,0 0 0,0 0 16,-25 0-31,25 1-1,0-1 16,-25 25-15,25-25 0</inkml:trace>
  <inkml:trace contextRef="#ctx0" brushRef="#br1" timeOffset="56495.46">20539 5060 0,'49'0'78,"-24"0"-62,0 0-1,24 0-15,26 0 16,49 0-1,-25 0 1,0 0 0,1 0-16,-1 0 15,-25 0 1,1 0 0,-26 0-1,1 0-15,-1 0 16,-24-25-1,0 25-15,0 0 16,0 0 0,-1-24-1,1 24 1,0 0 203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19:44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19001 6772 0</inkml:trace>
  <inkml:trace contextRef="#ctx0" brushRef="#br0" timeOffset="12281.39">16644 8260 0,'0'50'172,"0"-1"-157,0 26 1,0 24 0,0 0-1,0-25-15,0-24 16,0-25 0,0 24-1,0 1-15,0-25 16,0 0 15,0-1-15,-25 1 15,-24 0-15,24-25-1,0 0 16,-24 0-15,24 0 15,25-25-15,-25 0 0,0-24 15,25-1 0,0 25 0,0 1 16,25-1-47,0 0 16,0 25-1,24-50 1,1 26 0,49-100 15,-24 99 0,-51 25-31,1-25 16,0 25-1,0 0 1,0 0 0,-1 0 15,-48 0 156,-1 25-155,25 0-17,0-1-15,-25-24 16,25 25 15,0 0 0,0 0-31,0 0 32,0-1 15,25-24-32,0 0 16,-1 0 1,1 0-32,0 0 47,-25-24 93,0-1-124,0 0-1,0 0 17,0 0-17,0 1 17,-25 24-17,0-25 16,50 25 157,0 0-157,0 25 0,-25-1-15,25-24 15,-1 25-15,-24 0 31,0 0 15,0 0 32,0-1 15,25-48 79,-25-1-172,25-25 30,0 50-14,0-25-1,-1 25 0,-24-24-15</inkml:trace>
  <inkml:trace contextRef="#ctx0" brushRef="#br0" timeOffset="13892.96">17736 8012 0,'-25'25'265,"-25"24"-249,1-24-16,24 25 16,-25-25-1,25 24 1,1-24-16,-1 25 31,0-26 16,25 1-47,0 0 16,-25 25-1,25-26 1,0 1-1,0 0 17,0 0-17,0 0 1,0-1 0,0 26 15,0-25 0,0 0-31,0-1 31,0 1-31,50 0 16,-50 25 0,25-50-1,-1 49 1,1-49-16,-25 25 15,25-25 1,0 0 0,24 0 15,1 0 0,-25 0 0</inkml:trace>
  <inkml:trace contextRef="#ctx0" brushRef="#br0" timeOffset="16749.01">17860 8334 0,'0'50'922,"0"-25"-922,0 24 16,0 1-1,0 0 1,0-26-16,0 1 31,0 0-15,0 0 31,0 0-16,0-1 16,25-24 62,-1 0-62,-24-24 422,25-1-422,-25 0-16,25 0-31,-25 0 47,25 25-16,-25-24-15,25 24-1,-25-25 17</inkml:trace>
  <inkml:trace contextRef="#ctx0" brushRef="#br0" timeOffset="17846.96">17909 8062 0</inkml:trace>
  <inkml:trace contextRef="#ctx0" brushRef="#br0" timeOffset="18997.8">18257 8359 0,'0'25'31,"-25"-25"0,74 0 141,26 0-156,-26 0-1,1 0 1,0 0-16,-26 0 16,1 0-1,0 0 17</inkml:trace>
  <inkml:trace contextRef="#ctx0" brushRef="#br0" timeOffset="20000.21">18331 8483 0,'25'0'109,"0"0"-109,24 0 16,1 0 0,-1 0 15,-49 25 16,25-25 78</inkml:trace>
  <inkml:trace contextRef="#ctx0" brushRef="#br0" timeOffset="21461.3">18827 8210 0,'0'25'250,"0"0"-219,0 25-15,0-1-16,0 26 16,0-26-1,0 75 1,0-99 0,0 25 15,0-26 219</inkml:trace>
  <inkml:trace contextRef="#ctx0" brushRef="#br0" timeOffset="22451.07">19125 8558 0,'0'24'157,"0"1"-142,0 25 1,0-25-16,-25-1 16,0 1 15</inkml:trace>
  <inkml:trace contextRef="#ctx0" brushRef="#br0" timeOffset="23329.8">19125 8384 0</inkml:trace>
  <inkml:trace contextRef="#ctx0" brushRef="#br0" timeOffset="24923.6">19422 8235 0,'0'0'0,"0"50"266,0-1-251,0 1 1,0 24-16,0-24 15,0 0 1,0-1-16,0-24 16,0 0-1,0 0 1,25-25 125,0 0-95,0 0-30,0 0 15,-1 0 1,1 0 14,-25-25 17,0 0-32</inkml:trace>
  <inkml:trace contextRef="#ctx0" brushRef="#br0" timeOffset="26224.97">19571 8136 0,'25'0'188,"-50"0"-63,25-25-63,0 0-46</inkml:trace>
  <inkml:trace contextRef="#ctx0" brushRef="#br0" timeOffset="27746.14">20043 8111 0,'24'0'0,"-24"25"125,0 0-109,-24-25 0,-1 49-1,-50 1 1,51-25-16,-26 24 16,0-24-1,50 0 1,-25-25-1,1 0 142,24 25-157,24-25 125,1 25-110,0-25 1,0 0 0,25 0-16,-26 24 15,1 1 1,0-25 15</inkml:trace>
  <inkml:trace contextRef="#ctx0" brushRef="#br0" timeOffset="28676.43">20365 8285 0,'-25'0'31,"0"0"0,75 0 110,0 0-125,24 0-16,-49 0 15,24 0 1,-24 0-1,0 0 1</inkml:trace>
  <inkml:trace contextRef="#ctx0" brushRef="#br0" timeOffset="29483.75">20340 8458 0,'25'0'110,"0"0"-95,0 0 1,24 0 0,1 0-16,-25 0 31</inkml:trace>
  <inkml:trace contextRef="#ctx0" brushRef="#br0" timeOffset="31608.7">20836 8260 0,'0'25'172,"0"74"-125,0 0-16,0-74-31,0 0 31,0 0 1,0-50 171,0 0-172,0 0-31,0 0 16,0-24-1,25-1 17,0-24-1,0 74-31,-25-25 15,25 25 17,-1 0 15,1 0-16,0 0 16,0 0 0,0 0 15,-25 25-31,0 0-15,0-1 15,0 26 0,0-25 1,0 0-17,0-1 95</inkml:trace>
  <inkml:trace contextRef="#ctx0" brushRef="#br0" timeOffset="33070.76">21357 8582 0,'0'25'172,"-25"25"-156,25-1-16,-24-24 15,-1 0 1,25 0 0,74-199 46</inkml:trace>
  <inkml:trace contextRef="#ctx0" brushRef="#br0" timeOffset="33677.48">21357 8607 0,'0'-49'62,"25"-1"-46,0-24-16,24 49 16,-49-50-1,50 51 1,-50-1-16,0 0 31,25 25-15,-25-25 15,25 25 47,-25-25-31</inkml:trace>
  <inkml:trace contextRef="#ctx0" brushRef="#br0" timeOffset="34501.6">21407 8260 0,'0'0'0</inkml:trace>
  <inkml:trace contextRef="#ctx0" brushRef="#br0" timeOffset="34748.48">21407 8260 0</inkml:trace>
  <inkml:trace contextRef="#ctx0" brushRef="#br0" timeOffset="36627.13">21952 8186 0,'0'24'172,"0"1"-157,-24 0 1,-1 0-16,25 24 16,0 1-1,-25-25 1,25 0 0,-25 24-16,25-24 31,0 0 0,75 0 16,-26-1-31,-24-24 15,0 0-16,0 0 1,24 0-16,1-24 16,-25-1-1,0 0 1</inkml:trace>
  <inkml:trace contextRef="#ctx0" brushRef="#br0" timeOffset="38983.75">22449 8161 0,'0'25'156,"24"-1"-141,-24 1 1,25-25-16,-25 25 16,25-25-1,0 25 1,-25 0 15,25-1 32,-25 1-32,24-25 0,1 25 47,0 0-62</inkml:trace>
  <inkml:trace contextRef="#ctx0" brushRef="#br0" timeOffset="42084.17">22473 8409 0,'-24'0'16,"48"0"109,26-50-94,-25 25 0,0 25-31,-25-24 47,24-1-31,1 0-1,-25 0 298,0 0-157,-25 25 32,25 100-63,-24-26-110,24-24 1,0-1 0,-25-24-1,25 0 1,0-50 328,-25-25-313,0 26-31,25-1 15,0 0 17,-25 25-1,1 0 78,24-25-93,-25 25 31,0 0-32,50 0 142,74 0-126,-49 0 0,-26 0 32,1 0-32,0 0 16,25 0 109,-26 0-125</inkml:trace>
  <inkml:trace contextRef="#ctx0" brushRef="#br0" timeOffset="43438.12">22151 7962 0,'-25'0'110,"0"0"-79,1 0-15,24-25 124,0 1-93</inkml:trace>
  <inkml:trace contextRef="#ctx0" brushRef="#br0" timeOffset="44521.42">22895 8186 0,'0'24'16,"50"-24"93,-26 0-93,101 0 31</inkml:trace>
  <inkml:trace contextRef="#ctx0" brushRef="#br0" timeOffset="45524.85">22994 8285 0,'0'25'31,"-25"-25"-16,1 0 32,48 0 141,51 0-157,-50 0 0,0 0 1</inkml:trace>
  <inkml:trace contextRef="#ctx0" brushRef="#br0" timeOffset="47144.51">23342 8086 0,'24'0'156,"-24"-24"-140,25 24 0,0 0-1,0 0 1,-25 24 46,0 1-30,0 0-32,0 25 15,0-26 1,0 1-1,-25 0 1,25 0 0,-25-25-1,25 25-15,-25-1 32,1-24-1,24 25-16,-25-25 1,50 0 125,-1 0-110,26 0-31,-25 25 31,0-25-31,-1 25 16</inkml:trace>
  <inkml:trace contextRef="#ctx0" brushRef="#br0" timeOffset="48516.74">23416 7913 0,'50'0'125,"-1"24"-109,26 26-16,-26 25 15,50-26 1,-74 50-1,25-74 1,-50 0-16,0 25 16,0-26-1,0 76 17,0-1-1,0-50-16,0 1 1,0-25 0,0 0-16,0 24 15,0-24 1,0 0 0,-25 24-1,0 1 1,0-50-1</inkml:trace>
  <inkml:trace contextRef="#ctx0" brushRef="#br0" timeOffset="50004.4">24359 7714 0,'0'25'94,"0"0"-78,0 99 15,0-75-31,0 1 16,0 0-1,-25-25 1,25-1-16,-25 26 16,0-25-1,25 0 1,-25-1-1,25 1 17,-24-25 15,24-25 109,24 25-125,1 0 16,0 0-31,0 0-1,0 0 1,-25 25-1,24 25-15,1 24 16,-25-24 0,0-1-1,25 51 17,-25-51-1</inkml:trace>
  <inkml:trace contextRef="#ctx0" brushRef="#br0" timeOffset="51842.8">18703 9624 0,'25'0'78,"49"0"-78,150 149 47,-150-50-15,-49-49-32,-25-1 31,0-24 0,0 0 16,25 0-16,-1-25 0,1 25-15,0-25 15,0 0 47,-25-25-46,-25 50 186,-25 74-202,26-25 15,-1-74-15,25 25 0,0 0 15,0 0 31</inkml:trace>
  <inkml:trace contextRef="#ctx0" brushRef="#br0" timeOffset="53270.47">18728 6226 0,'25'0'140,"74"0"-124,75 0-1,74 0 1,-25 25-16,0 0 16,-49 24-1,-25-24 1,-50 0-16,-50-25 16,1 25 30,-50-1 17</inkml:trace>
  <inkml:trace contextRef="#ctx0" brushRef="#br0" timeOffset="58658.98">21357 8359 0,'-25'0'141,"25"25"-125,-24-25 46,24-25 47,0 0-77,24 25-17,1 0 17,-50 0 139,25 25-155,-24-25 62,24-25 0,0 1-46,0-1-17,0 0 1,24 25-1,1 0 95,0 0 30,-25 25-93,25 0 16,-25-1-32,0 1 0,0 0 16,0 0 31,0 0-62,25 24 0,-25-24 46,0 0-15,0 0-31,0-1 15,0 1 0,0 25 0,0-25 1,-25-25-17,0 0 32,0 0-16,0 0 1,1 0 46,24 24-63,-25-24 1,25 25 31,-25-25 47</inkml:trace>
  <inkml:trace contextRef="#ctx0" brushRef="#br0" timeOffset="60278.68">21382 7937 0,'-25'0'62,"25"-24"-15,0-1-16,0 0-31,25 25 63,-25 25 30,0 0-61,0-1-1,-25-24-15,25-24 77,0-1-61,25 25 14,-25 25 17,-25-25-1</inkml:trace>
  <inkml:trace contextRef="#ctx0" brushRef="#br0" timeOffset="62309.65">19001 9277 0,'25'0'79,"74"0"-64,50 0 1,49 0-1,25 0-15,199 25 32,-224-25-1,-198 25 47</inkml:trace>
  <inkml:trace contextRef="#ctx0" brushRef="#br0" timeOffset="72651.79">16694 7020 0,'0'49'234,"0"1"-218,0 24 0,0-24-1,0-25-15,0 0 16,0 49 15,0-24 0,0-26-15,-25-24-16,0 50 16,0-25 15,1-25-31,-1 25 16,0-25-1,-25 0 16,26 0-15,-26 0 31,25 0-47,0 0 31,25-25 0,0 0 16,0 0-47,25 0 32,99-74-1,273-99 0,-298 123-15,-24 51-16,-1 24 15,-24 0 1,-25 0 0,-1 0-1,-48 24 220,-1 1-220,0-25 1,-74 124 31,49-99-32,50 25 63,0-26-62,0 1 31,25-25-31,0 0 15,24 0 0,-24 0-31,0 0 31,0-25 63,0-24-78,-25-26 15,49-24 0,-49 74-15,0 1 31,0-1 62,-25 25-78,75 0 126,-25 25-142,49 24 16,-74-24-15,25 0-16,0 24 31,-25-24 1,0 0 30,0 0-31,0-50 157,0 0-157,0 0-15,25 1 31,-25-1-32,24 25 1,-24-25-1,25 25 17,-25-25-1,25 25 0,-25 25 63</inkml:trace>
  <inkml:trace contextRef="#ctx0" brushRef="#br0" timeOffset="73934.45">18033 6672 0,'0'25'78,"-49"50"-62,24 74 0,-25-25-16,1-50 15,24-24 1,25-26 0,0 1 15,0 0-16,0 0 1,0 0 15,0-1 1,0 1-1,0 0-16,25-25 1,0 25 0,-1-25-1,1 0 1,0 25 0,25-25-16,-26 24 15,26-24 1,-25 0 15,24 0 0,-49 25-31,25-25 16,0 0 0,0 0-1,0 0 16,-1 25 1</inkml:trace>
  <inkml:trace contextRef="#ctx0" brushRef="#br0" timeOffset="75114.34">18207 6945 0,'0'25'79,"0"0"-48,0 124 0,0-50 0,0-74-15,25-25 125,0 0-95,24 0-14</inkml:trace>
  <inkml:trace contextRef="#ctx0" brushRef="#br0" timeOffset="76384.71">18232 6821 0,'0'-25'125</inkml:trace>
  <inkml:trace contextRef="#ctx0" brushRef="#br0" timeOffset="77678.93">18405 6995 0,'25'0'125,"0"0"-109,0 0-1,0 0 1,24 0 0,1 0-16,-25 0 47</inkml:trace>
  <inkml:trace contextRef="#ctx0" brushRef="#br0" timeOffset="78553.22">18405 7169 0,'25'0'94,"0"0"-63,25 0 0,-1 0 0,-24 0-31,0 0 78</inkml:trace>
  <inkml:trace contextRef="#ctx0" brushRef="#br0" timeOffset="80676.35">18728 6945 0,'0'0'0,"25"0"47,-1 0 16,-24 25-32,25 0-16,-25 0 17,0 0-1,0-1 0,0 1 16,0 0 16,0 0-32,0 0 31,0-50 188,0 0-234,0 0 0,25 25-1,0-49 32,0 24-31,-25 0-1,25 25 1,-25-25-16,24 25 31,-24-25-15,25 25 31,0 0 46,-25 25-61,25-25-17,-25 25 1,0 0 31,0 0-16,0-1 16,0 1 0,0 0 31,0 0-47</inkml:trace>
  <inkml:trace contextRef="#ctx0" brushRef="#br0" timeOffset="81488.82">19274 7119 0,'0'25'125,"0"24"-93,-50 26-1,50-50-31</inkml:trace>
  <inkml:trace contextRef="#ctx0" brushRef="#br0" timeOffset="82634.03">19298 6921 0,'0'24'62,"0"1"1,-24-25-17,24-25 79</inkml:trace>
  <inkml:trace contextRef="#ctx0" brushRef="#br0" timeOffset="83799.83">19546 6871 0,'0'25'79,"0"0"-64,0-1 1,0 26-1,0 0-15,0-1 16,0 1 0,0-25-1,0-1-15,0 1 16,0 0 15,25-25 0,0 0 48,0 0-48,-25-25 31,25 25-30,-1-25 46</inkml:trace>
  <inkml:trace contextRef="#ctx0" brushRef="#br0" timeOffset="84882.54">19596 6697 0</inkml:trace>
  <inkml:trace contextRef="#ctx0" brushRef="#br0" timeOffset="86491.57">19794 6871 0,'50'0'172,"-50"25"-172,25 0 16,0-25-1,0 24 1,-1-24-1,-24 25 1,25-25 62,-50 50 47,1-25-94,-51 24 1,75-24-32,-25 0 15,25 0 48,-25-25-32</inkml:trace>
  <inkml:trace contextRef="#ctx0" brushRef="#br0" timeOffset="87486.69">20067 6995 0,'25'0'140,"0"0"-109,25 0 1,-26 0 61,1 0-14</inkml:trace>
  <inkml:trace contextRef="#ctx0" brushRef="#br0" timeOffset="88755.31">20043 7119 0,'24'0'110,"1"0"-79,0 0-15,0 0-1,0 0 1,-1 0 265,1 0-109</inkml:trace>
  <inkml:trace contextRef="#ctx0" brushRef="#br0" timeOffset="90238.33">20365 6871 0,'25'-25'32,"-25"50"186,0 0-155,0 0-32,0-1-31,0 26 16,0 49-1,0-74 1,0 0 15,0 0 126</inkml:trace>
  <inkml:trace contextRef="#ctx0" brushRef="#br0" timeOffset="91159.51">20663 7144 0,'0'25'140,"0"-1"-124,0 26 15,-25-25-31</inkml:trace>
  <inkml:trace contextRef="#ctx0" brushRef="#br0" timeOffset="92318.61">20687 7069 0,'-24'0'93</inkml:trace>
  <inkml:trace contextRef="#ctx0" brushRef="#br0" timeOffset="94222.1">20985 6871 0,'0'25'125,"0"0"-109,0-1 15,0 26-15,0-25-16,0 0 15,0-1 1,0 1 31,0 0 31,25-25-47,-25 25 1,25-25 14,0 0-30,-1 0 31,1 0 31,0 0-47,0 0 1,-25-25-1,0 0 109</inkml:trace>
  <inkml:trace contextRef="#ctx0" brushRef="#br0" timeOffset="95843.71">21035 6672 0,'-25'0'203</inkml:trace>
  <inkml:trace contextRef="#ctx0" brushRef="#br0" timeOffset="97581.38">21432 6648 0,'0'0'16,"0"24"187,0 1-187,0 0-1,-25 25 1,0 24-1,25 50-15,-25-49 16,25-26 0,-25-24-1,25 25 1,0-26 0,0 1 30,0 0-30,-24 0 109,24 0-78,-25-25-31,25 24-16,0 1 31</inkml:trace>
  <inkml:trace contextRef="#ctx0" brushRef="#br0" timeOffset="98918.6">21506 7020 0,'0'0'0,"25"0"187,0 0-155,-1 0-1,1 0-16,0 0 1,0-25 0,0 25-1,-1 0 32,1 0 0,0 0-16</inkml:trace>
  <inkml:trace contextRef="#ctx0" brushRef="#br0" timeOffset="100340.47">21580 7119 0,'25'0'172,"0"0"-140,0 0-17,0 0 16,-1 0 1,1 0-17,0 0 1,0 0 15,0 0-15,-25-25 15</inkml:trace>
  <inkml:trace contextRef="#ctx0" brushRef="#br0" timeOffset="102794.63">21903 6970 0,'0'-25'203,"0"1"-156,0-1 31,0 0 16,25 25 0,-1 0-78,26-25 15,0 25 0,-25 0-31,-1 0 31,1 0 1,-25 25 14,0 0-14,0 0 30,0-1-31,0 26 1,-25-50-32,25 25 15,0 24 1,-24-49 0,24 25-1,-25 0 16,25 0 1,-25-25-17,25 25 32,-25-25-31,25 24-1,0 1 1,25-25 203,0 0-204,0 0-15,24 0 47,-24 0-31,0 0 93,0 0-77</inkml:trace>
  <inkml:trace contextRef="#ctx0" brushRef="#br0" timeOffset="104726.3">22126 6623 0,'0'25'62,"25"-25"-46,0 0-16,-25 24 16,25-24-1,-25 25 1,24 0 0,1-25-1,0 25-15,0-25 47,-25 25-16,25-1 1,-25 1-32,24-25 0,-24 25 31,0 0 0,0 0-15,0 0 15,0 49 0,0-49 0,0 24-15,0-24 0,-24-25-1,24 25 1,0 0 0,-25 0-1,25-1 1,-25 1 15,25 25 0,-25-25 1,0-1-17,25 26 95</inkml:trace>
  <inkml:trace contextRef="#ctx0" brushRef="#br0" timeOffset="106643.47">22647 6623 0,'0'25'172,"0"24"-140,0-24-17,-25 124 32,25-75-31,0-49 15,-25-25-15,25 25-16,0 0 78,-24-25-31,24-25 78,24 25-47,1 0 0,-25 25-63,25-25 1,-25 25 15,0-1 16,0 1-31,0 25 15,0-25 16,0-1-31,0 1 15,25-25 47,-25 25-62,25-25 15</inkml:trace>
  <inkml:trace contextRef="#ctx0" brushRef="#br0" timeOffset="107612.27">22870 7020 0,'25'0'156,"25"0"-141,24 0-15,1 0 16,-1 0 0,-24-25-1,49 25 17,-74 0-1,-1 0 47</inkml:trace>
  <inkml:trace contextRef="#ctx0" brushRef="#br0" timeOffset="109230.63">23664 6548 0,'0'25'78,"50"25"-47,24 49 1,-74-74-17,25 0-15,0-25 16,-1 0 0,-24 24-1,25-24 1,0 0 15,0 25-15,0-25 15,-1 0 0,-24-25 94,0 1-78,-24 24 47,-1 0-63,0 0 32,25 24-32,0 26 0,-25-25-15,25 25-1,0-26-15,0 1 16,0 0 31,0 0-32,0 0 1,0 24 31,-25-24-31,1-25 15</inkml:trace>
  <inkml:trace contextRef="#ctx0" brushRef="#br0" timeOffset="115804.68">15900 8285 0,'25'74'125,"0"50"-125,0 0 16,-25 50 0,24-25-1,-24-25-15,25 49 16,-25 26-1,25-1 1,-25-49-16,25-50 16,0 25-1,49-49 17,-49-50-1,-25-1-31,25-24 15,49 0 204,75 0-203,0 0-16,49 0 15,1 0 1,73 25 0,1 25-1,-49-25-15,-51 24 16,1-24 0,74 0 15,49-25 0,-148 0-31,-49 0 0,-26 0 16,-24 0-1,-26 0 1,26 0 0,-25 0-16,24 0 15,26 0 1,-1 0 203,-24 0-204,24 0 1,273 0 15,-74 0 0,-149 0-15,50 0-16,-50 0 16,25 0-1,0-25-15,-25 25 16,49-50-1,1 26 1,-50-1-16,0 0 16,-74 25-1,24-25 17,-24 0-1,-26 25-31,26-24 15,0-1 1,-26 25 156,26 0-156,24 0-1,1 0 1,-1 0-16,26 0 15,-1 0 1,25 0 0,-25 0-1,0 0-15,-49 0 16,24 0 0,-24 0-1,-1 0 1,51 0 15,-26 0 0,-24 0-31,-25 0 16,-1 0 0,26 0-16,0 0 15,-26-25 1,26 25-1,0-25 1,-26 0-16,1 0 16,99-74 31,0 0-16,-74 74-31,-1-49 15,1 74-15,-25-25 16,0 0 0,-1 25-1,1 0 1,25 0-16,-25-25 16,-1 25-1,1 0 1,25 0 15,49-49 0,-49-1-31,-25 25 266,24-24-250,1-1-16,-25 1 15,49-26 1,-49 26-1,-25 24 1,25-99 15,49-25-15,-49 74 0,-25 26-1,25 49 1,-25-25-16,0-25 47,24 1-47,-24-1 15,0 1 1,0-1 0,0 25-1,0-49 16,0-25-15,0 24 0,0-24-16,25 0 15,-25 24 1,0 50 0,0 1-1,0-1 95,0 0-48,0 0-46,0 0 15,-25 25 31,1-49-30,-51 24-1,50 0-31,-24 25 16,-1-25-1,25 1 1,1 24-16,-26-25 15,50 0 1,-50 25 0,1-25-16,-26 0 15,26 25 1,-150-74 15,1 49 0,123 25-15,1 0-16,24 0 16,-24 0-1,24 0 1,1 0 0,-1 0-16,1 0 15,-26 0 1,-24 0-1,24 0 1,1 25-16,-124 25 47,-199-26-31,273-24-1,-50 25 1,-24-25-1,-1 25-15,26-25 16,24 25 0,0 0-1,25 24 1,99-49 312,-24 0-312,-76 0-1,-23 0 1,-1-25-16,0 25 16,0 0-1,25-24 1,-25 24-1,50 0-15,-50 0 32,0 0-1,75 0-15,-25-25-16,24 25 15,-24 0 1,-50-25-16,75 25 15,-25 0 1,24 0 0,1 0-16,-1 0 15,1 0 1,0 0 0,24 0-1,-24 0 1,-125 0 15,1 0 0,123 25-15,26-25 0,-26 25-16,1-1 15,-1-24 1,26 0-1,24 25 1,-25 0-16,-24 0 16,24-25-1,1 0 1,-100 49 15,25-24 0,99 0-15,-24 0-16,-1-25 16,25 25-1,-24-1-15,-1 1 16,25 0 0,-24 0-1,-1-25 1,-25 0-16,51 25 15,-1 0 1,-50-25 0,26 24-16,-1-24 15,-148 50 32,123-50-16,51 25-15,-1 0 0,0-25-1,0 24 1,0-24 0,25 25 124,-24-25-124,-1 25-1,25 0 17,-25-25-1,25 25 63</inkml:trace>
  <inkml:trace contextRef="#ctx0" brushRef="#br0" timeOffset="122116.56">16123 6821 0,'0'25'172,"0"0"-156,0 49-1,25 75 1,-25-50 15,25-49-15,-25 0-16,0-26 16,0 1-1,0 0 1,0 0-1,0 0 17,0-1-1,0 1 0,0 0 0,0 0-15,25 0 15,-25-1-31,0 1 16,25-25 15,-25 25-15,0 0-1,24 24 32,1-24-31,0 0 0,0-25-1,0 0 16,-1 0-15,1 0-16,25 0 16,24 0-1,1 0 1,-1 0 0,50 0-16,-25 0 15,224-50 32,-75 1-16,-149 24-15,-25 0-16,1 25 16,-25 0-1,-26 0 1,26 0-16,-25 0 15,49 0 1,-49 0 0,0 0-1,24-25 17,-24 25-1,25 0 188,24-24-219,1 24 15,49 0 1,0 0-1,24 0-15,-24 0 16,1 0 0,23 0-1,-48 0 1,48 0-16,-48 0 16,123 24 30,0-24-14,-173 0-17,-1 0-15,-24 0 32,0 0-17,0 0 1,0 0-16,24 0 219,199 0-173,50 0-14,-249 0-17,26 0 1,-26 0-16,1 0 16,25 0-1,-26 0 1,-24 0-16,49 0 15,-49 0 1,25 0 0,-25 0 15,24-24 203,-24-1-218,0 25 0,49 0-1,1 0-15,-1-25 16,50 0-1,-50 25 1,26-25-16,-26 1 16,0 24-1,1 0 1,-25 0 0,123 0 15,-74-25 0,-49 25-31,-25-25 16,24 25-1,26 0-15,-50 0 16,-1 0 0,1 0-1,25 0 1,-1 0-1,-24 0 1,0 0 0,25 0-1,49 0 17,99 0-1,-173 0-31,25 0 15,-1 0 1,-24 0-16,0 0 16,0 0-1,24 0 1,1 0 0,0 0 15,-26 0 172,1 0-187,50 0 15,-51-25-31,26 25 15,0 0 1,-26 0 0,1 0-1,0 0-15,0 0 16,0 0 0,-1 0-1,26 0 1,-25 0-1,0 0 17,-1 0 15,-24-25-1,25 25-30,-25-24 31,25 24-31,25-100 15,-1 1 0,-49 74-31,0-49 63,0-50-48,0 25 1,0 74-1,0 0 1,0 0 0,0 0 15,0 1 0,0-1-15,0 0-1,0 0 1,-24 25 0,24-25 15,-25 25 0,-25-24 16,25-26-16,0 50-15,1-25 0,-26 0-16,-24 25 15,-50-49 1,-25 24-1,50-25-15,-1 26 16,1-1 0,50 25-1,-175-25 17,-98-25-1,198 50-16,-25 0-15,25 0 16,0 0 0,-25 0-1,25 0-15,-25 0 16,0 0 0,-24 0-1,24 25-15,0 0 16,25 25-1,-74-26 17,123 1-32,-74 25 47,100-25-47,-26-25 15,-24 0-15,-25 0 16,25 24-1,0 1 1,-25 0 0,49-25-16,1 0 15,-1 25 1,51-25-16,-26 0 16,-24 0 30,49 0-46,-50 0 16,26 0 0,-26 0-1,1 0 220,0 25-220,-26-25 1,1 0-16,-75 0 16,50 0-1,-49 0 1,-150 0 15,-123 0 0,347 0-31,24 0 16,26 0 0,-26 24-16,1-24 15,49 25 1,-25-25-1,1 50 1,-26-50-16,1 25 16,0 24-1,-1-49 1,-74 25 15,50-25 0,74 0-31,0 0 16,1 0 0,-1 25-1,-25 0-15,1-25 16,-1 0 0,-24 0-1,24 24 1,25-24-16,-24 0 15,49 25 32,-25-25 0,0 25 31,0-25-46</inkml:trace>
  <inkml:trace contextRef="#ctx0" brushRef="#br0" timeOffset="139779.42">23590 6325 0,'0'-49'172,"0"24"-156,0 0-1,0-25 1,0 1 0,0-26-1,0 1 1,0 0-1,-25-75 17,-99 25-1,49 99-31,1-50 0,24 26 16,-49-26-1,25 51 1,-1-51-16,-24 26 15,25-1 1,-50-24 0,24-1-1,-48 1 1,-76-1-16,-371-148 47,248 124-16,148 74-31,26 0 16,-1 25-16,25 0 15,50 0 1,-50 0 0,50 0-1,-25 75-15,0-26 16,0 1-1,0 24 1,-223 150 15,198-100 1,99-75-32,25-49 15,25 25 1,0 0 15,-24 24 0,-1-49-15,0 50-16,25-75 156,0 0-140,0 1-1,0-1 1,0 0 0,0-25 15,0 26-15,25-26 15,-25 25 0,25 25-15,-25-25-16,0 50 234,0 0-218,0 0-16,-25-25 15,25 49 1,0-24 0,0 25 15,25-50 250,24 0-265,26 0-1,-26 0 1,-24 0-16,0-25 16,0 25-1,-1 0 16,-24-25 1</inkml:trace>
  <inkml:trace contextRef="#ctx0" brushRef="#br0" timeOffset="144620.33">24458 7640 0,'0'-25'203,"0"-49"-187,0 24-1,25-49-15,-25 49 16,24 1-1,1-1 1,0-24 0,-25 24-1,74-173 17,-49 99-1,-25 74-31,25 0 15,0-49 1,-25 25-16,25-25 16,-25-1-1,24 26 1,-24-25 0,0 49-16,0-24 15,0 24 1,0 1-1,0-26 17,-24 25-1,-1 26-31,25-1 16,-25 25-1,25-25 1,-50 0-1,50 0-15,-49 1 16,49-1 0,-50-50-1,25 51-15,-24-26 16,-75-24 31,25-26-16,49 76-31,0-1 16,26-25-16,-51 25 15,25-24 1,1-1 0,-1 25-1,-24-24-15,24-1 16,-24 1-1,-1-1 1,-197-99 15,73 50 1,100 99-32,24-50 15,-49 25 1,25 1-1,-25 24-15,0-25 16,25 25 0,0 0-1,0 0 1,-1 0 0,1 0-16,-50 0 15,-148 99 32,173-49-31,49-1-1,1-24-15,24 0 16,-24 24 0,24 1-1,1-50 1,-1 50-16,25-50 15,-24 74 1,24-74 0,-25 50-16,-74 24 47,50-24-16,74-25-31,-25-1 15,-50-24 1,51 25 0,-1 0-16,0-25 15,0 25 1,0-25 0,1 25-16,-1-25 15,0 0 1,0 0-1,25 24 48,-25-24-16,1 0 0,48 0 125,-24-24-126,25-1-46,-25 0 47,25 25-31,-25-25 0,25 25-1,0-25 1,-25 1-1,24-1 17,-24 0-17,25 0 17,-25 50 155,-49 49-171,24-74-1,25 25-15,-25-25 16,25 25 31,-25 25-16,0-26-15,1 1 15,24 0-15,0 0-1,-25-25 1,50 0 187,-1 0-187,1 0 15,25 0 0,-25 0-15,-1 0 31,1 0 46,-25-25 79,0 0-156,0 0 15,0 1 16,0-1-47,0 0 16,0 0-1,0 0 1,0 1-1,0-1-15,0 0 16</inkml:trace>
  <inkml:trace contextRef="#ctx0" brushRef="#br0" timeOffset="153726.5">18207 6796 0,'25'0'172,"-25"25"-62</inkml:trace>
  <inkml:trace contextRef="#ctx0" brushRef="#br0" timeOffset="156755.7">7591 18728 0,'24'0'156,"26"0"-140,24 0 15,-24 0-15,0 0-1,24 0-15,-24 0 16,-1 0 0,1 0-1,24 0-15,-24 0 16,-25 0 0,49 0-1,-49 0-15,0 0 16,49 0 15,-24 0 0,-25 0-15,-1 0-16,26 0 16,-25 0-1,24 0 1,-24 0-1,50 0 1,-51 0-16,1 0 16,25 0-1,24 0 17,75 0-1,-99 0-16,24 0-15,-24 0 16,-1 0 0,26 0-1,-26 0-15,1 0 16,-25 0 0,24 0-1,-24 0 1</inkml:trace>
  <inkml:trace contextRef="#ctx0" brushRef="#br0" timeOffset="172347.57">21481 12229 0,'0'49'125,"0"26"-125,0 74 16,0 49-1,0 25 1,0 0-16,25 323 31,25 124 16,-26-546-47,-24-25 16,25-24-1,-25-51-15,0 26 16,0-25 0,0 0 15,25-25 203,124 0-202,545-25-1,-346 25-16,24 0 1,25 0-16,248 49 16,-199 51-1,-49-1 1,-99-50 0,-150 1-16,-73-50 15,-50 0 1,-25-74 203,-149-249-188,-124-396 0,223 570-15,25 50-16,1 24 15,24 1 1,-25-50 0,25 0-1,0-25-15,-25 50 16,25 24-1,-25 1 1,25 0 0,0-50-1,-25-124 17,25 173-17,0 26 1,0 24-1,-24 25 32,24-25-31,0 0 0,-100 0 187,1-24-188,-25 24 1,0 0-16,-149 0 47,149 25-47,-273 0 15,199 0 1,49 0 0,-99 0-1,99 0 1,0-25-16,-24 25 16,49-24-1,25 24 1,24 0-1,1 0-15,-1-25 32,51 25 61,-26 0-77,25 0 15,-49 0-31,49 25 16,-25-1 0,1-24-1,-51 25 1,1 25 15,99-25 16,-25-25 0,1 0 0,24 25 0,-25-25-32,0 0 251,-25 0-251,26 0 1,-26 0 0,0 0-1,26 0 17</inkml:trace>
  <inkml:trace contextRef="#ctx0" brushRef="#br0" timeOffset="174028.38">21605 11584 0,'0'25'47,"0"-1"-15,0 76-1,25-76 0,-25 1-15,25-25-1,-25 25 1,25-25 0,-1 0 46,26-25 32,-25 0-79,24 1-15</inkml:trace>
  <inkml:trace contextRef="#ctx0" brushRef="#br0" timeOffset="174945.19">21456 11336 0,'25'0'31</inkml:trace>
  <inkml:trace contextRef="#ctx0" brushRef="#br0" timeOffset="177433.84">22250 12129 0,'-25'25'156,"25"0"-140,0 25-16,0 24 15,0 25 1,0 50 0,25 25-1,0 24 1,149 621 31,-150-670-47,1-50 15,0-25 1,-25-24-16,0-1 16,0 1-1,0 0 1,0-26 0,25-24-1,-25 50 157,0-25-141,0 0 1,0 24-1,0-24-31,0 25 31,0-1 78,0-24-93,0 0 0,0 0 15,0 24 0</inkml:trace>
  <inkml:trace contextRef="#ctx0" brushRef="#br0" timeOffset="179143.64">22920 11733 0,'-25'0'47,"0"0"-15,0 0-1,25 24 0,0 1-15,-24 0-16,24 0 78,49 0-47,-24-25 0,0 0 1,0 0-17,-1 0 16,-24 24 63,0 1-63,0 0 1,0 0-17,-24 0 17,-1-1-17,0-24 16,0 0 16,0 0-15,25 25 61</inkml:trace>
  <inkml:trace contextRef="#ctx0" brushRef="#br0" timeOffset="180477.39">23069 11906 0,'0'0'0,"25"0"15,-1-25 1,1 1 0,-25-1 46,0-50 1,0 26-48,0 24 1,-25 50 140,25 0-140,-24-1 15,24 51-15,-25-26-1,25-24 1,0 0-16,0 0 15,0 0 17,25-25 15,-1 0-32,26 0 16,-25 0-31,0 0 16,-1 0 31</inkml:trace>
  <inkml:trace contextRef="#ctx0" brushRef="#br0" timeOffset="182130.25">23366 11708 0,'-49'0'16,"24"0"15,0 0-16,0 25 17,25-1-1,0 1 0,0 25-31,0-25 16,0-1 31,0 1 0,25-25 46,0 0-46,-25-25-16,0 1-15,25-1 0,-25 0-1,0 0-15,0 0 47,0 1-47,25-1 16,-1-25-1,-24 25 1,0 1 31,0 48 78,0 1-94,0 0-31,0 25 47,0-1-31,25-24-1,-25 0 1,25 0 0,0-25-1,-25 24 1,25-24 78,-1 0-32</inkml:trace>
  <inkml:trace contextRef="#ctx0" brushRef="#br0" timeOffset="186968.03">22796 11956 0,'0'0'0,"-25"0"32,25 25-17,25-25 63,24 0-46,1 0-17,24-25-15,1 25 16,-1-25 0,50-25-1,-24 1 1,-1 24-16,-74 25 15,-1 0 1,-24-25 0,-24 25 124,-26 0-124,-49 25 0,0-25-1,24 25 1,-24-25-1,24 0 1,51 0 15,-1 0 1,0 0 14,0 0-30,25-25 140,75 25-156,-1-50 16,1 26 0,-1 24-1,0-25 1,-49 25-1,0 0 1,-50 0 93,-49 0-93,-1 25 0,1 24-1,-1-49-15,51 25 16,-26-25 0,25 0 15,25 25 0,50-25 125,124 25-109,-100-25-16,-74 24 63,-25-24-31,-24 50-48,-76-25 1,76 0 0,-26-1-16,51-24 31,48 0 172,1 0-187,0 0 15,-25-24 0,50-1-15,-26 25-1,1 0 1,0 0 31,0 0 0</inkml:trace>
  <inkml:trace contextRef="#ctx0" brushRef="#br0" timeOffset="190399.73">2530 5705 0,'0'25'110,"-24"0"-95,24 49-15,0 1 16,0-1 0,0 25-1,0 0 1,0 1-16,0-26 15,0 25 1,-25 25 15,0 0-31,-74 100 32,74-150-17,-25 0-15,26-24 16,-1 0-1,0-26 1,0 26 15,0 0-15,1-26 0,-1 26-1,-25-25 16,50 0 1,-25-25-32,1 0 15,-1 24 1,0-24 62,0 25 78,50-25 235,0 0-375,24 25-1,-24 25 1,25-1-16,24 75 15,1 75 1,-1-50 0,75 247 31,-124-247-32,-1-74 1,1 24-16,0 0 15,0 0 1,-25-24 0,25-26-16,-1 1 15,-24-25 1,25 0 0,-25-1 15,25 1 0,25 0 0,-26 0-15,1-25 0,0 0-16,25 25 15,-1-25 1,26 24-1,-26-24 1,-24 0-16,0 25 16,25-25-1,-1 25 17,-24-25-1</inkml:trace>
  <inkml:trace contextRef="#ctx0" brushRef="#br0" timeOffset="191888.35">695 8384 0,'0'50'109,"0"-26"-93,0 1 0,0 0-1,0 49 1,25-24 15,24-25 0,-24-25-31,0 0 16,0 0 0,-25-50 46,25-49-62,24-25 16,-49 50-1,0 49 1,0-25 15,-49 50 63,24 0-94,0 0 16,0 0-1,0 0 1,25-25 0,-25 25-1,1 0 32,-51 75-31,75-50-1</inkml:trace>
  <inkml:trace contextRef="#ctx0" brushRef="#br0" timeOffset="192740.31">1092 7714 0,'0'50'47,"-25"49"-31,-25 25-16,26 0 15,-1-25 1,25 50 15,0-74 16,0-26-47,49 1 0,-24-1 16,25-24-1,-1-25 1,1 50-16,0-50 31,-26 0-15,1 0 0,0 0 30</inkml:trace>
  <inkml:trace contextRef="#ctx0" brushRef="#br0" timeOffset="193729.23">1315 8210 0,'0'25'63,"25"50"-32,-25-26-15,25 1-1,-1-25-15,-24 24 16,0-24 15,25-25-15</inkml:trace>
  <inkml:trace contextRef="#ctx0" brushRef="#br0" timeOffset="194656.99">1389 8012 0,'50'0'16,"-25"25"0,74 24-16,-49 1 15,-26 24 1,26-49-1,-50 25-15,0-1 16,0 1 0,0 24 15,0 26 16,0-76-47,0 1 31</inkml:trace>
  <inkml:trace contextRef="#ctx0" brushRef="#br0" timeOffset="203659.98">23788 11609 0</inkml:trace>
  <inkml:trace contextRef="#ctx0" brushRef="#br0" timeOffset="210055.24">21704 11509 0,'-24'0'31,"-1"50"0,0-25-15,25 49-16,-25-24 16,-24 74 15,49 25 16,0-125-47,0 1 15,0 0 1,24 0 47,1 0-48,0-25 1,99 0 15,-74 24 0,-50 1-15,0 0-16,0 0 31,0 0-15,0 0 15,0-1-15,0 1-1,0 0 1,0 49 31,-50 1-16,0-26-31,1 1 16,24-25-16,-25 24 15,1-49 1,-1 25 0,1 0-1,-1-25-15,25 0 16,0 0-1,1 0 1,24 25 15,0 24 1,0-24-1</inkml:trace>
  <inkml:trace contextRef="#ctx0" brushRef="#br0" timeOffset="211605.24">21853 11956 0,'25'-25'109,"0"-25"-109,0 26 16,-25-1-1,0 0 17,0 0-17,0 0 1,0 1 15,0-1 47,0 0-47,-50 50 63,-49 173-63,49-123-15,25-26 0,25-24-16,0 0 31,0 0-15,50-25-1,-25 49-15,0-49 16,49 0-1,50 0 32,0 0-15,-99 0-32</inkml:trace>
  <inkml:trace contextRef="#ctx0" brushRef="#br0" timeOffset="212878.11">22101 11733 0,'-24'0'16,"-1"49"-1,0-24-15,25 0 16,0 0 31,0-1-16,0 1-31,0-50 156,0 1-140,0-1 0,0 0 15,25 25 31,0 0-15,-1 0-16,1 25 1,0 0-32,0-25 31,0 0-15</inkml:trace>
  <inkml:trace contextRef="#ctx0" brushRef="#br0" timeOffset="213902.54">22201 11683 0,'0'0'0,"24"0"16,26 25-1,-25 0 1,-25 24-16,25-49 15,-25 25 32,0 0-31,0 0 15,0-75 141,0-74-156,0 74-1,0 1 1,0 24-16,24 25 125,26 0-109</inkml:trace>
  <inkml:trace contextRef="#ctx0" brushRef="#br0" timeOffset="-213644.02">22498 11584 0,'0'0'0,"-25"25"15,25 24 1,0-24-1,-24 0 1,24 0-16,0-1 63,24-24-48,26 0 16,-25 0-15,0 0 15,-25-24-15,0-1 0,0-50-1,24-24 1,-24 0-1,0 25 1,0-1 0,0 50-16,0-24 47,0 74 156,0 74-172,0-50 0,0-24-15,25 0-1,-25 25-15,25-1 16,0-24 0,-25 0-1,0 0 1,0-1 31,0 1-32,25-74 157,-1-51-156,-24 76 15,0-1-15,50 25 62,-25 0-62,24 0-1,-24 25 32,0-1 0,-25 1-31,25 0 15</inkml:trace>
  <inkml:trace contextRef="#ctx0" brushRef="#br0" timeOffset="-212228.29">23218 11311 0,'0'0'0,"-25"0"16,-25 0 0,1 50 15,49-1 0,0-24-15,0 0-16,0 0 31,24-25 94,1 0-125,-25-25 31,25 25-31,-25-25 32,0 0 30,0 0-31,0 1 32,25 24 31,0 0 15,-1 49-93,1 1 15,0-50-16,0 0 17</inkml:trace>
  <inkml:trace contextRef="#ctx0" brushRef="#br0" timeOffset="-209394.69">23416 11336 0,'0'25'47,"0"-1"47,0 1-47,25-25 344,-25-25-360,49-24-31,-24-1 31,0 25 0,0 25 110,0 0 156,-1 0-266,1 0 0,0 0-15,0 0 15,-25-24 16,25 24-31,-25-25 77,0 0 79,-25 25-125,0 0 47,0 25-78,25 0-1,0 24 1,-25-24-1,25 0 1,0 0 0,0-1-16,0 1 62,0 0-31,25-25 1,0 0-17,0 0 1,0 0 0</inkml:trace>
  <inkml:trace contextRef="#ctx0" brushRef="#br0" timeOffset="-207832.95">23838 11237 0,'-25'0'78,"0"24"-47,25 1-31,-25-25 16,25 25-1,0 0 1,0 0 46,25-25-15,0 0-31,0 0 15,-1 0 0,-24-50 48,0-24-48,0 98 219,25 1-235,-25 0 1,25-25-16,-25 50 16,25-50-1,24 0 17,-24 24-17,0-24 16,0 0-31,0 0 16</inkml:trace>
  <inkml:trace contextRef="#ctx0" brushRef="#br0" timeOffset="-205747.63">21779 12849 0,'25'0'47,"-1"0"-16,26 49-15,-50-24 15,0 50 0,0-51 1,0 1-17,0 0 17,0-50 155,0 0-171,0-24-1,0 24 1,25-25-16,0 50 125,-1 0-47,26 0-62,-50 25-1,25-25 1,0 25 15,-25 25 16,25-50-47,-25 24 16,0 1 15</inkml:trace>
  <inkml:trace contextRef="#ctx0" brushRef="#br0" timeOffset="-204101.47">23689 11757 0,'49'100'47,"-98"-200"-47,98 224 15,-24-124 1,-25 25 15,0 25-15,25-50-1,0 25 1</inkml:trace>
  <inkml:trace contextRef="#ctx0" brushRef="#br0" timeOffset="-202763.55">23639 11956 0,'25'-25'47,"25"25"-31,-1-50 0,1 26 15,-25 24 0,-1 0-31,-24-25 16,25 25 109,0-25-94,0 25 63,-25 25-79,0 0 1,25 24 0,-25-24 15</inkml:trace>
  <inkml:trace contextRef="#ctx0" brushRef="#br0" timeOffset="-202082.99">23962 11708 0</inkml:trace>
  <inkml:trace contextRef="#ctx0" brushRef="#br0" timeOffset="-198909.81">24135 11832 0,'0'49'172,"25"1"-156,-25-25-16,0 0 31,0-1 16,0-48 125,0-26-126,25 25-30,-25 0 31,25 25 0,0 0 62,-1 0-78,1 25 16,0-50 172,-25-24-203,0-26-1,25 75 1,0 0 156,-25 25-157,24 0 17,1 0-1,-25 0 0,25-1-15,0-24-16,-25 25 15,25-25 1,-1 0 15,1 0 1,0 0 14,-25-25 33,0 1-64,0-1 16,0 0 110,0 0-141,-25 25 94,0 0 0,25 25-16,-24 0-63,24 0 1,0 49 0,0-49 15,0 0 63,24-25-79,26 0 16,-25 0-15,0 0 15</inkml:trace>
  <inkml:trace contextRef="#ctx0" brushRef="#br0" timeOffset="-196687.24">22523 12700 0,'0'25'172,"0"0"-157,0 24 1,0 1-16,0-25 16,0-1-1,0 1-15,0 0 47,0 49 0,0-49-16</inkml:trace>
  <inkml:trace contextRef="#ctx0" brushRef="#br0" timeOffset="-194488.66">21531 13271 0,'74'0'172,"125"0"-140,272-25-1,-322 25-16,-25 0-15,0 0 16,0 0 0,-50 0-1,1 0 1,-1 0 0,-24 0-1,-1 0 1,-24 0-16,0 0 31,74 0 0,-74 0-31,49-25 235,26 0-220,-26 25 1,348-50 0,-249 50-16,-49 0 15,0 0 1,-49-24-1,-1 24-15,1 0 16,-26 0 0,75 0 15,-74-25-31,49 25 47,-74 0-47,0 0 15,-1 0 17,1 0-17,0 0 1,0 0 0</inkml:trace>
  <inkml:trace contextRef="#ctx0" brushRef="#br0" timeOffset="-192120.6">21754 13543 0,'0'25'94,"0"25"-94,0-25 15,0-1 1,0 1 15,0 0 0,0 0-15,0-50 140,0 0-140,25 0 15,-25 1 0,25 24 47,-25-25-62,24 25 0,1 0 46,0 0 1,0 25-16,-25-1-32,0 1 32,0 0 0,0 0-31</inkml:trace>
  <inkml:trace contextRef="#ctx0" brushRef="#br0" timeOffset="-191250.13">22052 13519 0,'0'24'78,"0"1"-62,0 25-16,0-1 15,0-24 1,-25 50 15,0-26 0,25-24-15,0 25-16,-25-26 16,25 1-1,0 0 1</inkml:trace>
  <inkml:trace contextRef="#ctx0" brushRef="#br0" timeOffset="-189779.08">22101 13717 0,'25'0'156,"0"0"-46,-25 25-1,0 0-93,0-1 31,0 1 0,0 0-32,0 0 1,25-25 249,24 0-249,1 0 0,-25 0-1,0 0 32</inkml:trace>
  <inkml:trace contextRef="#ctx0" brushRef="#br0" timeOffset="-184758.46">22721 13494 0,'0'25'78,"0"-1"-47,0 26 1,0-25 30,0 0-15</inkml:trace>
  <inkml:trace contextRef="#ctx0" brushRef="#br0" timeOffset="-181845.55">21332 14139 0,'50'0'172,"-25"0"-172,24 0 15,26 0 32,74 0-15,-100 0-32,26-25 15,-26 25 1,26 0-1,-1 0 1,-24 0-16,-1-25 16,1 25-1,-25 0 1,24 0-16,-24 0 16,0 0-1,124-25 16,-25 25 1,-50 0-17,1 0-15,-26 0 16,1 0 0,-25 0-1,24-25 1,-24 25-16,0 0 15,0-24 1,-1 24 172,26 0-188,74-25 15,-25 0 1,199 25 15,74 25 0,-173 0-31,-26-1 16,-24 1-16,-50-25 16,-24 0-1,-1 0 1,-49 0-1,0 0-15,24 0 16,-24 0 78,25 0-16,-26 0-62,1 0 15,0 0-31,0 0 15,24 0 17,1 0-1,0 0 0,-26 0 16</inkml:trace>
  <inkml:trace contextRef="#ctx0" brushRef="#br0" timeOffset="-180045.98">21804 14486 0,'0'25'78,"0"0"-62,0-1-16,0 1 15,0 0 17,0-50 171,0 0-188,0 1-15,0-1 47,24 25-31,1 0 46,0 0-30,0 0-17,0 0 1,-1 49 31,-24-24-16</inkml:trace>
  <inkml:trace contextRef="#ctx0" brushRef="#br0" timeOffset="-179242.5">22027 14312 0,'0'50'62,"0"-25"-46,0 0 0,0-1-1,0 26 1,0-25-1,0 24-15,0 26 47,0-50-15</inkml:trace>
  <inkml:trace contextRef="#ctx0" brushRef="#br0" timeOffset="-177353.1">22151 14337 0,'0'25'109,"0"0"-62,0 0 0,0-1 62,0 1-78,25-25 110,0 0-141,-1 0 16,26 0 15,-50-25 125,0 1-31,0 73 203,0-24-312,25 49 15,0-49-31,-25 0 47</inkml:trace>
  <inkml:trace contextRef="#ctx0" brushRef="#br0" timeOffset="-176436.69">22845 14362 0,'0'25'94,"0"49"-47,0-24-32,0-25 32</inkml:trace>
  <inkml:trace contextRef="#ctx0" brushRef="#br0" timeOffset="-175490.42">21903 14932 0</inkml:trace>
  <inkml:trace contextRef="#ctx0" brushRef="#br0" timeOffset="-174662.95">21928 15304 0,'0'25'31</inkml:trace>
  <inkml:trace contextRef="#ctx0" brushRef="#br0" timeOffset="-173929.26">21977 15652 0</inkml:trace>
  <inkml:trace contextRef="#ctx0" brushRef="#br0" timeOffset="-172358.33">21977 16049 0,'0'74'234,"0"0"-218,0 50 0,0-24-16,0-26 15,0 1 16,0-26 1,0-24-17,0 0 1,0 0 0,0-1 15</inkml:trace>
  <inkml:trace contextRef="#ctx0" brushRef="#br0" timeOffset="-168028.08">21580 14808 0,'0'50'78,"0"-25"-47,0 24-15,0 26-16,0-50 15,0 24 1,0 1-1,0-1 1,0 1-16,0 24 16,0 1-1,0-25 1,0 148 15,0-148 0,0-1-31,0-24 32,0 25-1,0-26 0,0 26-15,0-25-1,0 24 189,0 51-173,25 73 0,-25-98-15,25-1-1,0 1-15,-25-1 16,0-49 0,0 0-1,0-1 1,0 1 109,0 0 140,0 0-249,25-25 0,-1 0-16,-24 25 15,0-1 17,0 1-17,25 0 1,25-25 187,49 25-172,-49-25-31,-26 0 16,26 0-1,0 0 1,-1 0 0,-24 0-16,0 0 15,49 0 1,-49 0 0,25 0-1,-25 0-15,49 0 47,-24 0 172,24 0-204,0 0 1,26 0 0,-1 0-1,50 0 1,-50 0-16,25 0 16,-25 0-1,25 0 1,-25 25-16,75-1 31,0 1 0,-150-25-15,1 0 0,0 0-16,49 0 15,-24 0 1,0 0-1,-1 0 1,1 0 0,0 0-16,-1 0 15,26 0 1,-1 0 0,75 0 15,-124 0-16,-1 0-15,26 0 79,-25 0-64,0 0 1,24 0-1,-24 0 1,25 0 31</inkml:trace>
  <inkml:trace contextRef="#ctx0" brushRef="#br0" timeOffset="-164978.78">22523 14585 0,'0'25'140,"0"0"-124,0 74 15,0-74-31,0 0 16,0 49-1,0-24 1,0-26 0,0 1-1,0 0-15,0 0 16,0 0-1,0-1 1,0 26 0,0 74 15,0-25 0,0-49-15,0-25-16,25 0 15,-25 24 1,0-24 0,0 0-16,0 0 31,0 24-31,0-24 16,0 0-1,0 0-15,0 49 16,0 100 31,0-150 0,0 26 93,0 24-109,-25-49-31,25 50 16,0-26 0,0 1-1,0-1 1,0 1-16,0 0 16,0-1-1,0-24 1,0 0 15,0 25 0,0-1 1,0-24-32,0 0 78,0 0-47,0-1-15,0 1 93,0 0-62,0 0-16,0 0-31</inkml:trace>
  <inkml:trace contextRef="#ctx0" brushRef="#br0" timeOffset="-162544.96">22895 16346 0,'0'-25'16,"0"50"78,0 50-63,0-26-16,0-24-15,0 25 563,0-25-547,0-1-1,0 1 16,0 0 16,0 0 16,0-50 171,0-25-218,0 26-1,0-1-15,0 0 32,0 0 77,0 0 47,0 1-62</inkml:trace>
  <inkml:trace contextRef="#ctx0" brushRef="#br0" timeOffset="-158758.85">21655 15900 0,'-25'0'47,"75"0"703,-26 0-734,26 0-1,24 0 1,1 0-16,-1 0 15,26 0 1,24 0 0,-25 0-16,-25 0 15,1 0 1,49 0 15,0 0 16,-75 0-47,1 0 16,-25 0-16,-1 0 15,1 0 17,25 0 358,24 0-390,-24 0 16,24 0-1,1 0 1,24 0 0,0 0-16,25 0 15,25 0 1,149 0 15,-50 49 16,-174-49-47,-24 0 16,-1 0-1,1 0 1,0 25 0,-26-25-1,26 0 79,0 25-94,24-25 172,-24 0-157,74 0 17,-50 25-17,-24-25-15,-26 0 16,26 0 0,-25 0-1,0 0-15,-1 0 16,26 0-1,-25 0 1,0 25-16,0-25 31,-1 0 32,1 0 156,0 0-157,0 0-31,0 0-15,24 0 15,-24 0 79</inkml:trace>
  <inkml:trace contextRef="#ctx0" brushRef="#br0" timeOffset="-143517.12">23044 12452 0,'-25'0'172,"0"0"-157,0 0 1,-49 0 15,24 0 0,26 0-31,-1 0 16,0 0 31,25 25-32,-25-25 1,0 0 0,1 0-1,-26 25-15,25-1 32,0-24-1,1 0-16,24 25 1,-25-25-16,0 25 31,0 0 16,0 0-47,1-1 31,-1 26 1,0-25-1,25 0 0,-25-25 0,25 24 1,0 1 15,0 0-47,0 0 31,-25-25 0,25 49-15,0-24-1,0 0-15,0 0 16,0 0 0,0-1-1,0 1-15,0 0 16,0 49-1,0-24 1,0 0 0,0 49 15,0-49 0,0 24 204,0 0-220,0-24 1,25 24-1,-25 1-15,0-26 16,0 26 0,25-1-1,-25 25-15,25 50 16,0 25 15,-1-50 0,-24-99-15,0 0 15,0 24-15,0-24 31,0 0 15,0 24-30,0 1-32,0-25 31,0 0-16,0-1 1,25 26 0,-25-25-16,25 0 15,-25-1 1,0 1 203,0 25-219,0-1 15,0 150 17,25-25-1,-25-125-16,0-24 1,0 25 0,0-26-16,0 1 15,0 25 1,0-25 0,0 24-1,0-24-15,0 0 16,0 49 15,0 1 0,0-51-15,0 1-16,0 25 281,0-1-265,0 26-1,0-1-15,0-24 16,0 49 31,0-74-16,0 25-31,0-26 47,0 1-31,0 0-1,25 0 17,-25 0-32,24 24 46,-24-24-14,25 0-17,-25 0-15,50-1 16,-50 1 0,25 0-1,-1 0 1,-24 0-16,25-25 15,-25 24 1,50-24 0,-50 25-1,49 0 17,1 0-1,-25-25-16,0 0 64,-1 0-64,26-25 1,-25 0-1,0 25 17,49-99-1,-74 74-31,50-24 16,-25-1-1,-1 0 1,1 1-1,-25 24-15,25-25 16,-25 26 0,25-26-1,-25 0-15,25-24 16,-25-75 31,24 50-47,1-75 31,-25 50-31,0 0 16,0 25-16,0 25 15,0 24 1,0 0 0,0 25-1,0-24-15,0 24 31,0 0-15,-25 0 0,25-24 218,0-125-218,0 75-1,0 0-15,0-25 16,0 74 0,0-24-1,25-1 1,-25 1-16,0 24 15,0-24 1,0-1 0,0 1-1,0-124 17,0 24-1,0 124-16,-25-24 1,25 24 0,0 26-16,0-26 15,0 0 1,-24 26 0,-1-26-1,25 0 16,-25 26 1,25-26-32,-25 0 31,25 1-31,0-26 16,-25 50-1,25 1 1,0-26-1,-24 25-15,24 0 16,0-24 0,0 24-1,-25 0 1,0-24-16,25 24 16,0-25 15,-25 50-31,0-74 31,25 49-15,-24 0 31,-1 25 62,0 0-62,0 0-16,25-25-15,-25 25-1,0 0 32,25-24-16,-24 24-15,-1 0 0,0 0 46</inkml:trace>
  <inkml:trace contextRef="#ctx0" brushRef="#br0" timeOffset="-138503.34">23292 16520 0,'25'0'172,"0"25"-156,-1-25-1,1 25 1,0-1 0,0 26-16,24 0 47,-49-26-16,0 1-31,0 0 31,25 0-31,-25 0 16,0-1 15,0 1 47,0 0-47,0 0-15,0 0 46,0-1-30,0 1-17,0 0 17,0 0-1,0 24 0,0-24-15,0-50 312,0 1-266,-25-1 32,1 25-78,24-25-16,-25 25 62,0 0 63,25 25 313,0 24-391,25-49-16,-25 25 109,0 0 1,0 0-16,0 0-94,25-25 110,-1 0-32,1-25-77,0 25-1,-25-25 16,25 25 31,0 0-63,-25-25 1,0 0 140,0 1-78,-25 24-46,0 0-1,0 0-15,25-25 140,-25 25-125,1 0 125</inkml:trace>
  <inkml:trace contextRef="#ctx0" brushRef="#br0" timeOffset="-136400.21">21407 17438 0,'25'0'79,"-1"0"-64,1 0-15,0-25 16,0 25 15,0 0-15,24 0-1,-24 0 17,-25-25-1,25 25-16,0 0-15,-1 0 32,1 0-17</inkml:trace>
  <inkml:trace contextRef="#ctx0" brushRef="#br0" timeOffset="-134526.81">21580 17388 0,'0'25'141,"0"0"-141,0 124 47,0-125-31,0 1 577,0 25-577,0-25 0,0-1 187</inkml:trace>
  <inkml:trace contextRef="#ctx0" brushRef="#br0" timeOffset="-133064.87">21928 17264 0,'0'25'140,"-25"24"-109,0 1-15,0 0-16,25-26 16,0 1-1,0 0 17,0 0-17,0 0 32,0 0 0,0-1-31,0 1 15,0 0 0,25-25-31,0 25 16,0-25 15,-1 25 0,-24-1 110,25 1-94</inkml:trace>
  <inkml:trace contextRef="#ctx0" brushRef="#br0" timeOffset="-131192.05">22002 17487 0,'0'25'218,"0"0"-218,0 0 32,25 0-1,-25-1 16,0 1 15,0-50 110,0 1-141,25 24-15,0-25 47,-1 25-32,1 0 0,0 0-15,0 0-1,0 0 1,-1 25 109,-24-1-94,0 1 0,0 0 94</inkml:trace>
  <inkml:trace contextRef="#ctx0" brushRef="#br0" timeOffset="-129915.54">22176 17363 0,'0'0'0,"25"0"141,-1 0-126,1 25 1,25 25-1,24 24 17,-49-24-17,25-1-15,-26-24 16,-24 0 0,0 0-1,0 0-15,25-25 16,-25 24-1,0 1 17,0 0-17,0 0 17,0 0-17</inkml:trace>
  <inkml:trace contextRef="#ctx0" brushRef="#br0" timeOffset="-129024.07">22622 17636 0,'50'-25'125,"-1"25"-125,-24 0 15,25-24 1,-25 24 0,24 0-16,-24 0 31</inkml:trace>
  <inkml:trace contextRef="#ctx0" brushRef="#br0" timeOffset="-128156.89">22721 17711 0,'25'0'125,"0"0"-94,0 0 0,0 0-31,-1 0 63</inkml:trace>
  <inkml:trace contextRef="#ctx0" brushRef="#br0" timeOffset="-127270.19">23044 17537 0,'0'25'125,"0"49"-109,0-49 0,0 0-16,0 0 15</inkml:trace>
  <inkml:trace contextRef="#ctx0" brushRef="#br0" timeOffset="-125967.24">23193 17611 0,'0'0'0,"25"0"110,24 0-79,-24 0 0,0 0 157</inkml:trace>
  <inkml:trace contextRef="#ctx0" brushRef="#br0" timeOffset="-124877.29">23267 17462 0,'0'25'63,"0"0"-32,0 50 0,0-51-15,0 1-1,0 0 1,-25-25 234</inkml:trace>
  <inkml:trace contextRef="#ctx0" brushRef="#br0" timeOffset="-124276.8">23416 17661 0</inkml:trace>
  <inkml:trace contextRef="#ctx0" brushRef="#br0" timeOffset="-123635.21">23614 17661 0</inkml:trace>
  <inkml:trace contextRef="#ctx0" brushRef="#br0" timeOffset="-123146.27">23937 17636 0</inkml:trace>
  <inkml:trace contextRef="#ctx0" brushRef="#br0" timeOffset="-122039.64">24284 17487 0,'0'25'156,"0"74"-125,0-74 1,0 0-1,0 0 63,0 0-47,0-75 171,0 25-202</inkml:trace>
  <inkml:trace contextRef="#ctx0" brushRef="#br0" timeOffset="-121128.03">24185 17587 0,'25'0'156,"49"0"-125,-49 0 16,0 0-16</inkml:trace>
  <inkml:trace contextRef="#ctx0" brushRef="#br0" timeOffset="-119591.94">24507 17462 0,'0'25'188,"0"25"-157,0-25 0,0 0-15,0-1 31,0 26 47,0-25-63,0 24 141</inkml:trace>
  <inkml:trace contextRef="#ctx0" brushRef="#br0" timeOffset="-118612.06">24086 18033 0,'25'0'172,"-1"0"-141,1 0 0,0 0-15</inkml:trace>
  <inkml:trace contextRef="#ctx0" brushRef="#br0" timeOffset="-117064.92">24036 18207 0,'0'0'0,"25"0"297,25 0-282,-26 0 1,1 0-1,0 0-15,0 0 32,0 0-1</inkml:trace>
  <inkml:trace contextRef="#ctx0" brushRef="#br0" timeOffset="-114471.38">24334 17959 0,'0'49'63,"0"-24"-48,0 25 17,0-26-32,0 26 31,0-25-16,0 0 1,0-1 62,0-48 203,25 24-265,-1-50-16,1 25 16,-25 0 62,25 25-31,0 0-32,-25-24 1,25 24 78,-50 0 171,25 24-233,-25-24-17,25 25 1,-25 0 15,50 0 157,0-25-142,0 25 1,-1-25 94,1 0 109</inkml:trace>
  <inkml:trace contextRef="#ctx0" brushRef="#br0" timeOffset="-113434.74">24607 18157 0,'24'-25'125,"1"25"-109,0 0 0,0 0-1,0 0 16</inkml:trace>
  <inkml:trace contextRef="#ctx0" brushRef="#br0" timeOffset="-112207.47">24681 17959 0,'-25'0'63,"25"24"-32,0 26-15,0-25-1,0 0 1,0-1-1,0 1-15,0 0 32,0 0 15,0 0 218,0-1-202</inkml:trace>
  <inkml:trace contextRef="#ctx0" brushRef="#br0" timeOffset="-110613.79">24805 18058 0,'0'0'0,"0"-25"93,0 50 79,0 0-156,0-1 46,0 1-15,0 0 0,0 0-31,0 0 31,0-1 15,0 1 1,0 0 15</inkml:trace>
  <inkml:trace contextRef="#ctx0" brushRef="#br0" timeOffset="-107678.46">18604 15156 0,'0'24'78,"25"125"-47,24-25 16,-49-74-47,0 0 0,50-1 16,-50 1 15,25-50 0,-1 0 16,1 0-15,0 0-1,0 0-16,0 0 32,0 0-31,-25-25 15,0 0 16,0-24-16,0 24-15,-25 25 156,25 25-110,0-1 1,0 1-63,0 0 15,25 0 1,-1-25 0,26 49 15,0-49 0,-26 0 16,-24-49-16,0 24-15,0 0 0,0-24-16,0-26 15,25 26 1,-25-26 15,0 25 16,0 26-47,0-1 16,0 0-1,0 0 16,-25 0-15,25 1 0,-24 24 15,-1-25 0,0 25-31,25 25 110,0-1-79,0 1-16,0 50 1,0-1 15,0-49 1,25-25-17,0 25-15,-25 0 16,24-25-1,1 24 1,25-24 0,-25 0-16,-25 25 15,24-25 1,1 25 0,0-25 77,0 0-46,-25 25-16</inkml:trace>
  <inkml:trace contextRef="#ctx0" brushRef="#br0" timeOffset="-106460.13">18926 15379 0,'-24'0'31,"48"0"47,1 0-62,25 0 15,-25-25-15,24 0-1,1 25 17,-25 0-1,-1 0-31,1 0 31,0 0 141</inkml:trace>
  <inkml:trace contextRef="#ctx0" brushRef="#br0" timeOffset="-105052.06">19447 15180 0,'25'0'188,"25"0"-157,-26 0-15,1 0 31,0 50 0,-25-25-32,0 0 1,0 24-1,0-24 17,0 25-1,-25-50-15,0 25-1,50-25 173,0 0-173,25 0-15,-1 0 16,-24 0 0,0 0-1</inkml:trace>
  <inkml:trace contextRef="#ctx0" brushRef="#br0" timeOffset="-103234.06">19472 14709 0,'0'25'110,"0"0"-79,0 0-15,0-1-16,0 26 15,25 0 1,-25-1 15,25-49 0,-25 25 16,0-50 110,24 0-126,1 1 0,0-26-31,25 0 16,-50 1-1,24 49 1,-24-25 0,0 50 140,0 0-125,-24-1-15,-1 1-1,0 25 1,0-50 15,25 25-15,0-1 46,25-24 79,0 25-125,0-25-1,-1 0 16,1 0-15</inkml:trace>
  <inkml:trace contextRef="#ctx0" brushRef="#br0" timeOffset="-102376.05">19968 15131 0,'25'0'94,"0"0"-79,24-25 1,-24 25-16,0 0 15,-25-25 1,25 25-16</inkml:trace>
  <inkml:trace contextRef="#ctx0" brushRef="#br0" timeOffset="-101460.42">19943 15304 0,'25'0'62,"25"-24"-46,-25-1-1,24 0 1,1 0-16,-50 0 31,25 25-31</inkml:trace>
  <inkml:trace contextRef="#ctx0" brushRef="#br0" timeOffset="-99043.5">20291 14957 0,'24'0'141,"26"75"-110,0-26 0,-50-24 79,0-50 327,0 0-406,0-49 1,0 49-32,0 0 46,24 25 158,1 0-111,0 0-30,0 25-48,-25 0 17,25-25-1,-25 25-15,0 0 46,24-1-15,1 26-31,0-25-16,-25 0 62</inkml:trace>
  <inkml:trace contextRef="#ctx0" brushRef="#br0" timeOffset="-94636.18">20464 17711 0,'0'0'0,"0"24"15,25-24 1,0 0 15,74 25 0,0 0 1,-49 0-17,24 0-15,1-25 16,-1 24-1,1 26 1,-1-50 0,-24 0-16,-26 0 15,1 25 1,25-25 0,-25 0-16,-1 25 15,76-25 16,48 0 1,-123 0-17,25 0 1,-25 0 0,24 0-16,26 0 15,-26 0 1,26 0-1,-26-25-15,1 25 16,-25 0 0,0 0-1,24 0 1,50-50 15,-24 50 0,-50 0-31,24 0 16,1 0 0,-25 0-1,-1 0-15,26 0 16,0 0 0,-26 0-1,26 0 1,-25 0-1,49 0-15,-24 0 32,24 0-1,-49 0-15,0 0-1,0 0-15,-1 0 16,1 0-1,0 0 1,25 0 218,-1 0-234,26 25 16,-1-25 0,-49 0-1,74 25 17,-74 0-1,0-25-16,0 0 1,24 24 0,-24-24 77,0 0-61,0 0-17,-1 25 1,1-25 0,0 0-1,0 25 1,0-25 31,-25 25-32,24 0 48,1-1-48,-25 1 1,25-25 0,-25 25-1,0 0 17,0 0-32,0-1 15,25 1 1,-25 0-1,25 0-15,-25 24 16,74 125 15,-49 0 1,-25-125-17,0 1-15,25-25 16,-25 0-1,0 24 298,24-49-297,-24 50 15,0-25-31,25-25 47</inkml:trace>
  <inkml:trace contextRef="#ctx0" brushRef="#br0" timeOffset="-93949.9">24135 18703 0</inkml:trace>
  <inkml:trace contextRef="#ctx0" brushRef="#br0" timeOffset="-93757.02">24135 18703 0</inkml:trace>
  <inkml:trace contextRef="#ctx0" brushRef="#br0" timeOffset="-93227.36">24656 18678 0</inkml:trace>
  <inkml:trace contextRef="#ctx0" brushRef="#br0" timeOffset="-63622.05">21407 16421 0,'0'0'0,"25"0"125,-1 0-110,1 0 1,0 0-1,0 0 1,24-25 0,-24 25-1,25-25 17,-1 0-1,-24 25 0,0 0 0,0 0 1,-25-25-1</inkml:trace>
  <inkml:trace contextRef="#ctx0" brushRef="#br0" timeOffset="-61817.04">21456 16619 0,'25'0'157,"0"0"-126,0 0 0,-25-25-31,25 1 63,-1 24-48,1 0 16,0 0 16,-25-25-31,25 25 0,0 0 30,-1 0 1,-24-25 0,25 25-31,0 0 46,0 0-46</inkml:trace>
  <inkml:trace contextRef="#ctx0" brushRef="#br0" timeOffset="-52512.76">20092 16644 0,'25'0'78,"0"0"0,0 0-62,-25 25-1,24 0 17,1-1-1,0-24-16,-25 25 1,0 0-16,0 0 31,0 0 16,0-1 0,0-48 94,0-1-110,0-25 16,0 25-16,25 25-31,-25-24 31,25 24 1,-1 0 14,1 0-46,0 0 157,-25 24-157,0 1 47,0 0-32,0 0 32,0 0-16,0-1 1,0 1-17,0 0 16,25 0 1,-25 0 15,-25-75 31</inkml:trace>
  <inkml:trace contextRef="#ctx0" brushRef="#br0" timeOffset="-51198.03">20638 16371 0,'0'25'125,"0"0"-110,-25 24 1,25 1 0,0 148 15,-25-148-16,25-25 1,0 0 0,0-1-1,0 1 17,0 0-1,-25 0-16,25 0 1,0-1 140</inkml:trace>
  <inkml:trace contextRef="#ctx0" brushRef="#br0" timeOffset="-48983.75">20787 16644 0,'0'-25'31,"0"0"-15,0 1 15,24 24 16,1 0 31,0 24 47,-25 1-94,0 0 0,0 0 1,0 0-1,0-1-16,0 1 1,0 0 0,0 0 15,0 0 16,-25-25-16,25 24 0,0 1 79,0-50 93,25 25-188,0 0 17,0-24 15,0 24-32,-1 0 1,1-25-1,0 25 32,0 0-47,0-25 32</inkml:trace>
  <inkml:trace contextRef="#ctx0" brushRef="#br0" timeOffset="-46130.35">20886 16297 0,'0'24'156,"0"1"-109,0 0-16,0 0-15,0 0-1,0 0 1,0-1 15,0 1 47,0 0 0,25-25 79,0-25-111,-1 0 17,1 1 15,-25-1 63,0 0-32,25 25-78,-50 0 313,25 25-313,-25-25-31,1 25 63,24-1 31,0 1-32,24-25 79,1 0-94,0 0 78,-25 25-79</inkml:trace>
  <inkml:trace contextRef="#ctx0" brushRef="#br0" timeOffset="-41673.02">19596 15726 0,'25'0'172,"0"0"-156,-1 0 30,76-49-14,-51 24-17,-24 0-15,25 25 16,49-50 0,-25 1-1,1 24-15,49 0 16,-50-24-1,-24 24 1,-1 25 0,1 0-16,-25-25 31,24 25 0,-24 0 32,0 0-48,-25-25 1,50 25 0,-26 0-1,1-25 32</inkml:trace>
  <inkml:trace contextRef="#ctx0" brushRef="#br0" timeOffset="79428.66">7690 18827 0,'25'0'172,"-1"0"-156,26 0-1,24 0-15,-24 0 16,24 0 0,-24 0-1,24 0 1,125 0 15,-25 0 0,-100 25-31,0-25 16,1 0 0,-1 0-16,-24 0 15,24 0 1,-24 0-1,-1 0-15,-24 0 16,0 0 0,-25 24 15,25-24 16</inkml:trace>
  <inkml:trace contextRef="#ctx0" brushRef="#br0" timeOffset="81774.18">9128 18604 0,'50'0'94,"74"24"-63,25-24-15,-99 0-1,-1 25-15,1-25 16,-25 0-1,24 0 1,-24 0 0,0 0-16,0 0 31,-1 0-31,1 0 47,0 0-32</inkml:trace>
  <inkml:trace contextRef="#ctx0" brushRef="#br0" timeOffset="87243.04">10418 12948 0,'25'0'109,"0"0"-109,25 0 16,-1 0-1,1 0 1,-1 0-16,224 0 47,-74 0-16,-100 0-31,25 0 16,-50 0-1,1 0-15,-26 0 16,26 0-1,-26 0 1,1 0-16,0 0 16,-26 0-1,51 0 1,74 0 15,-75 0-31,50 0 31,-99 0-31,0 0 16,24 0 0,-24 0 109</inkml:trace>
  <inkml:trace contextRef="#ctx0" brushRef="#br0" timeOffset="89930.77">10518 16148 0,'24'-25'141,"26"25"-141,0 0 15,24-25 1,-24 0 0,49 25-16,-50 0 15,26 0 1,24 0-1,-25 0-15,26 0 16,98 0 15,25 25 16,-148 0-47,-1-25 16,1 0-16,-26 0 15,26 0 1,-26 0 0,1 0-1,-25 0-15,24 0 16,26 0 0,-51 0-1,26 0 1,-25 0 15,24 0 0,-24 0-31,25 0 16,0 0 0</inkml:trace>
  <inkml:trace contextRef="#ctx0" brushRef="#br0" timeOffset="138366.74">6028 13122 0,'49'0'203,"125"0"-172,99 0 1,-174 0-32,0 0 15,1 0 1,48 0 0,-24 0-1,25 0-15,-25 0 16,25 0-1,-25 0 1,0 0-16,25 0 16,-25 0-1,223 0 17,-223 0-1,-74 0-16,-25 0-15,0 0 16,223 0 297,-149 0-298,0 0-15,124 0 31,-99 0-15,-24 0 0,24 24-16,0-24 15,-75 0 1,50 0 0,1 25-16,-26-25 15,-24 0 1,24 0-1,0 0-15,-24 0 16,25 0 0,123 0 15,-99 0 0,-74 0-15,0 0-1,24 0 220,1 0-220,0 0 1,-1 0-16,1 0 16,24 0-1,174 0 17,-49 0 14,-125 0-46,25 0 16,-24 0 0,49 0-1,-50 0 1,1 0-16,-1 0 16,0 0-1,1 0 1,-26 0-16,26 0 15,99 0 32,-100-25-15,-24 25-32,-26 0 15,1 0-15,25 0 16,-1-24-1,1 24 1,0 0 0,-1 0-16,1 0 15,-1 0 1,-49-25 15</inkml:trace>
  <inkml:trace contextRef="#ctx0" brushRef="#br0" timeOffset="172896.55">7343 13221 0,'-75'0'125,"-198"0"-93,75 74-32,-1-74 15,26 25 1,24-25-1,50 0-15,74 0 16,0 0 0,0 0 15,75 0 203,24 0-218,422-25 15,-272 25-15,73 0-16,26 0 15,-50 0 1,24 0-16,26 0 16,-1 0-1,-49 25 1,0 0 0,-75-25-1,1 25-15,173 24 31,-25 1 1,-173-25-32,-50-25 15,49 25 1,1-25-16,0 24 16,-75-24-1,0 0 1,0 0-16,-24 0 15,24 0 1,-25 0 0,1 0-1,98 0 17,175 0-1,-224 0-16,0 0-15,25 0 16,-50 0 0,0 0-16</inkml:trace>
  <inkml:trace contextRef="#ctx0" brushRef="#br0" timeOffset="175185.75">6127 16173 0,'75'0'94,"-26"0"-78,50 0-16,348 0 46,-25 0-14,-199 0-32,25 0 15,0 0-15,0 0 16,-25 0 0,-24 0-1,24 24 1,-50-24-16,26 0 15,-50 0 1,-25 0 0,273 0 15,-174 0 0,-149 0-15,1 0-16,-26 0 15,26 0 1,-1 0-16,50-49 16,25-1-1,-50 50 282,174 0-266,-124 0-15,0 0 0,24 0-1,26 0-15,-1 25 16,25 0 0,-99 0-1,50-1 1,-25 1-1,-50 0-15,50-25 32,-50 0-1,-49 0-31,-25 0 16,24 0-1,-24 0 16,0 0 16,0 0-15,-1 0-1</inkml:trace>
  <inkml:trace contextRef="#ctx0" brushRef="#br0" timeOffset="-214398.14">4812 8136 0,'-24'0'125,"-1"0"-110,0 0 17,-25 0-32,50-25 15,-49 25 1,24 0-1,-49-25-15,24 25 16,-24-24 0,24 24-1,-99 0 17,75 0-32,-100 0 31,75-25-31,0 25 15,24-25 1,1 25 0,-1-25-16,26 25 15,-1 0 1,1 0 0,24 0-1,-25-25-15,25 25 16,1 0 15,-51 0 0,50 0-15,1 0-16,-1 0 31,0 0 0,0 0-31,0 25 16,-24 0 0,24 0-1,-25 0 1,25-1-16,1 1 16,-51 25 15,26 24 0,24-49-15,25 0-1,0 24-15,-25 1 16,25 0 0,0 24-1,0-24 1,0-1-16,0 26 15,0-51 1,0 26 0,50 0 15,49 74 0,-50-75-31,26 26 16,-25-50-1,-26 24 1,51 1-16,-50-25 16,-1-1-1,26 1 1,-50 0 0,50 0-16,-26-25 15,51 49 32,-26-24-31,-24-25-1,0 0 1,-25 25-16,50 0 31,-26-25 0,1 0-31,0 0 16,25 25 0,-26-25-1,1 24 1,25-24 15,24 0 188,1 0-203,24 25-16,0 0 15,25 0 1,0 0-1,25-1 1,25 1-16,24-25 16,-24 0-1,-25 0 1,49 0 0,100 0 15,24-25 0,-272 25-31,24-24 16,1 24-1,-26 0-15,26 0 16,-1 0 0,0 0-1,1 0 1,24 0-16,0 0 15,25 0 1,-25 0 0,25 0-1,273-25 17,-149-25-1,-148 25-31,24 1 15,-50-1 1,0-25 0,51 25-16,-51-49 15,50 24 1,-74 1 0,24-26-16,-24 51 15,-26-26 1,51-25 15,-26-73 0,-49 98-15,0 25 0,0-49-16,0 49 15,-24 25 1,-1-50-1,-25 1-15,-24-26 16,49 26 0,-49-26-1,-1 51 1,-148-175 15,124 125 0,-1 24-15,51 25-16,-26-24 16,1 49-1,0-25-15,-1 0 16,-24 25 0,25 0-1,-1 0 1,1 0-16,-1 0 15,1 0 1,-149 0 15,49 25 1,100-25-17,-1 25-15,1-25 16,24 24-1,-24-24 1,-1 0-16,1 25 16,0-25-1,-26 0 1,26 0 0,-1 0-16,-49 0 46,-49 0-30,98 0-16,-24 0 16,25 0-1,24 0 1,1 25-16,-26 0 16,26 0-1,-1-25 1,0 25-1,1-25-15,-1 24 16,25-24 0,-49 25 15,49 0 0,0-25-15,0 25-1,1-25 1,-1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6T04:25:54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6896 7838 0,'0'25'125,"0"149"-110,0-75 1,0 50 0,25-50-1,-25 0-15,25 50 16,24-50-1,-24-24 1,-25-1 0,25 25-1,49 125 1,-24-125 0,24 124-1,1-124 1,-50-49-1,-25-25 1,0-1 0,0 1 46,0 50-31,0-26-15,0-24 203,0 0-204,0 0 1,24-1 0,1 26-1,50 0 1,98 74-16,-123-75 16,24-49-1,-24 50 1,24-25-1,50 0 1,-99-25 0,0 0-1,24 0 1,-24 0 0,50 0-1,-50 0 1,-1 0-16,1 24 15,0-24 1,25 0 15,-26 0 1,1 0-17,99 0 188,25-24-187,-50-1 0,25 25-1,25-25 1,347 25-1,-273 0-15,1 0 16,-1 0 0,25 74-1,298-49 1,-373-25 0,-49 0-1,-49 0 1,24 0-1,0 0 1,-49 0-16,49 0 16,75 0-1,-125 0 17,1 0-32,74-25 296,49-24-280,348-26 0,-297 51-1,-1 24 1,25 0 0,-50 0-1,274 49 1,-299 1-16,26-25 15,-75-1 1,25 1 0,-1 0-1,-48 0 1,172 0 0,-172-25-1,-26 0 1,-24 0 249,24-25-249,1 25 0,49-25-1,49 0-15,26 0 16,24 1 0,-25-1-1,26 0 1,73 25-1,423 50 1,-497-1 0,-25-24-1,25 25 1,-49-26 0,-100-24-16,75 0 15,-99 0 1,-25 0-1,223 0 251,-99 0-250,-1 0-1,26 0-15,25-24 16,24 24 0,25-25-1,-25 25-15,-25 0 16,26 0-1,-1 25 1,-99 24-16,-50-49 16,-24 0-1,-50-25 235,0 1-250,0-26 32,-50-74-17,1-50 1,-1-99-1,1-24 1,-1 74 0,25 49-16,0 50 15,25 0 17,0 99-17,0-49-15,0-50 16,0-50-1,-24 0 1,24 1 0,0 49-1,0-174 1,0 224 0,0-1-1,24 1 1,26-25-1,24-50 1,-123 149 281,-26 0-281,1 0-1,0-25 1,-50 25-1,-348-25 1,249 25 0,25 0-1,-1 0 1,-49 0-16,50 0 31,-298 0-31,322 0 16,75 0-1,-25 0 1,-25 0 0,-99 0-1,99 25 1,50-25 0,-199 50-1,149-26 1,-24 1-1,-1 0 1,-24 0 0,24 0-1,50-25 1,-248 49-16,173-24 31,26 0-31,-1-25 16,50 0-1,-149 0 1,224 0 0,24 0-1,-25 0 1,-24 0 250,-50 0-251,0 0 1,-75 0-1,1 25 1,-348-25 0,323 0-1,74 24 1,-49-24 0,-1 0-1,-272 0 1,272 0-1,51 0 1,-51 0-16,-49 0 16,50 0-1,24-24 1,-148-1 0,198 25-1,-25 0 1,74 0-1,1 0 1,-50 0 0,74 0-1,26 0 1,-26 0 0,-24 0-1,49 0 1,-25 25-1,-49-25 282,-25 24-281,-323 51 0,249-50-1,-25-1 1,-1 1-1,-222-25 1,322 0 0,25 0-1,0 0 1,24 0-16,1 0 31,-150 0-15,125 0-1,25 0-15,-1 0 16,-73 0 0,73 0-1,1 0 1,-1 0 0,1 0-1,-1 0 1,-98 0-1,123 0 1,25 0 0,-99 25-1,100-25 1,-1 0 15,0 0-15,0 25-1,25 0 282,0-1-265,25 1-17,0-25 16,-25 25 63,0 0-63,0 0 94,25-1 125,-1-24-234,-24 25 0,0 0-1,50-25 1,-50 25 31,25-25-32,-25 25 64,25-25 342,-1 0-389,-24 25-32,0-1 15,25-24 1,-25 25 46,0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28:03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13444 7169 0,'25'0'266,"0"0"-266,25 0 15,-1 0 1,-24 0 0,0 0-16,0 0 15,49 0 1,-49 0-1,25 0-15,-1 0 16,-24 0 0,49 0-1,-49 0 1,0 0-16,25 0 16,-1 0-1,1 0 1,-1 0-16,1 0 15,0 0 1,-1 0 0,26 0-16,-1 0 15,-24 0 1,-1 0 0,26 0-1,-26 0-15,26 0 16,-1 0-1,1 0 1,-26 0-16,26 0 16,-1 0-1,-24 0 1,-1 0 0,-24 0-16,49 0 15,-49 0 1,0 0-1,0 0 1,24 0-16,26 0 281,-1 0-265,26 0 0,48 0-16,-48 24 15,48-24 1,1 0-1,0 0 1,-25 0 0,-25 0-1,50 0-15,-74 0 16,24 0 0,-25 0-1,1 0-15,-1 0 16,0 0-1,-24 0 1,0 0-16,-1 0 16,1 0-1,-1 0-15,1 0 16,-25 0 0,24 0-1,1 0 1,0 0-1,-1 0-15,1 0 16,-25 0 0,24 0-1,1 0 1,0 0-16,-1 0 31,-24 0-15,0 0-16,0 0 31,-1 0 0,1 0 63,0 0-78,0 0 77,0 0 17,-1 0-1,1 0-78,0 0 16</inkml:trace>
  <inkml:trace contextRef="#ctx0" brushRef="#br0" timeOffset="43690.68">10989 8483 0</inkml:trace>
  <inkml:trace contextRef="#ctx0" brushRef="#br0" timeOffset="47496.23">4267 9599 0,'25'0'47,"24"0"-31,26 0-1,-1 0 1,25 0 0,25 25-1,25-25-15,50 25 16,-26 0-1,26-25 1,49 25 0,0-25-16,25 24 15,-50-24-15,0 25 16,25-25 0,-50 50-1,1-50-15,-25 0 16,-50 0-1,-25 0 1,-25 25 0,1-25-16,-26 0 15,-49 24 1,25-24 0,25 0-1,-26 0 1,26 0 15,-25 0-31,24 0 16,-24 0-1,25 0 1,-25 0 0,0 0-1,-1 0 1,1 0-1,0 0 1,0 0-16,0-24 31,24-1-15,-24 25 15,0 0-15,0-25 15,-1 25 0,1 0 16,0 0-31,0 0-1,0-25 1,-1 25 15,1 0-15,0 0 0,0 0-16,0 0 15,-1 0 1,1 0-1,0 0 1,0 0 0,-25-25-1,25 25-15,-1 0 47,-48 0 94,-26 0-110,0 0-15,26 0-1,-51 0 1,-24 0 0,-50 0-1,25 0 1,-50 0-16,-421 0 15,322 0 1,25 0 0,0 0-1,25 0 1,0 0-16,49 0 16,0 0-1,26 0 1,24 0-16,0 0 15,24 0 1,26 0 0,0 0-1,24 0-15,0 0 16,-24 0 0,24 0-1,1 0-15,-1 0 16,0 0-1,26 0-15,-26 0 16,0 0 0,1 0-1,24 0 1,-25 0 0,1 0-16,-1 0 15,1 0 1,24 0-16,-25 0 15,1 0 1,-1-24 0,0 24-1,26 0-15,-1 0 16,0-25 0,0 25-1,25-25 1,-25 25-16,1 0 31,-1 0-15,0 0 31,0 0-16,75 0 109,-1 0-140,51 0 16,24 0 0,74 0-1,0 0 1,26 0-16,24 0 16,0 0-1,0 0 1,-50 0-1,1 0-15,-1 0 16,-24 0 0,-50 0-1,49 0-15,-73 0 16,24 0 0,25 0-1,-25 0 1,24 0-16,-48 0 15,-1 0 1,25 0 0,-50 25-1,1-25-15,-1 0 16,-24 0 0,24 25-1,-24-25-15,49 0 16,-25 0-1,-24 0 1,0 0-16,-1 0 16,1 0-1,-25 0 17,-1 0-17,1 0 16,0 0-15,0 0-16</inkml:trace>
  <inkml:trace contextRef="#ctx0" brushRef="#br0" timeOffset="50890.18">11609 8334 0,'74'0'859,"26"0"-843,-1 0-1,50 0 1,24 0-16,26 0 16,-1 0-1,-49 0 1,25 0-1,-50 0 1,0 0-16,-25 0 16,0 0-1,-25 0 1,26 0-16,-26 0 16,25 0-1,-24 0 1,24 0-16,-25 0 15,1 0 1,-1 0 0,1 0-16,-1 0 15,25 25 1,0-25 0,50 25-16,-49-25 15,24 0 1,-25 0-1,50 0-15,-50 25 16,0-25 0,-25 25-1,-49-25 1,25 0-16,-25 0 31,-1 0 0,1 0-15,25 0 15,-25 0-31,49 0 16,1 0 0,-26 0-1,26 0 1,73 0-16,-48-25 15,24 25 1,0-25 0,-50 25-16,0 0 15,1 0 1,-1 0 0,-49 0-16,25 0 15,74 0 251,49 0-251,1 0-15,49 0 16,50 0 0,25 0-1,-50 0-15,0 25 16,-50-25 0,1 25-1,-75-25 1,-50 0-16,1 0 15,-26 0 1,26 0 0,-26 0-1,-24 0-15,0 0 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8:12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 5259 0,'0'24'156,"0"1"-141,0 0 1,0 25 0,0 24-1,24-24 1,-24 24 0,25-24-16,0-1 15,-25-24 1,0 0 15,0 0-15,0-1 93,0 26-93,25-50-1,-25 25 1</inkml:trace>
  <inkml:trace contextRef="#ctx0" brushRef="#br0" timeOffset="3568.42">1886 5457 0,'0'25'141,"0"-50"-16,0 0-109,0 0 15,0 1-15,0-1-1,0 0 16,0 0 1,24 0-17,-24 1 1,0-1 15,0 0 1125,0 0-1031,0 0-78,25 1-31,0 24 109,0 0-109,0 0 15,-1 0-31,1 0 15,0 24 1,0 1-16,0-25 16,-1 25 15,1-25 0,-25 25-31,0 0 16,25-25 15,0 24-15,-25 1 171,-25-25-171,0 0-1,-24 0 1,24 25 0,0 0-1,0-25 1,0 0-16,1 0 16,24 25-1,-25-25-15,0 0 16,0 24 15,0-24-15,1 0 15,-1 25-15,0-25-1,-25 0 79,50 25-78,0 0 30</inkml:trace>
  <inkml:trace contextRef="#ctx0" brushRef="#br0" timeOffset="9772.68">1017 3299 0,'25'0'15,"0"0"48,-25-25-48,50 25-15,-26-25 32,26 1-32,-25 24 15,0-25 1,49 25-1,-24-25 1,-1 25 0,1-25-16,-25 25 15,49-25 1,-49 25 0,0-24-1,24 24-15,26-25 16,-26 25-1,1-25 1,0 25-16,-1 0 16,1 0-1,24 0 1,-24 0-16,-1 0 16,-24 0-1,25 0 1,-1 0-16,-24 0 15,0 0 1,0 0 0,0 0 15,-1 0-31,1 0 16,0 0 15,0 25-16,0 0 17,-1-1-32,1 1 15,0 0 1,25 25 0,-26-1-16,1 1 15,0-1 1,25-24-1,-26 25 1,1-1 0,25 1-1,-50 0-15,49 24 16,-24 1 0,-25-1-16,25 0 15,0 1 1,-25-50-1,25 24 1,-25-24-16,0 25 16,0-1-1,0 26 1,0-26 0,0 1-16,-25-1 15,0 26 1,25-50-1,-25-1-15,0 26 16,-24-25 0,49 0-1,-50-1-15,25 1 16,1 0 0,-51 0-1,26 0 1,-1-1-16,0-24 15,-24 25 1,24-25 0,-24 0-1,0 0-15,-1 0 16,1 0 0,24 0-1,1 0-15,-26 0 16,1 0-1,-1-49 1,1 24-16,-25-25 16,24 25-1,1 1 1,-25-51 0,49 50-16,-49-24 15,24-50 1,1 49-1,-25-24 1,49-26-16,-24 1 16,24 25-1,25-1 1,-24-24-16,24 25 16,0-1-1,0 1 1,0-1-1,1 1-15,24 0 16,0-1 0,0 26-1,0 24-15,0-25 16,0 25 0,0 1-1,24-1 1,26 0-1,0 0 1,24-24 0,1 49-16,24 0 15,0-25 1,-25 25 0,1 0-1,-1 0-15,-24 0 16,-1 0-1,26 0 1,-50 25 0,-1-1-1,26-24-15,-25 0 16,0 25 0,-1 0-1,-24 0 32,25-25-47,-25 25 16</inkml:trace>
  <inkml:trace contextRef="#ctx0" brushRef="#br0" timeOffset="12458.57">13841 5283 0,'25'0'204,"0"0"-189,49 75 1,-24-26-1,-25 1 1,-25-25-16,25 0 16,-1 24-1,1-24 1,0 25-16,0-1 16,-25-24-1,25 0 1,-25 0-1,49 24 1,-24-24-16,25 50 16,-26-75-1,1 49 1,0-24 15</inkml:trace>
  <inkml:trace contextRef="#ctx0" brushRef="#br0" timeOffset="15623.52">13866 5358 0,'0'-25'156,"0"50"47,0 0-187,0-1-1,0 1 1,25-25 15,-25 25-15,0 0 15,0 0-31,0-1 16,0 1 31,0-50 171,0 1-186,0-1-17,0 0 63,0 0 0,0 0 1,0 1 61,0-1-109,-25 25-15,25-25 0,25 25 249,0 0-202,0 0-32,-1 0-31,1 0 16,0 0 15,0 0-15,0 0-1,-1 0 32,-24 25-16,25-25-15,0 0 0,0 0 15,0 0 0,-1 25-15,1-25 31,-25 24-32,25-24 1</inkml:trace>
  <inkml:trace contextRef="#ctx0" brushRef="#br0" timeOffset="23976.33">14982 4589 0,'-24'25'188,"-26"-25"-188,50 24 16,-50-24-1,1 25 1,24-25-1,0 0-15,-24 25 16,-1-25 0,25 25-1,-24-25-15,-1 0 16,25 0 0,-25 0-1,1 0 1,-1 0-16,1 0 15,24 0 1,0 0 0,-25 0-1,26 0-15,-1 0 16,0 0 0,0 0-1,0 0-15,-24-25 16,-1 0 15,25 0-31,1-24 16,-1 49-1,0-50 1,-25 1 0,1 24-16,-1-25 15,25 25 1,-24-24-1,24-1 1,0 1 0,25 24-16,-25-50 15,1 51 1,-1-26-16,25 0 16,0 1-1,-25-1 1,25 1-1,-25 24-15,25-25 16,0 1 0,0 24-1,0 0 1,0 0-16,0 0 16,0 0-1,0 1 1,0-1-16,0 0 15,0-25 17,0 26-17,25 24 1,-25-25 0,0 0-1,25 25-15,0-25 16,-1 25-1,26-49 1,0 24 0,24 0-16,-24 0 15,-26 25 1,1-25 0,25 1-16,-25-1 15,-1 25 1,26 0-1,-25-25-15,0 25 16,-1 0 15,1 0-15,0 0 0,25 0-1,-50-25 1,24 25-1,26 0-15,24 0 16,-24 0 0,0 0-1,-1 0-15,-24 0 16,25 0 0,-25 0-1,-1 0 1,1 0-16,0 25 31,0-25-15,0 25-1,-25 0 1,49-25 0,-49 24-1,25-24 1,-25 50-16,25-50 15,0 25 1,-25 24-16,0-24 16,0 0-1,24 25 1,-24-26 0,25 26-16,-25-25 15,0 0 1,25 24-1,-25-24-15,25 25 16,-25-1 0,25 1-1,-25 0 1,24-1-16,-24 1 16,25-1-1,-25-24 1,0 0-16,0 25 15,0-26 1,0 1 0,0 0-1,0 0 1,0 0-16,-49 24 16,49-24-1,-50 25 1,25-26-1,0 26 1,-24-25 0,24-25-16,0 25 15,0-25 1,1 24 0,-1 1-1,0-25-15,0 0 16,25 25 15,-25-25-31,1 0 47,24 25-31,-50 0-1,50-1 1,-25 1-1,0-25 1,0 25 0,1-25-1,-1 0 1,0 0 0,0 25-1,0-25 16,1 0 1,-1 0-1,0 0 16,0 0-16</inkml:trace>
  <inkml:trace contextRef="#ctx0" brushRef="#br0" timeOffset="32415.29">14685 5779 0,'0'0'0,"0"-24"47,49 24 62,26 0-93,24 0-1,50 0 1,49 0-16,1 0 16,-1 0-1,1 0-15,-1 0 16,-74 0-1,-25 0 1,0 0-16,-24 0 16,-1 0-1,-24 0 1,-1 0 0,26 0-16,-50 0 15,0 0 1,24 0-1,-49-25 126,-25 25-110,1-25 1,-51 0-17,50 0 1,-24 25-16,24 0 15,0 0 1,0-24 0,0 24 15,1 0 47,48 0 47,1 0-109,0 0-1,25 24 1,-26-24 0,26 25-1,-25-25 1,-25 25 15,0 0 47,0 0 32,0 24-79,-50-49-16,25 50-15,1-50 16,-26 0 0,50 25 171</inkml:trace>
  <inkml:trace contextRef="#ctx0" brushRef="#br0" timeOffset="39083.09">14313 4688 0,'0'0'0,"-25"0"62,0 0-46,-25 0-16,-49 25 15,-74 49 1,-125 75 0,-49 0-16,-100 99 15,-148 99 1,0 25-1,-75-24 1,75 73-16,-1-123 16,1 74-1,74-25 1,-25-49 0,25 0-1,75-50-15,49-75 16,25 26-1,99-75 1,0-25-16,25 0 16,50-24-1,24 49 1,25-25-16,0 25 16,25 0-1,0-99 204,50 24-203,-50 1-1,-25 24 1,-24 26-16,-1 24 15,0-25 1,-24 25 0,49-25-1,50-49-15,-25 24 16,25 0 0,24-24-1,-49 24 1,50-24-16,24-25 15,-24 0 1,-1-1 0,50 1-16,1-25 15,-26 25 1,25-25 31,25 25-32,0 0-15,-25-25 32,1 0 61,24 25-77,0-50 109,0 0-94,0 0 1,0 0 14,24-24-14,-24 24-17,0 0 1,25 0-16,-25 0 109,25 1-62,0 24-16,-25 24 32,-25 51-32,-25-1-31,1 26 16,-1-26-1,50-24 1,-25-1 0,50-49 202,25-25-202,-1 25-16,1 0 16,24-24-1,-24-1 1,0 25-16,-1 0 16,-24 0 15,-25-25 125,0 0-109,-25 25-47,25-25 16,-25 1 15,1 24-16,-1-25-15,25 0 16,-25-25 0,0 50-1,25-25 1,-25 1-16,25-1 16,-24 0-1,-1 25 1,25-25-1,0 75 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6T04:23:5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17636 7491 0,'0'25'109,"25"-25"-93,0 0 15,0 0-15,25 0-16,24 0 16,50 0-1,-74 0 1,-1 0-1,1 0 1,-1 0 0,-24 0-16,25 0 15,-25 0 1,24 0 0,-24 0 30</inkml:trace>
  <inkml:trace contextRef="#ctx0" brushRef="#br0" timeOffset="994.04">18033 7516 0,'0'25'31,"0"49"31,0 0-46,0-24 0,0 74-1,-24-25 1,24 149-16,0-223 16</inkml:trace>
  <inkml:trace contextRef="#ctx0" brushRef="#br0" timeOffset="2193.03">18430 7913 0,'0'24'32,"0"1"-1,0 0-15,0 74-1,0-74 1,0 0-1,0 0 17,0 0 30</inkml:trace>
  <inkml:trace contextRef="#ctx0" brushRef="#br0" timeOffset="3389.26">18430 7714 0</inkml:trace>
  <inkml:trace contextRef="#ctx0" brushRef="#br0" timeOffset="6438.11">18579 7838 0,'0'0'0,"0"25"78,25 25-62,-25-26 15,25 26-15,-25-25 0,0 0-1,0 0 95,0-50 30,0 0-109,0 0-15,0 0 31,0 0 0,24 25-16,-24-24-31,25 24 16,0 0 77,0 0 1,0 0 0,-1 0-32,-24 24-46,0 1 31,0 0 15,0 0-46,0 0-16,0-50 250,25 0-219,-25 0 32,25 25-32,-25-25-15,25 25-1,-25-24 17,25 24-1,0 0 94,-1 0-94,1 0-31,0 24 31,0 1 16,-25 0-31,0 0-16,0 0 62,0 0-30,0-1 14</inkml:trace>
  <inkml:trace contextRef="#ctx0" brushRef="#br0" timeOffset="8539.06">19447 7565 0,'-25'0'109,"1"0"-93,-100 25 0,74 25-1,0-25 1,26-1-1,-26 1 1,25 0-16,0 0 16,25 0 31,-24-25-16,24 24 16,24-24 31,1 0-63,0 0-15,0 0 16,0 0 0,24 25-1,-24-25 1,0 0 15,0 25-31,-1-25 31,-24 25-15,25-25 0,0 25 46,-25-1 16,0 1-15,0 0-48,0 0 17,0 0-1,-25-25-15,0 25 15,1-25-16,-1 24-15,0-24 32,0 0-17,0 0 1,1 0 125</inkml:trace>
  <inkml:trace contextRef="#ctx0" brushRef="#br0" timeOffset="10883.07">19546 7863 0,'-24'0'187,"24"25"-171,-25-25-16,25 25 31,-25-1-15,25 1-1,-25 0 1,25 0 0,0 0-1,0 0 1,0-1 109,25-24-63,0 0-30,0 0-32,-1 0 15,1 0 17,0 0-17,0 0 63,-25-24 0,0-1 16,0 0-47,0 0-31,0 0 31,0 0-1,0 1 17,-25 24-63,25-25 16,0 0 46,-25 25-46,25-25 62,-25 25-31</inkml:trace>
  <inkml:trace contextRef="#ctx0" brushRef="#br0" timeOffset="13962.51">19670 7838 0,'25'0'203,"0"50"-203,0-50 16,0 0-1,-25 25 1,24-25 0,-24 24 31,0 1-16,0 0 16,0 0-16,0 0-15,0 0 46,0-50 344,0 0-343,0 0-16,0 0 0,0 0-1,0 1-14,0-1 15,25 25-32,-25-25 48,25 25-32,0 0 31,0 0 1,-25 25 406</inkml:trace>
  <inkml:trace contextRef="#ctx0" brushRef="#br0" timeOffset="16239.96">20067 7491 0,'0'25'203,"0"0"-171,0-1 61,0 26-77,0 0 15,0-26-15,0 1 0,0 0-16,0 0 31,0 0-16,0-1 1,0 1 15,0 0 1,25 0-17,-25 0-15,0-1 31,25-24 1,-25 25-32,0 0 78,0 0-63,0 25-15,0-26 47</inkml:trace>
  <inkml:trace contextRef="#ctx0" brushRef="#br0" timeOffset="18367.98">19943 7739 0,'25'0'157,"0"0"-157,0 0 62,0 0-31,-1 0-31,1 0 16,0 0 0,0 0 31,0 0-16,-1 0-16,1 0 17,0 0 15,0 0-32,0 0 1,-25-25 281</inkml:trace>
  <inkml:trace contextRef="#ctx0" brushRef="#br0" timeOffset="20453.26">18009 8359 0,'24'0'141,"26"0"-126,24 0 1,26 0-16,24 0 15,24 25 1,-48 0 0,-1-25-1,-25 25-15,1-1 16,-26-24 0,1 0-1,-25 0 1,24 0-16,-24 0 15,25 0 1,-25 0 0,-1 0-1,26 0 1,-25 0 0,24 0-1,1 0 1,-25 0-16,24 0 15,26 0 1,-26 0 0,26-24-1,74 24 1,-100 0 0,1-25-16,0 25 15,24-25 1,-49 25-1,24 0 1,-24 0-16,25 0 16,-1 0-1,-24 0 17,25 0-17,-1 0-15,-24 0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9:0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17066 5333 0,'0'25'172,"0"0"-157,25 24-15,0 26 16,-1-26-1,26 26 1,0-1 0,-26 0-16,1-24 15,0-25 1,-25 0 0,25 24-1,-25-24 16,25 0-15,-25-75 140,-50 1-156,25-1 16,0 0 0,-24-24-1,49 24 1,-25 26-16,25-1 15,0 0 17,-25 25-17,25-50-15,-25 26 32,25-1-17,-24 25 16,24-25-15,0 0 0,-25 25 31,25-25-32,0 1 16,-25 24-15,0 0 15,0 0 47,25 24 32,0 26-110,0 0 15,0-26 1,0 1 47,0-50 218,0 1-266,-24 24 1,24-25 0,0 0 15,0 0-15,0 0 30,0 1 48,0-1 47,24 25-94,26 0 31,-25 0-63,0 0 1,-1 0 0,26 0-1,-25 0 1,-25 25 0,0-1 46,0 1 47</inkml:trace>
  <inkml:trace contextRef="#ctx0" brushRef="#br0" timeOffset="3971.09">1786 5159 0,'0'25'94,"0"25"-79,25 49 1,50 50-16,-26-25 15,26 25 1,-26-50-16,-24-49 16,0-26-1,0 1 1,-50-50 218,0-24-218,-25-26 0,26 1-16,-51-50 15,26 74 1,49 1-1,-25 24-15,25 0 32,0 0 233,-25 25-202,25-25-32,0 1-15,-25 24-1,25-25 1,-25 25 78,25-25-94,-25 25 172,25 25-94,0 0-47,0-1-15,0 1 15,0 25-31,0-25 31,0 24-31,0-24 16,0 0 15,0-50 141,0 0-157,0 0 17,0 1-32,0-76 15,0 76 1,0-26 0,0 25-16,0 0 31,0 1-16,50 48 314,-25-24-314,25 25 1,-1 0-1,-24-25-15,0 25 32,0 0-1,-1-25 47,-24 24-47</inkml:trace>
  <inkml:trace contextRef="#ctx0" brushRef="#br0" timeOffset="15437.71">1166 4366 0,'0'0'15,"-49"0"-15,49-50 16,-50 25-1,25-24 1,25 24-16,-25 0 16,25-25-1,0 26 1,0-1-16,0 0 16,0-25-1,0 1 1,0 24-1,0 0 1,0-49-16,25-1 16,50 26-1,-26-1 1,50-49-16,25-25 16,-49 25-1,24 24 1,-25 1-1,26 24-15,-51-24 16,1 49 0,0-25-1,-1 26 1,-24 24 15,-25-25-15,50 0-16,-26 25 15,1-25 1,25 25 0,-25-25-16,-1 25 15,26 0 1,0 0 0,24 0-1,-24 0-15,-1 0 16,1 50-1,-1 0 1,26 24 0,-1 0-1,1 1-15,-26 49 16,1-50 0,-1 25-1,1-24-15,-50-26 16,25 26-1,-25-25 1,0 24-16,0 0 16,0 1-1,0 24 1,0-25-16,0 1 16,-25-1-1,-25 1 1,-24-1-1,-25 50 1,-25-25-16,-25 0 16,25 1-1,-25-51-15,50 1 16,25-50 0,-1 0-1,26 25 1,-26-25-16,25 0 15,-24 0 1,-75 0 0,50 0-1,0 0-15,0-25 16,-1 0 0,26 0-1,0-24 1,24 24-16,0-50 15,26 1 1,-26 0 0,25-1-16,25 1 15,-25-25 1,25 49 0,0-24-16,0 49 15,25 25 63,-25-25 282,25 0-345,-25 0 1,50 1 0,-26-26-1,1 50-15,0-25 16,0 25-1,-25-25 1,25 1 0,-1-1 15,1-25-31,0 50 16,-25-25-1,0 1 1,25 24-1,0 0 32</inkml:trace>
  <inkml:trace contextRef="#ctx0" brushRef="#br0" timeOffset="19277.78">17388 4812 0,'-24'0'204,"-26"0"-189,0 0 1,1 0-16,-1 0 15,25 0 1,-24 0 0,24 0-1,0 0 1,0 0 0,25-25-1,-24 25 1,-26-49-16,25 24 15,-24 0 1,-1 0 0,25-24-16,-49 24 15,49-25 1,-25 1 0,50 24-1,-25 0-15,-24 0 16,49-24-1,-50 24 1,25 0 0,25-25-16,-24 26 15,-1-26 1,0 25 0,0-24-16,25-1 15,-25 0 1,1 1-1,-1 24-15,25-25 16,0 1 0,0 24-1,0 0 1,0-24-16,0-1 16,0 25-1,0 0 1,0-24-1,25 24-15,-25 0 16,24-25 0,26 26-1,-50-1-15,25 25 16,-25-25 0,25 25-1,24-50 1,1 26-16,-25 24 15,24-25 1,-24 0 0,0 25-16,0 0 15,0-25 1,-1 25 0,1 0-1,25-25-15,24 25 16,-24 0-1,24 0 1,1 0 0,-1 0-16,-49 0 15,-25-24 1,25 24 0,24 0 46,1 0-62,-25 0 16,49 24-1,-49-24 1,0 25-16,-1-25 31,-24 25-15,25 0-1,-25 0-15,50-1 16,-25 26 0,24 0-1,1-1-15,-25 1 16,24-25 0,-24-1-1,0 26 1,0-25-16,-25 0 15,25 0 1,-1 24 0,-24-24-1,0 25-15,0-26 16,0 1 0,25-25-1,-25 25-15,0 25 16,0-1-1,0-24 1,0 25 0,0-1-16,0-24 15,0 25 1,0-26 0,0 26-16,-25 0 15,1-26 1,-1 26-1,-25 24 1,25-49-16,1 25 16,-1-50-1,0 25 1,0-1 0,25 1-16,-25-25 15,0 25 1,1-25-1,-1 25-15,0 0 16,0-25 0,0 0-1,-24 0 17,-1 0-17,1 0 1,24 0-16,-25 0 15,1 0 1,24 0 0,0 0 15,0 0-15,0 0-1,-24 0 1,24 0 15</inkml:trace>
  <inkml:trace contextRef="#ctx0" brushRef="#br0" timeOffset="24896.09">2853 5259 0,'25'0'157,"-1"49"-142,26-24 1,0 25 0,-1 24-1,51-24 1,-26 24-1,50 25-15,25 25 16,0 25 0,24 50-1,1-26-15,24 50 16,-24-49 0,24 25-16,-49 24 15,0-50 1,0 51-1,-50-26-15,50-24 16,-50-25 0,-24 49-1,-26-24 1,1 24-16,-1 100 16,-24-75-1,0 0 1,0-24-16,0-1 15,-25 0 1,0 1 0,0-25-1,0-75-15,0-50 16,0-24 0,0 0-1,0 25 251,0 24-251,0 0-15,0 26 16,0-26 0,-25-24-1,25-1-15,0-24 16,0 0 0,0 0-1,-25-25 32,25 24-16,0 1 16,0 0 125,0 0-172,0 25 16,0-26-1,0 1 1,0 0 0,-25-25 202,25-25-202,-25-24 0,1 49-1,24-25 1,0 0-16,0 0 15,-25 25 1,25-25 31,-25 25-31,25-49-1,-25 49 1,0-25 15,25 0 47,0 0 0,0 50 47,0 49-109,0-49 0,25 0 15,-25 0-31,0 0 31,0 0 16,25-25-31,0 0 15,-25 24 266,0 1-282,25-25 235,-1-25-234,1 25 0,0-24-1,25-26 1,-26 50-1,1 0 1,-25-25-16,25 0 16,0 25 15,-25-25-31,25 25 16,-1-24-1,1-1 1,0 0 15</inkml:trace>
  <inkml:trace contextRef="#ctx0" brushRef="#br0" timeOffset="27571.3">2630 5829 0,'99'0'141,"0"0"-126,25 0 1,99-25-1,1 25-15,-1-25 16,50 25 0,-50 0-1,-25 0-15,-49 0 16,-25 0 0,-25 0-1,-24 0 1,-1 0-16,-24-24 15,-1-1 17,-24 25-32,0 0 47,-25-25 78,-25 25-32,-24-25-77,24 25 15,25-25-15,-25 25-1,0 0-15,0 0 16,1 0 15,24-24-31,-25 24 16,0 0 0,50 0 187,24 0-203,1 0 15,0 0 1,-1 0 0,1 24-1,0 1-15,-1 0 16,1-25-1,-50 25 142,0 0-110,-25-25-47,0 0 15,-24 24 1,-1 1-16,0 25 15,1-25 1,-1 0 0,0-1-1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9:36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5283 0,'0'25'250,"25"0"-234,-25 49 0,49-49-1,-49 25 1,25-1 0,25 26-16,-50-26 15,25-24 1,-1 25-16,-24-25 15,25-1 1,0 26 0,-25-25-1,0 0 1,25 24 0,-25-24-16,0 0 31,25-25-16,-25 25 48,0 24-63,0-24 31,24-25 16,-24 25-16,0 0 16,0 0-31,25-25-1</inkml:trace>
  <inkml:trace contextRef="#ctx0" brushRef="#br0" timeOffset="2294.25">4961 5333 0,'0'25'156,"0"49"-156,0-24 15,25-1 1,-25 26 0,0-50-1,0-1-15,0 1 16,0-50 156,0 1-141,0-1-15,0 0-1,0 0 1,0-24 15,0 24-15,0 0-1,0 0 1,0 0 0,0 1 15,0-1-15,0 0-1,0 0 220,50 25-48,-1 25-171,26 0-1,-26 0 1,75-1 0,-99 1-1,0-25-15,-25 25 16,25-25 46,-25 25-46,25-25-16,-1 0 47,-24 25 203</inkml:trace>
  <inkml:trace contextRef="#ctx0" brushRef="#br0" timeOffset="4721.65">17016 5283 0,'50'25'203,"-25"-25"-188,0 50 1,-1-25 0,26 24-1,-50 1-15,50-25 16,-26 49-1,1-49 1,-25 0 0,25 24-16,0-24 31,0 25-15,-1-26-1,-24 1 16</inkml:trace>
  <inkml:trace contextRef="#ctx0" brushRef="#br0" timeOffset="6250.48">16992 5507 0,'0'24'16,"0"1"-1,0 0 1,0-50 125,0 0-126,0 1 1,0-1-1,-25 25 1,25-25 0,0 0-16,0 0 15,0 1 1,0-1 46,25 25 142,24 0-189,-24 0-15,25 0 16,-1 0-1,26 0 1,-26 25-16,1-25 16,-25 0-1,-25 24 1</inkml:trace>
  <inkml:trace contextRef="#ctx0" brushRef="#br0" timeOffset="14139.21">5904 4837 0,'0'25'156,"-25"-25"-140,-25 25 0,-24-1-1,-273 51-15,223-75 16,-25 0 0,25 0-1,25 0-15,-50 0 16,50 0-1,-1 0 1,26 0 0,-25 0-16,0-50 15,49 25 1,0 1 0,1-26-16,-26 25 15,26-25 1,24 26-1,-50-1 1,51 0-16,-1-25 16,0 26-1,0-26 1,25 0 0,0 26-16,0-26 15,0 0 1,0 1-1,0 24-15,0-25 16,0 1 0,0-26-1,0 26 1,0-1-16,0 1 16,0-1-1,0 0-15,25 1 16,-25-26-1,25 51 1,0-26 0,-1 25-1,-24-25-15,50 26 16,-50-26 0,25 50-1,0-25-15,0-24 16,-1 24-1,1 25 1,0-25 0,0 0-16,49 0 15,-24 1 1,-1-1 0,26-25-16,24 25 15,-25-24 1,26-1-1,-1 25 1,-25 25-16,25-24 16,-24-1-1,-1 0 1,1 0-16,-1 25 16,-24 0-1,-1 0 1,26 0-1,-26 0-15,1 0 16,0 25 0,-1 0-1,1-25 1,-1 0-16,-24 25 16,25-1-1,-25-24 1,-1 25-1,1 0 1,25 0 0,-25 0-16,24 24 15,1 1 1,-25-25 0,-1-1-1,1 1-15,0 50 16,0-26-1,0 1 1,0-1 0,-1 26-16,-24-1 15,0-24 1,25-25 0,-25 24-16,0-24 15,0 25 1,0-1-1,0-24-15,0 25 16,0-25 0,-25-1-1,1 26 1,24-25-16,-25 0 16,25-1-1,-25 26 1,0-25-1,0 24-15,0 1 16,-24-25 0,49 24-1,-25-49-15,0 50 16,0-50 0,1 25-1,-1 24 1,-25-24-16,25 25 15,-24-25 1,49 24 0,-25-24-1</inkml:trace>
  <inkml:trace contextRef="#ctx0" brushRef="#br0" timeOffset="17037.33">17736 4465 0,'-25'49'78,"-50"-49"-63,26 50 1,-50-25 0,24-25-16,26 0 15,-26 0 1,1 0-1,-1 0-15,1 0 16,24 0 0,1 0-1,-26-25 1,26 25-16,-1-50 16,1 26-1,-1-1 1,25-25-16,-25 50 15,26-49 1,-1 49 0,25-25-16,-50-25 15,25 25 1,25-24 0,-24-1-1,-1 1 1,25-1-16,-25 0 15,0-24 1,25 0 0,-25-1-16,25 26 15,0-26 1,0 25 0,0 1-16,0-26 15,0 26 1,0-1-1,0 1-15,0-1 32,25 0-17,0 26 1,0-1 0,24-25-16,-24 25 15,25 1 1,-1-1-1,1 25-15,0-25 16,24 25 0,1 0-1,24 0-15,-25 0 16,1 0 0,-26 0-1,26 0-15,-26 0 16,-24 0-1,0 0 1,0 25 0,-1 0-1,26 24-15,-25-24 16,24 25 0,1 24-1,0-24-15,-26-1 16,1 1-1,25 24 1,-25-24-16,0-25 16,-1 24-1,1 26 1,-25-26 0,25 26-16,25-26 15,-50 26 1,0-26-1,24 26 1,1-50-16,-25-1 16,0 1-1,0 25 1,0-25-16,0-1 16,0 26-1,-25 0 1,-24-1-1,-1 1-15,-49-1 16,24 26 0,-49-26-1,50 1 1,-25 24-16,49-74 16,25 25-1</inkml:trace>
  <inkml:trace contextRef="#ctx0" brushRef="#br0" timeOffset="20203.05">16644 5259 0,'-99'24'156,"-25"26"-140,-25 24 0,-99 1-16,-174 74 15,-74 124 1,0-75 0,-49 124-16,24-24 15,0-50 1,74 50-1,-24-25-15,49-1 16,25 1 0,50-49-1,74-26-15,50 50 16,49-74 0,26-25-1,-26-25 1,100-25-1,-26 0-15,51-74 16,24 24 0,25-24-1,0 0-15,-25 0 16,0 24 0,1-24-1,24 0 1,-25 25-1,-25-1-15,1 26 16,-26 49 0,-24 25-1,0-1 1,-149 274 0,148-298-16,26-25 15,0 25 1,49-49-1,-25 24-15,50-49 16,-25-1 0,25-24-1,0 0-15,0-50 500,0 0-484,-24 0-16,24 1 31,-25-1-15,25 0-1,0 0 32,0 0-15,0 0 14,0 1-30,0-1 0,0 50 187,0-1-188,0 1 1,0 25 15,0-25-15,0 0 15,0-1 47,0 1-46,25-25 186,-1 0-202,51-25-16,-26-24 16,1 49-1,-25-50 1,24 25-1,-24 25 17</inkml:trace>
  <inkml:trace contextRef="#ctx0" brushRef="#br0" timeOffset="23329.34">17835 5779 0,'-25'0'31,"75"0"94,49 0-109,50 0 0,49-24-16,1 24 15,-26 0 1,-49-25 0,-49 25-1,-50 0 1,-1 0-16,1 0 31,-50 0 141,1 0-156,24-25-16,-50 25 15,25-25 1,0 0-1,0 25-15,25-24 16,-24 24 0,-1 0-1,0-50 48,0 50-48,0 0 1,50 0 140,25 0-156,-1 0 16,51 0 0,-26 25-1,-24 0 1,-25-25-1,-1 0-15,1 24 16,0-24 0,-25 25 187,0 0-188,-25-25-15,0 50 16,-49 24 0,24 1-16,-49 24 15,49-50 1,26 1 0,24-25 15,-25-25-31,25-25 94,0 0-79,0 0 1,0 1-1,0-26 1,-25 25-16,25-24 16,-25-1-1,25 0 1,0 25 0,-25-24-16,25-1 15,0 25 1,0 1-1,0-1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41:5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19720 6424 0,'25'0'469,"0"0"-438,-1 0-15,1 0 62,0 0-31,25 0 0,-25 0-16,-1 0-31,1 0 16,25 0 15,-25 0-16,148 25 48,26-25-1,-150 0-62,1 0 16,24 25 0,1-25-16,24 0 15,-25 0 1,1 0 0,123 0 30,-49 0 17,-124 0-47,0 0-1,-1 0 1,1 0-1,0 0 235</inkml:trace>
  <inkml:trace contextRef="#ctx0" brushRef="#br0" timeOffset="3660.05">14412 7342 0,'25'0'156,"24"0"-140,1 0-16,173 0 62,100 0 1,-299 0-63,26 0 15,0 0 1,-26 0 0,26 0-16,0 0 15,-1 0 1,100 0 46,50 0-15,-175 0-31,1 0 0,50 0-16,-51 0 15,26 0 1,0 0-1,-1 0-15,1 0 16,223 0 47,-50-25-17,-174 25-46,26-24 16,-25 24 0,-26 0-1,1 0-15,0 0 16,25 0 15,-1 0 16,1 0 0</inkml:trace>
  <inkml:trace contextRef="#ctx0" brushRef="#br0" timeOffset="7433.85">17860 9624 0,'0'0'0,"25"0"313,74 0-251,25 0-15,-99 0-31,-1 0-16,1 0 15,0 0 1,0 0 0,0 0-16,24 0 31,75 0 31,-25 0-15,-74 0-47,0 0 16,0 0 0,0 0-16,-1 0 31,26 0 0,99 0 32,0 0-17,-124 0-46,-1 0 16,1 0 0,0 0-1,0 0-15,0 0 16,-1 0 0,26 25 15,0-25 16,24 0 15,-49 0-31,0 0 1,-1 0 46</inkml:trace>
  <inkml:trace contextRef="#ctx0" brushRef="#br0" timeOffset="20064.03">18033 9525 0,'-24'0'31,"48"0"157,51 0-172,24 25-16,50-25 15,-25 0 1,496 0 31,-347 0 15,-248 0-62,24 0 0,1 0 16,-1 0-1,-24 0 1,0 0 0,49 0-1,-49 25-15,99-25 63,50 24-16,-149-24-47,0 0 31</inkml:trace>
  <inkml:trace contextRef="#ctx0" brushRef="#br0" timeOffset="28573.53">2456 3423 0,'25'0'1344,"0"0"-1313,-1 0 0,1 0-15,0 0 62,0 0-31,0 0-31,-1 0 15,26 0 0,0 0 32,-26 0-16,1 0-16,0 0 0,0 0 0,0 0-15,-1 0 31,76 25 0,-75-25-32,49 0 1,-49 0 15,24 0-31,-24 0 31,0 0-15,74 0 31,-49 0 0,-25 0-32,-1 0 1,1 0 31,0 0-31,25 0 62,24 0-31,-49 0-32,0-25-15,-1 25 31,1 0-15,0 0 0,74 0 31,0-25-1,-49 0-30,0 25 0,-25 0 15,-1 0-15,1 0-16,0 0 15,0 0 1,74 0 46,-25 0-15,-49 0-31,0 0-16,25 0 31,-26 0 0,1 0-15,25 0 62,-1 0-31,-24 0-16,0 0-31,0 0 47,0 0-16,-1 0 16,1 0 63,0 0-17,-25-24 64</inkml:trace>
  <inkml:trace contextRef="#ctx0" brushRef="#br0" timeOffset="39175.93">769 3398 0,'25'0'188,"0"0"-173,25 0 1,24 0-16,0 0 15,1 0 1,24 0 0,-25 0-16,249 0 62,-174 0-15,-100 0-47,-24 0 16,25 25-1,-25-25 1,49 0-16,-24 0 16,-26 0-1,1 0 1,0 0-1,149 0 32,-26 0 16,-123 0-63,25 0 15,-1 0 1,1 0 0,-25 0-1,24 0-15,1 0 16,74 0 46,-74 0-15,-26 0-31,1 0 15,0 0 0,0 0-15</inkml:trace>
  <inkml:trace contextRef="#ctx0" brushRef="#br0" timeOffset="-81936.94">844 10145 0,'-25'0'375,"-124"0"-344,75-25-15,24 25 0,0-24-16,-24-26 15,0 50 1,-1-50 0,-24 25-1,-50-74 48,149 74-16,0 1-16,0-1 31,0 0-15,0-347 16,25 149-48,25-100-15,-1 1 16,1 49 0,-25 50-1,-1 74 1,26-198 31,-50 272 0,-50 1 218,50 24-249,-24-24-16,-1-1 15,0 1 1,25-249 47,0 26-17,0 247-46,0 1 16,0-26 0,0 1-16,0 49 15,0-25 1,0 1-16,0-1 16,-25 1-1,25-175 32,0-73 16,0 222-63,0 1 15,25-50 1,-25 25-1,50 24 1,-26-49 0,1 75-16,-25-1 15,0 0 48,0-24 187,0 24-235,0-24 1,0-174 0,0 124-1,-25 49-15,25 1 16,0-149 46,0 49 1,0 124-63,0 26 16,50 24 280,-25 0-264,24 0-32,1 0 62,-25 0-31,0 0 32,24 0-16,1 0 15,-25 0-30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59:41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12005 0,'50'0'265,"99"0"-233,570 0 30,-545 0-62,24-24 16,-24-1-1,-25 0-15,-50 25 16,-25-25 0,273 0 62,-173 25-31,-124 0-32,-25 0-15,-1 0 16,1 0-1,0 0 1,25 0-16,-26 0 16,26 0-1,99 0 63,-50 0-15,-74 0-47,0 0-16,-1 0 31,1 0-16,0 0 314,0 0-314,49 25-15,-49-25 16,0 0-1,24 0 1,1 0-16,74 25 78,-49 0-31,-51-25-31,1 0 15,0 0-31,-50 0 1078,0 0-1047,1 0 32</inkml:trace>
  <inkml:trace contextRef="#ctx0" brushRef="#br0" timeOffset="8889.57">3374 11981 0,'25'0'157,"-1"0"-142,26 0 1,272 0 46,323 0 1,-521 0-47,0 0-16,0 0 15,-74 0 1,0 0-1,-1 0 1,1 0-16,124 0 78,-26 0-31,-123 0-31,0 0 15,25 0-31,-26 24 31,51-24 32,-26 0 218,-24 0-281,0 25 16,25-25-1,-26 0 1,1 0-1,124 0 48,124 0-1,-248 0-46,0 0 0,24 0-1,-24 0-15,0 0 16,24 0 46,-24 0 1,0 0 171,25 0-202,24 0-32,0 0 15,26 0 1,619-25 46,-322 25 1,-323 0-63,-24 0 15,-25 0 1,24 0 0,-24 0-16,124 0 78,-50 0-31,-24 0-47,-26 0 15,1 0 1,-1 0-16,-24 0 16,25 0-1,-25 0 16,24 0 32,1 0 281,297 0-282,0 0 1,-297 0-63,-25 0 15,24 0 1,-24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26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70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21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7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01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Talk about how mathematical induction works.</a:t>
            </a:r>
          </a:p>
        </p:txBody>
      </p:sp>
    </p:spTree>
    <p:extLst>
      <p:ext uri="{BB962C8B-B14F-4D97-AF65-F5344CB8AC3E}">
        <p14:creationId xmlns:p14="http://schemas.microsoft.com/office/powerpoint/2010/main" val="37754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D9A4B60-5B3F-4549-85A0-FE306CFB308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4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9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4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67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0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00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9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9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sz="3200" dirty="0"/>
              <a:t>Divide and Conquer (</a:t>
            </a:r>
            <a:r>
              <a:rPr lang="en-US" sz="3200" dirty="0" err="1"/>
              <a:t>BinarySearch</a:t>
            </a:r>
            <a:r>
              <a:rPr lang="en-US" sz="3200" dirty="0"/>
              <a:t> &amp; </a:t>
            </a:r>
            <a:r>
              <a:rPr lang="en-US" sz="3200" dirty="0" err="1"/>
              <a:t>Mergesort</a:t>
            </a:r>
            <a:r>
              <a:rPr lang="en-US" sz="3200" dirty="0"/>
              <a:t>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CSE373: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0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3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  <a:p>
            <a:r>
              <a:rPr lang="en-US" b="1" dirty="0">
                <a:solidFill>
                  <a:srgbClr val="00B050"/>
                </a:solidFill>
              </a:rPr>
              <a:t>84 found at the midpoint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=(10+10)/2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2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Binary Search (recursive)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" y="998220"/>
            <a:ext cx="9144000" cy="540258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sz="4800" dirty="0"/>
              <a:t>// Returns  location of x in the </a:t>
            </a:r>
            <a:r>
              <a:rPr lang="en-US" sz="4800" b="1" u="sng" dirty="0"/>
              <a:t>sorted</a:t>
            </a:r>
            <a:r>
              <a:rPr lang="en-US" sz="4800" b="1" dirty="0"/>
              <a:t> </a:t>
            </a:r>
            <a:r>
              <a:rPr lang="en-US" sz="4800" dirty="0"/>
              <a:t>array A[first..last]  if x is in A, otherwise returns -1</a:t>
            </a:r>
          </a:p>
          <a:p>
            <a:pPr fontAlgn="base">
              <a:buNone/>
            </a:pPr>
            <a:r>
              <a:rPr lang="en-US" sz="4800" b="1" dirty="0"/>
              <a:t>Algorithm</a:t>
            </a:r>
            <a:r>
              <a:rPr lang="en-US" sz="4800" dirty="0"/>
              <a:t> </a:t>
            </a:r>
            <a:r>
              <a:rPr lang="en-US" sz="4800" dirty="0" err="1"/>
              <a:t>BinarySearch</a:t>
            </a:r>
            <a:r>
              <a:rPr lang="en-US" sz="4800" dirty="0"/>
              <a:t>(A, p, q, x)</a:t>
            </a:r>
          </a:p>
          <a:p>
            <a:pPr fontAlgn="base">
              <a:buNone/>
            </a:pPr>
            <a:r>
              <a:rPr lang="en-US" sz="4800" dirty="0"/>
              <a:t>   	</a:t>
            </a:r>
            <a:r>
              <a:rPr lang="en-US" sz="4800" b="1" dirty="0"/>
              <a:t>if </a:t>
            </a:r>
            <a:r>
              <a:rPr lang="en-US" sz="4800" dirty="0"/>
              <a:t> last ≥ first </a:t>
            </a:r>
            <a:r>
              <a:rPr lang="en-US" sz="4800" b="1" dirty="0"/>
              <a:t>then</a:t>
            </a:r>
          </a:p>
          <a:p>
            <a:pPr marL="400050" lv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4800" dirty="0"/>
              <a:t>       	mid </a:t>
            </a:r>
            <a:r>
              <a:rPr lang="en-US" altLang="en-US" sz="5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5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p+q</a:t>
            </a:r>
            <a:r>
              <a:rPr lang="en-US" altLang="en-US" sz="5000" i="1" dirty="0">
                <a:latin typeface="Times New Roman" panose="02020603050405020304" pitchFamily="18" charset="0"/>
                <a:sym typeface="Symbol" panose="05050102010706020507" pitchFamily="18" charset="2"/>
              </a:rPr>
              <a:t>)/2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/>
              <a:t>		// If the element is present at the middle itself</a:t>
            </a:r>
          </a:p>
          <a:p>
            <a:pPr fontAlgn="base">
              <a:buNone/>
            </a:pPr>
            <a:r>
              <a:rPr lang="en-US" sz="4800" dirty="0"/>
              <a:t>       	i</a:t>
            </a:r>
            <a:r>
              <a:rPr lang="en-US" sz="4800" b="1" dirty="0"/>
              <a:t>f  </a:t>
            </a:r>
            <a:r>
              <a:rPr lang="en-US" sz="4800" dirty="0"/>
              <a:t>A[mid] = x </a:t>
            </a:r>
            <a:r>
              <a:rPr lang="en-US" sz="4800" b="1" dirty="0"/>
              <a:t>then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	            	</a:t>
            </a:r>
            <a:r>
              <a:rPr lang="en-US" sz="4800" b="1" dirty="0"/>
              <a:t>return </a:t>
            </a:r>
            <a:r>
              <a:rPr lang="en-US" sz="4800" dirty="0"/>
              <a:t>mid</a:t>
            </a:r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/>
              <a:t>		// If element is smaller than mid, then it can only be present in left sub-array</a:t>
            </a:r>
          </a:p>
          <a:p>
            <a:pPr fontAlgn="base">
              <a:buNone/>
            </a:pPr>
            <a:r>
              <a:rPr lang="en-US" sz="4800" b="1" dirty="0"/>
              <a:t>		if </a:t>
            </a:r>
            <a:r>
              <a:rPr lang="en-US" sz="4800" dirty="0"/>
              <a:t>A[mid] &gt; x  </a:t>
            </a:r>
            <a:r>
              <a:rPr lang="en-US" sz="4800" b="1" dirty="0"/>
              <a:t>then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       	</a:t>
            </a:r>
            <a:r>
              <a:rPr lang="en-US" sz="4800" b="1" dirty="0"/>
              <a:t>return </a:t>
            </a:r>
            <a:r>
              <a:rPr lang="en-US" sz="4800" dirty="0" err="1"/>
              <a:t>BinarySearch</a:t>
            </a:r>
            <a:r>
              <a:rPr lang="en-US" sz="4800" dirty="0"/>
              <a:t>(A, p, mid-1, x)</a:t>
            </a:r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/>
              <a:t>		// Otherwise the element can only be present in the right sub-array</a:t>
            </a:r>
          </a:p>
          <a:p>
            <a:pPr fontAlgn="base">
              <a:buNone/>
            </a:pPr>
            <a:r>
              <a:rPr lang="en-US" sz="4800" b="1" dirty="0"/>
              <a:t>		else 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		</a:t>
            </a:r>
            <a:r>
              <a:rPr lang="en-US" sz="4800" b="1" dirty="0"/>
              <a:t>return </a:t>
            </a:r>
            <a:r>
              <a:rPr lang="en-US" sz="4800" dirty="0" err="1"/>
              <a:t>BinarySearch</a:t>
            </a:r>
            <a:r>
              <a:rPr lang="en-US" sz="4800" dirty="0"/>
              <a:t>(A, mid+1, q, x)</a:t>
            </a:r>
          </a:p>
          <a:p>
            <a:pPr fontAlgn="base">
              <a:buNone/>
            </a:pPr>
            <a:r>
              <a:rPr lang="en-US" sz="4800" dirty="0"/>
              <a:t>    	</a:t>
            </a:r>
          </a:p>
          <a:p>
            <a:pPr fontAlgn="base">
              <a:buNone/>
            </a:pPr>
            <a:r>
              <a:rPr lang="en-US" sz="4800" dirty="0"/>
              <a:t>	</a:t>
            </a:r>
            <a:r>
              <a:rPr lang="en-US" sz="4800" b="1" dirty="0"/>
              <a:t>return </a:t>
            </a:r>
            <a:r>
              <a:rPr lang="en-US" sz="4800" dirty="0"/>
              <a:t>-1	// We reach here when element is not present in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137" y="6389370"/>
            <a:ext cx="832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call: </a:t>
            </a:r>
            <a:r>
              <a:rPr lang="en-US" dirty="0" err="1">
                <a:solidFill>
                  <a:srgbClr val="FF0000"/>
                </a:solidFill>
              </a:rPr>
              <a:t>BinarySearch</a:t>
            </a:r>
            <a:r>
              <a:rPr lang="en-US" dirty="0">
                <a:solidFill>
                  <a:srgbClr val="FF0000"/>
                </a:solidFill>
              </a:rPr>
              <a:t>(A,1,n,key) where key is an user input which is to be sought in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Time: </a:t>
            </a:r>
            <a:r>
              <a:rPr lang="el-GR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n), why?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2200" y="1607400"/>
              <a:ext cx="8992800" cy="522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1598040"/>
                <a:ext cx="9011520" cy="52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23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Divide and Conquer (D&amp;C)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 general, has 3 steps:</a:t>
            </a:r>
          </a:p>
          <a:p>
            <a:pPr lvl="1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/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</a:t>
            </a:r>
          </a:p>
          <a:p>
            <a:pPr lvl="1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to create a solution to the original problem (this step may be empty)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73480" y="2580840"/>
              <a:ext cx="5510160" cy="96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4120" y="2571480"/>
                <a:ext cx="5528880" cy="9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13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D&amp;C Algorithm Example:  Binary Search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b="1" i="1" u="sng" dirty="0">
                <a:solidFill>
                  <a:srgbClr val="CC3300"/>
                </a:solidFill>
              </a:rPr>
              <a:t>Searching Problem</a:t>
            </a:r>
            <a:r>
              <a:rPr lang="en-US" altLang="en-US" sz="2800" b="1" u="sng" dirty="0">
                <a:solidFill>
                  <a:srgbClr val="CC3300"/>
                </a:solidFill>
              </a:rPr>
              <a:t>:</a:t>
            </a:r>
            <a:r>
              <a:rPr lang="en-US" altLang="en-US" sz="2800" dirty="0">
                <a:solidFill>
                  <a:srgbClr val="CC99FF"/>
                </a:solidFill>
              </a:rPr>
              <a:t> </a:t>
            </a:r>
            <a:r>
              <a:rPr lang="en-US" altLang="en-US" sz="2800" dirty="0"/>
              <a:t>Search for item in a sorted sequence </a:t>
            </a:r>
            <a:r>
              <a:rPr lang="en-US" altLang="en-US" sz="2800" i="1" dirty="0"/>
              <a:t>A </a:t>
            </a:r>
            <a:r>
              <a:rPr lang="en-US" altLang="en-US" sz="2800" dirty="0"/>
              <a:t>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elements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400" i="1" dirty="0"/>
          </a:p>
          <a:p>
            <a:pPr>
              <a:lnSpc>
                <a:spcPct val="12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Divide</a:t>
            </a:r>
            <a:r>
              <a:rPr lang="en-US" altLang="en-US" sz="2800" b="1" dirty="0">
                <a:solidFill>
                  <a:srgbClr val="CC3300"/>
                </a:solidFill>
              </a:rPr>
              <a:t>:</a:t>
            </a:r>
            <a:r>
              <a:rPr lang="en-US" altLang="en-US" sz="2800" dirty="0"/>
              <a:t>  Divide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-element input array into two subarray of ≈ </a:t>
            </a:r>
            <a:r>
              <a:rPr lang="en-US" altLang="en-US" sz="2800" i="1" dirty="0"/>
              <a:t>n/2</a:t>
            </a:r>
            <a:r>
              <a:rPr lang="en-US" altLang="en-US" sz="2800" dirty="0"/>
              <a:t> elements each</a:t>
            </a:r>
            <a:r>
              <a:rPr lang="en-US" altLang="en-US" sz="2800" dirty="0">
                <a:solidFill>
                  <a:srgbClr val="0070C0"/>
                </a:solidFill>
              </a:rPr>
              <a:t>:</a:t>
            </a:r>
          </a:p>
          <a:p>
            <a:pPr marL="400050">
              <a:lnSpc>
                <a:spcPct val="120000"/>
              </a:lnSpc>
            </a:pP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p+q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)/2</a:t>
            </a: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lnSpc>
                <a:spcPct val="12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Conquer:</a:t>
            </a:r>
            <a:r>
              <a:rPr lang="en-US" altLang="en-US" sz="2800" dirty="0"/>
              <a:t>  Searc</a:t>
            </a:r>
            <a:r>
              <a:rPr lang="en-US" altLang="en-US" dirty="0"/>
              <a:t>h either of the </a:t>
            </a:r>
            <a:r>
              <a:rPr lang="en-US" altLang="en-US" sz="2800" dirty="0"/>
              <a:t>subarrays </a:t>
            </a:r>
            <a:r>
              <a:rPr lang="en-US" altLang="en-US" sz="2800" dirty="0">
                <a:solidFill>
                  <a:srgbClr val="00B0F0"/>
                </a:solidFill>
              </a:rPr>
              <a:t>recursively</a:t>
            </a:r>
            <a:r>
              <a:rPr lang="en-US" altLang="en-US" sz="2800" dirty="0"/>
              <a:t> by calling </a:t>
            </a:r>
            <a:r>
              <a:rPr lang="en-US" altLang="en-US" sz="2800" dirty="0" err="1"/>
              <a:t>BinarySearch</a:t>
            </a:r>
            <a:r>
              <a:rPr lang="en-US" altLang="en-US" sz="2800" dirty="0"/>
              <a:t> on the appropriate subarray</a:t>
            </a:r>
            <a:r>
              <a:rPr lang="en-US" altLang="en-US" dirty="0">
                <a:solidFill>
                  <a:srgbClr val="0070C0"/>
                </a:solidFill>
              </a:rPr>
              <a:t>: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 A[m] &gt; x  then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       	return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BinarySearch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 p, m-1, x)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BinarySearch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 m+1, q, x)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lnSpc>
                <a:spcPct val="12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Combine</a:t>
            </a:r>
            <a:r>
              <a:rPr lang="en-US" altLang="en-US" sz="2800" b="1" dirty="0">
                <a:solidFill>
                  <a:srgbClr val="CC3300"/>
                </a:solidFill>
              </a:rPr>
              <a:t>:</a:t>
            </a:r>
            <a:r>
              <a:rPr lang="en-US" altLang="en-US" sz="2800" dirty="0">
                <a:solidFill>
                  <a:srgbClr val="CC99FF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Nothing to be done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030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D&amp;C Example:  Merge Sort (Section 2.3)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60324" y="939800"/>
            <a:ext cx="8988425" cy="5918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sz="2800" b="1" u="sng" dirty="0">
                <a:solidFill>
                  <a:srgbClr val="CC3300"/>
                </a:solidFill>
              </a:rPr>
              <a:t>:</a:t>
            </a:r>
            <a:r>
              <a:rPr lang="en-US" altLang="en-US" sz="2800" dirty="0">
                <a:solidFill>
                  <a:srgbClr val="CC99FF"/>
                </a:solidFill>
              </a:rPr>
              <a:t> </a:t>
            </a:r>
            <a:r>
              <a:rPr lang="en-US" altLang="en-US" sz="2800" dirty="0"/>
              <a:t>Sort a sequence </a:t>
            </a:r>
            <a:r>
              <a:rPr lang="en-US" altLang="en-US" sz="2800" i="1" dirty="0"/>
              <a:t>A </a:t>
            </a:r>
            <a:r>
              <a:rPr lang="en-US" altLang="en-US" sz="2800" dirty="0"/>
              <a:t>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elements into non-decreasing order: </a:t>
            </a:r>
            <a:r>
              <a:rPr lang="en-US" altLang="en-US" b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en-US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p..r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   //sort 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en-US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p..r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endParaRPr lang="en-US" altLang="en-US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400" i="1" dirty="0"/>
          </a:p>
          <a:p>
            <a:pPr>
              <a:lnSpc>
                <a:spcPct val="12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Divide</a:t>
            </a:r>
            <a:r>
              <a:rPr lang="en-US" altLang="en-US" sz="2800" b="1" dirty="0">
                <a:solidFill>
                  <a:srgbClr val="CC3300"/>
                </a:solidFill>
              </a:rPr>
              <a:t>:</a:t>
            </a:r>
            <a:r>
              <a:rPr lang="en-US" altLang="en-US" sz="2800" dirty="0"/>
              <a:t> </a:t>
            </a:r>
            <a:r>
              <a:rPr lang="en-US" altLang="en-US" dirty="0"/>
              <a:t>Divide the </a:t>
            </a:r>
            <a:r>
              <a:rPr lang="en-US" altLang="en-US" i="1" dirty="0"/>
              <a:t>n</a:t>
            </a:r>
            <a:r>
              <a:rPr lang="en-US" altLang="en-US" dirty="0"/>
              <a:t>-element input array into two subarray of ≈ </a:t>
            </a:r>
            <a:r>
              <a:rPr lang="en-US" altLang="en-US" i="1" dirty="0"/>
              <a:t>n/2</a:t>
            </a:r>
            <a:r>
              <a:rPr lang="en-US" altLang="en-US" dirty="0"/>
              <a:t> elements each </a:t>
            </a:r>
            <a:r>
              <a:rPr lang="en-US" altLang="en-US" dirty="0">
                <a:solidFill>
                  <a:srgbClr val="0070C0"/>
                </a:solidFill>
              </a:rPr>
              <a:t>[easy]: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marL="400050">
              <a:lnSpc>
                <a:spcPct val="120000"/>
              </a:lnSpc>
            </a:pP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)/2</a:t>
            </a: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lnSpc>
                <a:spcPct val="12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Conquer:</a:t>
            </a:r>
            <a:r>
              <a:rPr lang="en-US" altLang="en-US" sz="2800" dirty="0"/>
              <a:t>  Sort the two subsequences </a:t>
            </a:r>
            <a:r>
              <a:rPr lang="en-US" altLang="en-US" sz="2800" dirty="0">
                <a:solidFill>
                  <a:srgbClr val="00B0F0"/>
                </a:solidFill>
              </a:rPr>
              <a:t>recursively</a:t>
            </a:r>
            <a:r>
              <a:rPr lang="en-US" altLang="en-US" sz="2800" dirty="0"/>
              <a:t> by calling merge sort on each subsequence </a:t>
            </a:r>
            <a:r>
              <a:rPr lang="en-US" altLang="en-US" dirty="0">
                <a:solidFill>
                  <a:srgbClr val="0070C0"/>
                </a:solidFill>
              </a:rPr>
              <a:t>[easy]: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A[p .. q]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	//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A[p .. q]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becomes sorted after this call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A[q+1 .. r]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	//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A[q+1..r]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becomes sorted after this call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lnSpc>
                <a:spcPct val="12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Combine</a:t>
            </a:r>
            <a:r>
              <a:rPr lang="en-US" altLang="en-US" sz="2800" b="1" dirty="0">
                <a:solidFill>
                  <a:srgbClr val="CC3300"/>
                </a:solidFill>
              </a:rPr>
              <a:t>:</a:t>
            </a:r>
            <a:r>
              <a:rPr lang="en-US" altLang="en-US" sz="2800" dirty="0">
                <a:solidFill>
                  <a:srgbClr val="CC99FF"/>
                </a:solidFill>
              </a:rPr>
              <a:t> </a:t>
            </a:r>
            <a:r>
              <a:rPr lang="en-US" altLang="en-US" sz="2800" dirty="0"/>
              <a:t> Merge the two sorted subsequences to produce the sorted sequence </a:t>
            </a:r>
            <a:r>
              <a:rPr lang="en-US" altLang="en-US" dirty="0">
                <a:solidFill>
                  <a:srgbClr val="0070C0"/>
                </a:solidFill>
              </a:rPr>
              <a:t>[how?]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289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8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motivating Example of D&amp;C Algorithm</a:t>
            </a:r>
            <a:br>
              <a:rPr lang="en-US" dirty="0"/>
            </a:br>
            <a:r>
              <a:rPr lang="en-US" dirty="0"/>
              <a:t>Binary Search (recursive)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9690"/>
            <a:ext cx="9144000" cy="60198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sz="4800" dirty="0"/>
              <a:t>// Returns  location of x in the </a:t>
            </a:r>
            <a:r>
              <a:rPr lang="en-US" sz="4800" b="1" u="sng" dirty="0"/>
              <a:t>sorted</a:t>
            </a:r>
            <a:r>
              <a:rPr lang="en-US" sz="4800" b="1" dirty="0"/>
              <a:t> </a:t>
            </a:r>
            <a:r>
              <a:rPr lang="en-US" sz="4800" dirty="0"/>
              <a:t>array A[first..last]  if x is in A, otherwise returns -1</a:t>
            </a:r>
          </a:p>
          <a:p>
            <a:pPr fontAlgn="base">
              <a:buNone/>
            </a:pPr>
            <a:r>
              <a:rPr lang="en-US" sz="4800" b="1" dirty="0"/>
              <a:t>Algorithm</a:t>
            </a:r>
            <a:r>
              <a:rPr lang="en-US" sz="4800" dirty="0"/>
              <a:t> </a:t>
            </a:r>
            <a:r>
              <a:rPr lang="en-US" sz="4800" dirty="0" err="1"/>
              <a:t>BinarySearch</a:t>
            </a:r>
            <a:r>
              <a:rPr lang="en-US" sz="4800" dirty="0"/>
              <a:t>(A, first, last, x)</a:t>
            </a:r>
          </a:p>
          <a:p>
            <a:pPr fontAlgn="base">
              <a:buNone/>
            </a:pPr>
            <a:r>
              <a:rPr lang="en-US" sz="4800" dirty="0"/>
              <a:t>   	</a:t>
            </a:r>
            <a:r>
              <a:rPr lang="en-US" sz="4800" b="1" dirty="0"/>
              <a:t>if </a:t>
            </a:r>
            <a:r>
              <a:rPr lang="en-US" sz="4800" dirty="0"/>
              <a:t> last ≥ first </a:t>
            </a:r>
            <a:r>
              <a:rPr lang="en-US" sz="4800" b="1" dirty="0"/>
              <a:t>then</a:t>
            </a:r>
          </a:p>
          <a:p>
            <a:pPr fontAlgn="base">
              <a:buNone/>
            </a:pPr>
            <a:r>
              <a:rPr lang="en-US" sz="4800" dirty="0"/>
              <a:t>       	mid = first + (last - first)/2</a:t>
            </a:r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/>
              <a:t>		// If the element is present at the middle itself</a:t>
            </a:r>
          </a:p>
          <a:p>
            <a:pPr fontAlgn="base">
              <a:buNone/>
            </a:pPr>
            <a:r>
              <a:rPr lang="en-US" sz="4800" dirty="0"/>
              <a:t>       	i</a:t>
            </a:r>
            <a:r>
              <a:rPr lang="en-US" sz="4800" b="1" dirty="0"/>
              <a:t>f  </a:t>
            </a:r>
            <a:r>
              <a:rPr lang="en-US" sz="4800" dirty="0"/>
              <a:t>A[mid] = x </a:t>
            </a:r>
            <a:r>
              <a:rPr lang="en-US" sz="4800" b="1" dirty="0"/>
              <a:t>then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	            	</a:t>
            </a:r>
            <a:r>
              <a:rPr lang="en-US" sz="4800" b="1" dirty="0"/>
              <a:t>return </a:t>
            </a:r>
            <a:r>
              <a:rPr lang="en-US" sz="4800" dirty="0"/>
              <a:t>mid</a:t>
            </a:r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/>
              <a:t>		// If element is smaller than mid, then it can only be present in left sub-array</a:t>
            </a:r>
          </a:p>
          <a:p>
            <a:pPr fontAlgn="base">
              <a:buNone/>
            </a:pPr>
            <a:r>
              <a:rPr lang="en-US" sz="4800" b="1" dirty="0"/>
              <a:t>		else if </a:t>
            </a:r>
            <a:r>
              <a:rPr lang="en-US" sz="4800" dirty="0"/>
              <a:t>A[mid] &gt; x  </a:t>
            </a:r>
            <a:r>
              <a:rPr lang="en-US" sz="4800" b="1" dirty="0"/>
              <a:t>then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       	</a:t>
            </a:r>
            <a:r>
              <a:rPr lang="en-US" sz="4800" b="1" dirty="0"/>
              <a:t>return </a:t>
            </a:r>
            <a:r>
              <a:rPr lang="en-US" sz="4800" dirty="0" err="1"/>
              <a:t>BinarySearch</a:t>
            </a:r>
            <a:r>
              <a:rPr lang="en-US" sz="4800" dirty="0"/>
              <a:t>(A, first, mid-1, x)</a:t>
            </a:r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/>
              <a:t>		// Otherwise the element can only be present in the right sub-array</a:t>
            </a:r>
          </a:p>
          <a:p>
            <a:pPr fontAlgn="base">
              <a:buNone/>
            </a:pPr>
            <a:r>
              <a:rPr lang="en-US" sz="4800" b="1" dirty="0"/>
              <a:t>		else 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		</a:t>
            </a:r>
            <a:r>
              <a:rPr lang="en-US" sz="4800" b="1" dirty="0"/>
              <a:t>return </a:t>
            </a:r>
            <a:r>
              <a:rPr lang="en-US" sz="4800" dirty="0" err="1"/>
              <a:t>BinarySearch</a:t>
            </a:r>
            <a:r>
              <a:rPr lang="en-US" sz="4800" dirty="0"/>
              <a:t>(A, mid+1, last, x);</a:t>
            </a:r>
          </a:p>
          <a:p>
            <a:pPr fontAlgn="base">
              <a:buNone/>
            </a:pPr>
            <a:r>
              <a:rPr lang="en-US" sz="4800" dirty="0"/>
              <a:t>	</a:t>
            </a:r>
            <a:r>
              <a:rPr lang="en-US" sz="4800" b="1" dirty="0"/>
              <a:t>return </a:t>
            </a:r>
            <a:r>
              <a:rPr lang="en-US" sz="4800" dirty="0"/>
              <a:t>-1	// We reach here when element is not present in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137" y="6389370"/>
            <a:ext cx="832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call: </a:t>
            </a:r>
            <a:r>
              <a:rPr lang="en-US" dirty="0" err="1">
                <a:solidFill>
                  <a:srgbClr val="FF0000"/>
                </a:solidFill>
              </a:rPr>
              <a:t>BinarySearch</a:t>
            </a:r>
            <a:r>
              <a:rPr lang="en-US" dirty="0">
                <a:solidFill>
                  <a:srgbClr val="FF0000"/>
                </a:solidFill>
              </a:rPr>
              <a:t>(A,1,n,key) where key is an user input which is to be sought in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68400" y="1857240"/>
              <a:ext cx="5813640" cy="487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040" y="1847880"/>
                <a:ext cx="5832360" cy="48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36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244146" y="1282265"/>
            <a:ext cx="437881" cy="401177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431926" y="1273680"/>
            <a:ext cx="437881" cy="402894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694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Sorted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472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Sorted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3553" y="710823"/>
            <a:ext cx="17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Unsorted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4342327" y="-2638129"/>
            <a:ext cx="437881" cy="8208136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93150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560" y="1062720"/>
              <a:ext cx="5831280" cy="304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1053360"/>
                <a:ext cx="5850000" cy="30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48960" y="2696760"/>
              <a:ext cx="973800" cy="348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9600" y="2687400"/>
                <a:ext cx="99252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55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840" y="1035720"/>
              <a:ext cx="6179760" cy="303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80" y="1026360"/>
                <a:ext cx="619848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99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90877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75200" y="1089360"/>
              <a:ext cx="5501160" cy="29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840" y="1080000"/>
                <a:ext cx="551988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24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88002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78944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59091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35478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0095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920180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83400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02240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577588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544561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365806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78794" y="346075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106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203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80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967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064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1446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733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92374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69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Merging two sorted </a:t>
            </a:r>
            <a:r>
              <a:rPr lang="en-CA" dirty="0" err="1"/>
              <a:t>subsequeces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3300"/>
                </a:solidFill>
              </a:rPr>
              <a:t>Merge(</a:t>
            </a:r>
            <a:r>
              <a:rPr lang="en-US" altLang="en-US" sz="1800" b="1" i="1" dirty="0">
                <a:solidFill>
                  <a:srgbClr val="FF3300"/>
                </a:solidFill>
              </a:rPr>
              <a:t>A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p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q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r</a:t>
            </a:r>
            <a:r>
              <a:rPr lang="en-US" altLang="en-US" sz="1800" b="1" dirty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1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+ 1</a:t>
            </a:r>
            <a:endParaRPr lang="en-US" altLang="en-US" sz="1800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2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q</a:t>
            </a:r>
            <a:endParaRPr lang="en-US" altLang="en-US" sz="1800" b="1" i="1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R</a:t>
            </a:r>
            <a:r>
              <a:rPr lang="en-US" altLang="en-US" sz="1800" dirty="0"/>
              <a:t>[</a:t>
            </a:r>
            <a:r>
              <a:rPr lang="en-US" altLang="en-US" sz="1800" i="1" dirty="0"/>
              <a:t>j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k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 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] 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[</a:t>
            </a:r>
            <a:r>
              <a:rPr lang="en-US" altLang="en-US" sz="1600" i="1" dirty="0">
                <a:sym typeface="Symbol" panose="05050102010706020507" pitchFamily="18" charset="2"/>
              </a:rPr>
              <a:t>k</a:t>
            </a:r>
            <a:r>
              <a:rPr lang="en-US" altLang="en-US" sz="1600" dirty="0">
                <a:sym typeface="Symbol" panose="05050102010706020507" pitchFamily="18" charset="2"/>
              </a:rPr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</a:p>
        </p:txBody>
      </p:sp>
      <p:grpSp>
        <p:nvGrpSpPr>
          <p:cNvPr id="430091" name="Group 11"/>
          <p:cNvGrpSpPr>
            <a:grpSpLocks/>
          </p:cNvGrpSpPr>
          <p:nvPr/>
        </p:nvGrpSpPr>
        <p:grpSpPr bwMode="auto">
          <a:xfrm>
            <a:off x="2152413" y="3249613"/>
            <a:ext cx="6538913" cy="2222500"/>
            <a:chOff x="1502" y="2049"/>
            <a:chExt cx="4119" cy="1400"/>
          </a:xfrm>
        </p:grpSpPr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3275" y="2693"/>
              <a:ext cx="2346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C3300"/>
                  </a:solidFill>
                </a:rPr>
                <a:t>Sentinels</a:t>
              </a:r>
              <a:r>
                <a:rPr lang="en-US" altLang="en-US"/>
                <a:t>, to avoid having to</a:t>
              </a:r>
            </a:p>
            <a:p>
              <a:r>
                <a:rPr lang="en-US" altLang="en-US"/>
                <a:t>check if either subarray is</a:t>
              </a:r>
            </a:p>
            <a:p>
              <a:r>
                <a:rPr lang="en-US" altLang="en-US"/>
                <a:t>fully copied at </a:t>
              </a:r>
              <a:r>
                <a:rPr lang="en-US" altLang="en-US">
                  <a:solidFill>
                    <a:srgbClr val="CC3300"/>
                  </a:solidFill>
                </a:rPr>
                <a:t>each step</a:t>
              </a:r>
              <a:r>
                <a:rPr lang="en-US" altLang="en-US"/>
                <a:t>.</a:t>
              </a:r>
              <a:endParaRPr lang="en-US" altLang="en-US" b="1"/>
            </a:p>
          </p:txBody>
        </p:sp>
        <p:sp>
          <p:nvSpPr>
            <p:cNvPr id="11271" name="Freeform 6"/>
            <p:cNvSpPr>
              <a:spLocks/>
            </p:cNvSpPr>
            <p:nvPr/>
          </p:nvSpPr>
          <p:spPr bwMode="auto">
            <a:xfrm>
              <a:off x="1502" y="2049"/>
              <a:ext cx="1762" cy="840"/>
            </a:xfrm>
            <a:custGeom>
              <a:avLst/>
              <a:gdLst>
                <a:gd name="T0" fmla="*/ 1762 w 1762"/>
                <a:gd name="T1" fmla="*/ 840 h 840"/>
                <a:gd name="T2" fmla="*/ 0 w 1762"/>
                <a:gd name="T3" fmla="*/ 0 h 8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62" h="840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Freeform 7"/>
            <p:cNvSpPr>
              <a:spLocks/>
            </p:cNvSpPr>
            <p:nvPr/>
          </p:nvSpPr>
          <p:spPr bwMode="auto">
            <a:xfrm>
              <a:off x="1521" y="2238"/>
              <a:ext cx="1752" cy="669"/>
            </a:xfrm>
            <a:custGeom>
              <a:avLst/>
              <a:gdLst>
                <a:gd name="T0" fmla="*/ 1752 w 1752"/>
                <a:gd name="T1" fmla="*/ 669 h 669"/>
                <a:gd name="T2" fmla="*/ 0 w 1752"/>
                <a:gd name="T3" fmla="*/ 0 h 6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669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00" y="1205640"/>
              <a:ext cx="7688880" cy="244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0" y="1196280"/>
                <a:ext cx="7707600" cy="24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Time complexity of Merge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538118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3300"/>
                </a:solidFill>
              </a:rPr>
              <a:t>Merge(</a:t>
            </a:r>
            <a:r>
              <a:rPr lang="en-US" altLang="en-US" sz="1800" b="1" i="1" dirty="0">
                <a:solidFill>
                  <a:srgbClr val="FF3300"/>
                </a:solidFill>
              </a:rPr>
              <a:t>A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p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q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r</a:t>
            </a:r>
            <a:r>
              <a:rPr lang="en-US" altLang="en-US" sz="1800" b="1" dirty="0">
                <a:solidFill>
                  <a:srgbClr val="FF3300"/>
                </a:solidFill>
              </a:rPr>
              <a:t>)	//Let r-p+1 = 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1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+ 1	</a:t>
            </a:r>
            <a:r>
              <a:rPr lang="en-US" altLang="en-US" sz="1800" b="1" dirty="0">
                <a:sym typeface="Symbol" panose="05050102010706020507" pitchFamily="18" charset="2"/>
              </a:rPr>
              <a:t>//</a:t>
            </a:r>
            <a:r>
              <a:rPr lang="el-GR" altLang="en-US" sz="1800" b="1" i="1" dirty="0">
                <a:sym typeface="Symbol" panose="05050102010706020507" pitchFamily="18" charset="2"/>
              </a:rPr>
              <a:t>Θ</a:t>
            </a:r>
            <a:r>
              <a:rPr lang="en-US" altLang="en-US" sz="1800" b="1" dirty="0">
                <a:sym typeface="Symbol" panose="05050102010706020507" pitchFamily="18" charset="2"/>
              </a:rPr>
              <a:t>(1)</a:t>
            </a:r>
            <a:endParaRPr lang="en-US" altLang="en-US" sz="1800" b="1" dirty="0"/>
          </a:p>
          <a:p>
            <a:pPr marL="609600" indent="-609600"/>
            <a:r>
              <a:rPr lang="en-US" altLang="en-US" sz="1800" dirty="0"/>
              <a:t>2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q	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//</a:t>
            </a:r>
            <a:r>
              <a:rPr lang="el-GR" altLang="en-US" sz="1800" b="1" i="1" dirty="0">
                <a:sym typeface="Symbol" panose="05050102010706020507" pitchFamily="18" charset="2"/>
              </a:rPr>
              <a:t>Θ</a:t>
            </a:r>
            <a:r>
              <a:rPr lang="en-US" altLang="en-US" sz="1800" b="1" dirty="0">
                <a:sym typeface="Symbol" panose="05050102010706020507" pitchFamily="18" charset="2"/>
              </a:rPr>
              <a:t>(1)</a:t>
            </a:r>
            <a:endParaRPr lang="en-US" altLang="en-US" sz="1800" b="1" i="1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 </a:t>
            </a:r>
            <a:r>
              <a:rPr lang="en-US" altLang="en-US" sz="1800" b="1" dirty="0">
                <a:sym typeface="Symbol" panose="05050102010706020507" pitchFamily="18" charset="2"/>
              </a:rPr>
              <a:t>//</a:t>
            </a:r>
            <a:r>
              <a:rPr lang="el-GR" altLang="en-US" sz="1800" b="1" i="1" dirty="0">
                <a:sym typeface="Symbol" panose="05050102010706020507" pitchFamily="18" charset="2"/>
              </a:rPr>
              <a:t>Θ</a:t>
            </a:r>
            <a:r>
              <a:rPr lang="en-US" altLang="en-US" sz="1800" b="1" dirty="0">
                <a:sym typeface="Symbol" panose="05050102010706020507" pitchFamily="18" charset="2"/>
              </a:rPr>
              <a:t>(q-p+1)</a:t>
            </a:r>
            <a:endParaRPr lang="en-US" altLang="en-US" sz="1800" b="1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  </a:t>
            </a:r>
            <a:r>
              <a:rPr lang="en-US" altLang="en-US" sz="1800" b="1" dirty="0">
                <a:sym typeface="Symbol" panose="05050102010706020507" pitchFamily="18" charset="2"/>
              </a:rPr>
              <a:t>//</a:t>
            </a:r>
            <a:r>
              <a:rPr lang="el-GR" altLang="en-US" sz="1800" b="1" i="1" dirty="0">
                <a:sym typeface="Symbol" panose="05050102010706020507" pitchFamily="18" charset="2"/>
              </a:rPr>
              <a:t>Θ</a:t>
            </a:r>
            <a:r>
              <a:rPr lang="en-US" altLang="en-US" sz="1800" b="1" dirty="0">
                <a:sym typeface="Symbol" panose="05050102010706020507" pitchFamily="18" charset="2"/>
              </a:rPr>
              <a:t>(r-q)</a:t>
            </a:r>
            <a:endParaRPr lang="en-US" altLang="en-US" sz="1800" b="1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R</a:t>
            </a:r>
            <a:r>
              <a:rPr lang="en-US" altLang="en-US" sz="1800" dirty="0"/>
              <a:t>[</a:t>
            </a:r>
            <a:r>
              <a:rPr lang="en-US" altLang="en-US" sz="1800" i="1" dirty="0"/>
              <a:t>j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k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r	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//</a:t>
            </a:r>
            <a:r>
              <a:rPr lang="el-GR" altLang="en-US" sz="1800" b="1" i="1" dirty="0">
                <a:sym typeface="Symbol" panose="05050102010706020507" pitchFamily="18" charset="2"/>
              </a:rPr>
              <a:t>Θ</a:t>
            </a:r>
            <a:r>
              <a:rPr lang="en-US" altLang="en-US" sz="1800" b="1" dirty="0">
                <a:sym typeface="Symbol" panose="05050102010706020507" pitchFamily="18" charset="2"/>
              </a:rPr>
              <a:t>(r-p+1) = </a:t>
            </a:r>
            <a:r>
              <a:rPr lang="el-GR" altLang="en-US" sz="1800" b="1" i="1" dirty="0">
                <a:sym typeface="Symbol" panose="05050102010706020507" pitchFamily="18" charset="2"/>
              </a:rPr>
              <a:t>Θ</a:t>
            </a:r>
            <a:r>
              <a:rPr lang="en-US" altLang="en-US" sz="1800" b="1" dirty="0">
                <a:sym typeface="Symbol" panose="05050102010706020507" pitchFamily="18" charset="2"/>
              </a:rPr>
              <a:t>(n)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 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] 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] 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  <a:endParaRPr lang="en-US" altLang="en-US" sz="1800" b="1" dirty="0">
              <a:sym typeface="Symbol" panose="05050102010706020507" pitchFamily="18" charset="2"/>
            </a:endParaRPr>
          </a:p>
          <a:p>
            <a:pPr marL="609600" indent="-609600"/>
            <a:r>
              <a:rPr lang="en-US" altLang="en-US" sz="2400" b="1" dirty="0">
                <a:sym typeface="Symbol" panose="05050102010706020507" pitchFamily="18" charset="2"/>
              </a:rPr>
              <a:t>//Total time: </a:t>
            </a:r>
            <a:r>
              <a:rPr lang="el-GR" altLang="en-US" sz="2400" b="1" i="1" dirty="0">
                <a:sym typeface="Symbol" panose="05050102010706020507" pitchFamily="18" charset="2"/>
              </a:rPr>
              <a:t>Θ</a:t>
            </a:r>
            <a:r>
              <a:rPr lang="en-US" altLang="en-US" sz="2400" b="1" dirty="0">
                <a:sym typeface="Symbol" panose="05050102010706020507" pitchFamily="18" charset="2"/>
              </a:rPr>
              <a:t>(n)</a:t>
            </a:r>
          </a:p>
        </p:txBody>
      </p: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4640" y="4277160"/>
              <a:ext cx="2223720" cy="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280" y="4267800"/>
                <a:ext cx="2242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10800" y="4321800"/>
              <a:ext cx="438120" cy="18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440" y="4312440"/>
                <a:ext cx="45684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59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 (recursive/D&amp;C version)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0863" y="2924175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7919" y="1028701"/>
            <a:ext cx="8188967" cy="23083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// </a:t>
            </a:r>
            <a:r>
              <a:rPr lang="en-US" altLang="en-US" dirty="0">
                <a:latin typeface="Times New Roman" panose="02020603050405020304" pitchFamily="18" charset="0"/>
              </a:rPr>
              <a:t>sort A[</a:t>
            </a:r>
            <a:r>
              <a:rPr lang="en-US" altLang="en-US" dirty="0" err="1">
                <a:latin typeface="Times New Roman" panose="02020603050405020304" pitchFamily="18" charset="0"/>
              </a:rPr>
              <a:t>p..r</a:t>
            </a:r>
            <a:r>
              <a:rPr lang="en-US" altLang="en-US" dirty="0">
                <a:latin typeface="Times New Roman" panose="02020603050405020304" pitchFamily="18" charset="0"/>
              </a:rPr>
              <a:t>] via merge sort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	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//divide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//conquer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//conquer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//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combine: merge </a:t>
            </a:r>
            <a:r>
              <a:rPr lang="en-US" altLang="en-US" dirty="0">
                <a:latin typeface="Times New Roman" panose="02020603050405020304" pitchFamily="18" charset="0"/>
              </a:rPr>
              <a:t>A[p..q] with A[q+1..r] 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27920" y="3558381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C3300"/>
                </a:solidFill>
              </a:rPr>
              <a:t>Initial Call:</a:t>
            </a:r>
            <a:r>
              <a:rPr lang="en-US" altLang="en-US" dirty="0"/>
              <a:t> </a:t>
            </a:r>
            <a:r>
              <a:rPr lang="en-US" altLang="en-US" dirty="0" err="1"/>
              <a:t>MergeSort</a:t>
            </a:r>
            <a:r>
              <a:rPr lang="en-US" altLang="en-US" dirty="0"/>
              <a:t>(A, 1, 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1440" y="1437840"/>
              <a:ext cx="6804720" cy="2554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1428480"/>
                <a:ext cx="682344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180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41320" y="294840"/>
              <a:ext cx="7331760" cy="214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285480"/>
                <a:ext cx="7350480" cy="21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581080" y="598320"/>
              <a:ext cx="3483000" cy="4599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1720" y="588960"/>
                <a:ext cx="3501720" cy="461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00" y="1401840"/>
              <a:ext cx="4492080" cy="442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0" y="1392480"/>
                <a:ext cx="4510800" cy="44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000" y="785880"/>
              <a:ext cx="4349160" cy="49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0" y="776520"/>
                <a:ext cx="4367880" cy="501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-44640" y="1910880"/>
              <a:ext cx="3125880" cy="394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000" y="1901520"/>
                <a:ext cx="3144600" cy="39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000" y="687600"/>
              <a:ext cx="3161520" cy="519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0" y="678240"/>
                <a:ext cx="3180240" cy="521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06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8840" y="3482640"/>
              <a:ext cx="3197160" cy="74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3473280"/>
                <a:ext cx="3215880" cy="76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09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09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09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09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09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09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10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10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0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10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511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06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803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068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Analysis of Merge Sort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9140825" cy="5237163"/>
          </a:xfrm>
        </p:spPr>
        <p:txBody>
          <a:bodyPr/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/>
              <a:t>Statement		                  	         Cost</a:t>
            </a: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395549"/>
            <a:ext cx="8447314" cy="23083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//initial call: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(A,1,n)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 [let]</a:t>
            </a:r>
            <a:endParaRPr lang="en-US" altLang="en-US" i="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11440" y="1643040"/>
              <a:ext cx="3420360" cy="27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080" y="1633680"/>
                <a:ext cx="34390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84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5574" y="43409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Analysis of Merge Sort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628651"/>
            <a:ext cx="8797925" cy="6229350"/>
          </a:xfrm>
        </p:spPr>
        <p:txBody>
          <a:bodyPr>
            <a:normAutofit lnSpcReduction="10000"/>
          </a:bodyPr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/>
              <a:t>Statement		                  Cost (time)</a:t>
            </a: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sz="3600" dirty="0"/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/>
              <a:t>So T(n) = 	</a:t>
            </a:r>
            <a:r>
              <a:rPr lang="en-US" altLang="en-US" sz="2400" dirty="0">
                <a:sym typeface="Symbol" panose="05050102010706020507" pitchFamily="18" charset="2"/>
              </a:rPr>
              <a:t>(1) 	                 ; when n = 1, and 	</a:t>
            </a:r>
            <a:r>
              <a:rPr lang="en-US" altLang="en-US" sz="2400" dirty="0"/>
              <a:t>2T(n/2) + </a:t>
            </a:r>
            <a:r>
              <a:rPr lang="en-US" altLang="en-US" sz="2400" dirty="0">
                <a:sym typeface="Symbol" panose="05050102010706020507" pitchFamily="18" charset="2"/>
              </a:rPr>
              <a:t>(n)</a:t>
            </a:r>
            <a:r>
              <a:rPr lang="en-US" altLang="en-US" sz="2400" dirty="0"/>
              <a:t> + 2</a:t>
            </a:r>
            <a:r>
              <a:rPr lang="en-US" altLang="en-US" sz="2400" dirty="0">
                <a:sym typeface="Symbol" panose="05050102010706020507" pitchFamily="18" charset="2"/>
              </a:rPr>
              <a:t>(1)     ; when n &gt; 1</a:t>
            </a:r>
          </a:p>
          <a:p>
            <a:pPr defTabSz="6338888">
              <a:lnSpc>
                <a:spcPct val="10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It’s a recurrence relation. Equivalent recurrence relation:</a:t>
            </a: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/>
              <a:t>T(n) = 	</a:t>
            </a:r>
            <a:r>
              <a:rPr lang="en-US" altLang="en-US" sz="2400" dirty="0">
                <a:sym typeface="Symbol" panose="05050102010706020507" pitchFamily="18" charset="2"/>
              </a:rPr>
              <a:t>(1) 	               ; when n = 1, and 	</a:t>
            </a:r>
            <a:r>
              <a:rPr lang="en-US" altLang="en-US" sz="2400" dirty="0"/>
              <a:t>2T(n/2) + </a:t>
            </a:r>
            <a:r>
              <a:rPr lang="en-US" altLang="en-US" sz="2400" dirty="0">
                <a:sym typeface="Symbol" panose="05050102010706020507" pitchFamily="18" charset="2"/>
              </a:rPr>
              <a:t>(n)                  ; when n &gt; 1</a:t>
            </a: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Equivalent recurrence relation: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c                           if   </a:t>
            </a:r>
            <a:r>
              <a:rPr lang="en-US" altLang="en-US" i="1" dirty="0"/>
              <a:t>n</a:t>
            </a:r>
            <a:r>
              <a:rPr lang="en-US" altLang="en-US" dirty="0"/>
              <a:t> = 1</a:t>
            </a:r>
          </a:p>
          <a:p>
            <a:pPr lvl="1"/>
            <a:r>
              <a:rPr lang="en-US" altLang="en-US" dirty="0"/>
              <a:t>        = 2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/2) + </a:t>
            </a:r>
            <a:r>
              <a:rPr lang="en-US" altLang="en-US" dirty="0" err="1"/>
              <a:t>c</a:t>
            </a:r>
            <a:r>
              <a:rPr lang="en-US" altLang="en-US" i="1" dirty="0" err="1"/>
              <a:t>n</a:t>
            </a:r>
            <a:r>
              <a:rPr lang="en-US" altLang="en-US" i="1" dirty="0"/>
              <a:t>   </a:t>
            </a:r>
            <a:r>
              <a:rPr lang="en-US" altLang="en-US" dirty="0"/>
              <a:t>    if   </a:t>
            </a:r>
            <a:r>
              <a:rPr lang="en-US" altLang="en-US" i="1" dirty="0"/>
              <a:t>n</a:t>
            </a:r>
            <a:r>
              <a:rPr lang="en-US" altLang="en-US" dirty="0"/>
              <a:t> &gt; 1</a:t>
            </a: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006929"/>
            <a:ext cx="8714013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//initial call: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(A,1,n)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   </a:t>
            </a:r>
            <a:r>
              <a:rPr lang="en-US" altLang="en-US" sz="1800" i="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//q </a:t>
            </a:r>
            <a:r>
              <a:rPr lang="en-US" altLang="en-US" sz="1800" i="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≈ n/2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(n)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Recurrence Relations (RR)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Equation or an inequality that characterizes a function by its values on smaller inputs.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Recurrence relations arise when we analyze the running time of iterative or recursive algorithms.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u="sng" dirty="0">
                <a:solidFill>
                  <a:schemeClr val="hlink"/>
                </a:solidFill>
              </a:rPr>
              <a:t>Ex:</a:t>
            </a:r>
            <a:r>
              <a:rPr lang="en-US" altLang="en-US" sz="2400" dirty="0"/>
              <a:t> Divide and Conquer algorithms typically have </a:t>
            </a:r>
            <a:r>
              <a:rPr lang="en-US" altLang="en-US" sz="2400" dirty="0" err="1"/>
              <a:t>r.r.</a:t>
            </a:r>
            <a:r>
              <a:rPr lang="en-US" altLang="en-US" sz="2400" dirty="0"/>
              <a:t> of the form: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 = </a:t>
            </a:r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dirty="0">
                <a:solidFill>
                  <a:srgbClr val="CC3300"/>
                </a:solidFill>
              </a:rPr>
              <a:t>(1)</a:t>
            </a:r>
            <a:r>
              <a:rPr lang="en-US" altLang="en-US" i="1" dirty="0">
                <a:solidFill>
                  <a:srgbClr val="CC3300"/>
                </a:solidFill>
              </a:rPr>
              <a:t>			</a:t>
            </a:r>
            <a:r>
              <a:rPr lang="en-US" altLang="en-US" dirty="0">
                <a:solidFill>
                  <a:srgbClr val="CC3300"/>
                </a:solidFill>
              </a:rPr>
              <a:t>if</a:t>
            </a:r>
            <a:r>
              <a:rPr lang="en-US" altLang="en-US" i="1" dirty="0">
                <a:solidFill>
                  <a:srgbClr val="CC3300"/>
                </a:solidFill>
              </a:rPr>
              <a:t> n </a:t>
            </a:r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CC3300"/>
                </a:solidFill>
                <a:sym typeface="Symbol" panose="05050102010706020507" pitchFamily="18" charset="2"/>
              </a:rPr>
              <a:t> c</a:t>
            </a:r>
            <a:endParaRPr lang="en-US" altLang="en-US" i="1" dirty="0">
              <a:solidFill>
                <a:srgbClr val="CC33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 = a 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/</a:t>
            </a:r>
            <a:r>
              <a:rPr lang="en-US" altLang="en-US" i="1" dirty="0">
                <a:solidFill>
                  <a:srgbClr val="CC3300"/>
                </a:solidFill>
              </a:rPr>
              <a:t>b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 + D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		</a:t>
            </a:r>
            <a:r>
              <a:rPr lang="en-US" altLang="en-US" dirty="0">
                <a:solidFill>
                  <a:srgbClr val="CC3300"/>
                </a:solidFill>
              </a:rPr>
              <a:t>otherwise</a:t>
            </a:r>
          </a:p>
          <a:p>
            <a:r>
              <a:rPr lang="en-US" altLang="en-US" b="1" dirty="0" err="1"/>
              <a:t>Mthods</a:t>
            </a:r>
            <a:r>
              <a:rPr lang="en-US" altLang="en-US" b="1" dirty="0"/>
              <a:t> to solve recurrence relations</a:t>
            </a:r>
            <a:endParaRPr lang="en-US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Substitution Method.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Recursion-tree Method.</a:t>
            </a:r>
          </a:p>
        </p:txBody>
      </p:sp>
    </p:spTree>
    <p:extLst>
      <p:ext uri="{BB962C8B-B14F-4D97-AF65-F5344CB8AC3E}">
        <p14:creationId xmlns:p14="http://schemas.microsoft.com/office/powerpoint/2010/main" val="12883298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Substitution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en-US" sz="2800" b="1" dirty="0"/>
              <a:t>Illustration of guessing solution of a </a:t>
            </a:r>
            <a:r>
              <a:rPr lang="en-US" altLang="en-US" sz="2800" b="1" dirty="0" err="1"/>
              <a:t>r.r.</a:t>
            </a:r>
            <a:r>
              <a:rPr lang="en-US" altLang="en-US" sz="2800" b="1" dirty="0"/>
              <a:t> (representing time complexity of </a:t>
            </a:r>
            <a:r>
              <a:rPr lang="en-US" altLang="en-US" sz="2800" b="1" dirty="0" err="1"/>
              <a:t>MergeSort</a:t>
            </a:r>
            <a:r>
              <a:rPr lang="en-US" altLang="en-US" sz="2800" b="1" dirty="0"/>
              <a:t>) via substitution method: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T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T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/2) + </a:t>
            </a:r>
            <a:r>
              <a:rPr lang="en-US" altLang="en-US" sz="2400" dirty="0" err="1"/>
              <a:t>c</a:t>
            </a:r>
            <a:r>
              <a:rPr lang="en-US" altLang="en-US" sz="2400" i="1" dirty="0" err="1"/>
              <a:t>n</a:t>
            </a:r>
            <a:endParaRPr lang="en-US" altLang="en-US" sz="2400" i="1" dirty="0"/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= 2(2T(n/4)+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/2) + 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 = 2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T(n/2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) + 2cn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= 2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(2T(n/8)+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/4) + 2cn = 2</a:t>
            </a:r>
            <a:r>
              <a:rPr lang="en-US" altLang="en-US" sz="2400" i="1" baseline="30000" dirty="0"/>
              <a:t>3</a:t>
            </a:r>
            <a:r>
              <a:rPr lang="en-US" altLang="en-US" sz="2400" i="1" dirty="0"/>
              <a:t>T(n/2</a:t>
            </a:r>
            <a:r>
              <a:rPr lang="en-US" altLang="en-US" sz="2400" i="1" baseline="30000" dirty="0"/>
              <a:t>3</a:t>
            </a:r>
            <a:r>
              <a:rPr lang="en-US" altLang="en-US" sz="2400" i="1" dirty="0"/>
              <a:t>) + 3cn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…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= 2</a:t>
            </a:r>
            <a:r>
              <a:rPr lang="en-US" altLang="en-US" sz="2400" i="1" baseline="30000" dirty="0"/>
              <a:t>k</a:t>
            </a:r>
            <a:r>
              <a:rPr lang="en-US" altLang="en-US" sz="2400" i="1" dirty="0"/>
              <a:t>T(n/2</a:t>
            </a:r>
            <a:r>
              <a:rPr lang="en-US" altLang="en-US" sz="2400" i="1" baseline="30000" dirty="0"/>
              <a:t>k</a:t>
            </a:r>
            <a:r>
              <a:rPr lang="en-US" altLang="en-US" sz="2400" i="1" dirty="0"/>
              <a:t>) + </a:t>
            </a:r>
            <a:r>
              <a:rPr lang="en-US" altLang="en-US" sz="2400" i="1" dirty="0" err="1"/>
              <a:t>kcn</a:t>
            </a:r>
            <a:r>
              <a:rPr lang="en-US" altLang="en-US" sz="2400" i="1" dirty="0"/>
              <a:t>    [guess the pattern from previous equations]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Let 2</a:t>
            </a:r>
            <a:r>
              <a:rPr lang="en-US" altLang="en-US" sz="2400" i="1" baseline="30000" dirty="0"/>
              <a:t>k</a:t>
            </a:r>
            <a:r>
              <a:rPr lang="en-US" altLang="en-US" sz="2400" i="1" dirty="0"/>
              <a:t> = n (so that we get T(n/2</a:t>
            </a:r>
            <a:r>
              <a:rPr lang="en-US" altLang="en-US" sz="2400" i="1" baseline="30000" dirty="0"/>
              <a:t>k</a:t>
            </a:r>
            <a:r>
              <a:rPr lang="en-US" altLang="en-US" sz="2400" i="1" dirty="0"/>
              <a:t>) = T(1) which is known to us)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⸫ T(n)</a:t>
            </a:r>
            <a:r>
              <a:rPr lang="en-US" altLang="en-US" sz="2400" i="1" dirty="0"/>
              <a:t> = n T(n/n) + (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n) 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   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    = n T(1) + (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n) </a:t>
            </a:r>
            <a:r>
              <a:rPr lang="en-US" altLang="en-US" sz="2400" i="1" dirty="0" err="1"/>
              <a:t>cn</a:t>
            </a:r>
            <a:endParaRPr lang="en-US" altLang="en-US" sz="2400" i="1" dirty="0"/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    = n T(1) + 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           = 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 + (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n) </a:t>
            </a:r>
            <a:r>
              <a:rPr lang="en-US" altLang="en-US" sz="2400" i="1" dirty="0" err="1"/>
              <a:t>cn</a:t>
            </a:r>
            <a:r>
              <a:rPr lang="en-US" altLang="en-US" sz="2400" i="1" dirty="0"/>
              <a:t>  which is </a:t>
            </a:r>
            <a:r>
              <a:rPr lang="en-US" altLang="en-US" sz="2400" dirty="0">
                <a:sym typeface="Symbol" panose="05050102010706020507" pitchFamily="18" charset="2"/>
              </a:rPr>
              <a:t>(n </a:t>
            </a:r>
            <a:r>
              <a:rPr lang="en-US" altLang="en-US" sz="2400" dirty="0" err="1">
                <a:sym typeface="Symbol" panose="05050102010706020507" pitchFamily="18" charset="2"/>
              </a:rPr>
              <a:t>lg</a:t>
            </a:r>
            <a:r>
              <a:rPr lang="en-US" altLang="en-US" sz="2400" dirty="0">
                <a:sym typeface="Symbol" panose="05050102010706020507" pitchFamily="18" charset="2"/>
              </a:rPr>
              <a:t> n)</a:t>
            </a:r>
            <a:endParaRPr lang="en-US" altLang="en-US" sz="2400" i="1" dirty="0"/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</a:t>
            </a:r>
          </a:p>
          <a:p>
            <a:pPr>
              <a:spcBef>
                <a:spcPct val="40000"/>
              </a:spcBef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5996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Recursion-tree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CC3300"/>
                </a:solidFill>
              </a:rPr>
              <a:t> Recursion trees</a:t>
            </a:r>
            <a:r>
              <a:rPr lang="en-US" altLang="en-US" dirty="0"/>
              <a:t> can also be used to solve </a:t>
            </a:r>
            <a:r>
              <a:rPr lang="en-US" altLang="en-US" dirty="0" err="1"/>
              <a:t>r.r.</a:t>
            </a:r>
            <a:endParaRPr lang="en-US" altLang="en-US" dirty="0"/>
          </a:p>
          <a:p>
            <a:r>
              <a:rPr lang="en-US" altLang="en-US" dirty="0"/>
              <a:t>Recursion Trees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Keep track of the time spent on the </a:t>
            </a:r>
            <a:r>
              <a:rPr lang="en-US" altLang="en-US" dirty="0" err="1"/>
              <a:t>subproblems</a:t>
            </a:r>
            <a:r>
              <a:rPr lang="en-US" altLang="en-US" dirty="0"/>
              <a:t> of a divide and conquer algorithm.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</p:spTree>
    <p:extLst>
      <p:ext uri="{BB962C8B-B14F-4D97-AF65-F5344CB8AC3E}">
        <p14:creationId xmlns:p14="http://schemas.microsoft.com/office/powerpoint/2010/main" val="40048634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Recursion Tree – Example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time of Merge Sort:</a:t>
            </a:r>
          </a:p>
          <a:p>
            <a:pPr lvl="2" algn="ctr">
              <a:buFontTx/>
              <a:buNone/>
            </a:pPr>
            <a:r>
              <a:rPr lang="en-US" altLang="en-US" sz="2800" i="1" dirty="0">
                <a:solidFill>
                  <a:srgbClr val="CC3300"/>
                </a:solidFill>
              </a:rPr>
              <a:t>T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</a:rPr>
              <a:t> = </a:t>
            </a:r>
            <a:r>
              <a:rPr lang="en-US" altLang="en-US" sz="2800" dirty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 dirty="0">
                <a:solidFill>
                  <a:srgbClr val="CC3300"/>
                </a:solidFill>
              </a:rPr>
              <a:t>(1)</a:t>
            </a:r>
            <a:r>
              <a:rPr lang="en-US" altLang="en-US" sz="2800" i="1" dirty="0">
                <a:solidFill>
                  <a:srgbClr val="CC3300"/>
                </a:solidFill>
              </a:rPr>
              <a:t> 			</a:t>
            </a:r>
            <a:r>
              <a:rPr lang="en-US" altLang="en-US" sz="2800" dirty="0">
                <a:solidFill>
                  <a:srgbClr val="CC3300"/>
                </a:solidFill>
              </a:rPr>
              <a:t>if</a:t>
            </a:r>
            <a:r>
              <a:rPr lang="en-US" altLang="en-US" sz="2800" i="1" dirty="0">
                <a:solidFill>
                  <a:srgbClr val="CC3300"/>
                </a:solidFill>
              </a:rPr>
              <a:t> n = </a:t>
            </a:r>
            <a:r>
              <a:rPr lang="en-US" altLang="en-US" sz="2800" dirty="0">
                <a:solidFill>
                  <a:srgbClr val="CC3300"/>
                </a:solidFill>
              </a:rPr>
              <a:t>1</a:t>
            </a:r>
            <a:endParaRPr lang="en-US" altLang="en-US" sz="28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800" i="1" dirty="0">
                <a:solidFill>
                  <a:srgbClr val="CC3300"/>
                </a:solidFill>
              </a:rPr>
              <a:t>T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</a:rPr>
              <a:t> = </a:t>
            </a:r>
            <a:r>
              <a:rPr lang="en-US" altLang="en-US" sz="2800" dirty="0">
                <a:solidFill>
                  <a:srgbClr val="CC3300"/>
                </a:solidFill>
              </a:rPr>
              <a:t>2</a:t>
            </a:r>
            <a:r>
              <a:rPr lang="en-US" altLang="en-US" sz="2800" i="1" dirty="0">
                <a:solidFill>
                  <a:srgbClr val="CC3300"/>
                </a:solidFill>
              </a:rPr>
              <a:t>T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/2)</a:t>
            </a:r>
            <a:r>
              <a:rPr lang="en-US" altLang="en-US" sz="2800" i="1" dirty="0">
                <a:solidFill>
                  <a:srgbClr val="CC3300"/>
                </a:solidFill>
              </a:rPr>
              <a:t> + </a:t>
            </a:r>
            <a:r>
              <a:rPr lang="en-US" altLang="en-US" sz="2800" dirty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</a:rPr>
              <a:t> 	</a:t>
            </a:r>
            <a:r>
              <a:rPr lang="en-US" altLang="en-US" sz="2800" dirty="0">
                <a:solidFill>
                  <a:srgbClr val="CC3300"/>
                </a:solidFill>
              </a:rPr>
              <a:t>if</a:t>
            </a:r>
            <a:r>
              <a:rPr lang="en-US" altLang="en-US" sz="2800" i="1" dirty="0">
                <a:solidFill>
                  <a:srgbClr val="CC3300"/>
                </a:solidFill>
              </a:rPr>
              <a:t> n &gt; </a:t>
            </a:r>
            <a:r>
              <a:rPr lang="en-US" altLang="en-US" sz="2800" dirty="0">
                <a:solidFill>
                  <a:srgbClr val="CC3300"/>
                </a:solidFill>
              </a:rPr>
              <a:t>1</a:t>
            </a:r>
            <a:endParaRPr lang="en-US" altLang="en-US" sz="2800" i="1" dirty="0">
              <a:solidFill>
                <a:srgbClr val="CC3300"/>
              </a:solidFill>
            </a:endParaRPr>
          </a:p>
          <a:p>
            <a:r>
              <a:rPr lang="en-US" altLang="en-US" dirty="0"/>
              <a:t>Rewrite the recurrence as</a:t>
            </a:r>
          </a:p>
          <a:p>
            <a:pPr lvl="2" algn="ctr">
              <a:buFontTx/>
              <a:buNone/>
            </a:pPr>
            <a:r>
              <a:rPr lang="en-US" altLang="en-US" sz="2800" i="1" dirty="0">
                <a:solidFill>
                  <a:srgbClr val="CC3300"/>
                </a:solidFill>
              </a:rPr>
              <a:t>T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</a:rPr>
              <a:t> = </a:t>
            </a:r>
            <a:r>
              <a:rPr lang="en-US" altLang="en-US" sz="28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800" i="1" dirty="0">
                <a:solidFill>
                  <a:srgbClr val="CC3300"/>
                </a:solidFill>
              </a:rPr>
              <a:t> 			</a:t>
            </a:r>
            <a:r>
              <a:rPr lang="en-US" altLang="en-US" sz="2800" dirty="0">
                <a:solidFill>
                  <a:srgbClr val="CC3300"/>
                </a:solidFill>
              </a:rPr>
              <a:t>if</a:t>
            </a:r>
            <a:r>
              <a:rPr lang="en-US" altLang="en-US" sz="2800" i="1" dirty="0">
                <a:solidFill>
                  <a:srgbClr val="CC3300"/>
                </a:solidFill>
              </a:rPr>
              <a:t> n = </a:t>
            </a:r>
            <a:r>
              <a:rPr lang="en-US" altLang="en-US" sz="2800" dirty="0">
                <a:solidFill>
                  <a:srgbClr val="CC3300"/>
                </a:solidFill>
              </a:rPr>
              <a:t>1</a:t>
            </a:r>
            <a:endParaRPr lang="en-US" altLang="en-US" sz="28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800" i="1" dirty="0">
                <a:solidFill>
                  <a:srgbClr val="CC3300"/>
                </a:solidFill>
              </a:rPr>
              <a:t>T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</a:rPr>
              <a:t> = </a:t>
            </a:r>
            <a:r>
              <a:rPr lang="en-US" altLang="en-US" sz="2800" dirty="0">
                <a:solidFill>
                  <a:srgbClr val="CC3300"/>
                </a:solidFill>
              </a:rPr>
              <a:t>2</a:t>
            </a:r>
            <a:r>
              <a:rPr lang="en-US" altLang="en-US" sz="2800" i="1" dirty="0">
                <a:solidFill>
                  <a:srgbClr val="CC3300"/>
                </a:solidFill>
              </a:rPr>
              <a:t>T</a:t>
            </a:r>
            <a:r>
              <a:rPr lang="en-US" altLang="en-US" sz="2800" dirty="0">
                <a:solidFill>
                  <a:srgbClr val="CC3300"/>
                </a:solidFill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n</a:t>
            </a:r>
            <a:r>
              <a:rPr lang="en-US" altLang="en-US" sz="2800" dirty="0">
                <a:solidFill>
                  <a:srgbClr val="CC3300"/>
                </a:solidFill>
              </a:rPr>
              <a:t>/2)</a:t>
            </a:r>
            <a:r>
              <a:rPr lang="en-US" altLang="en-US" sz="2800" i="1" dirty="0">
                <a:solidFill>
                  <a:srgbClr val="CC3300"/>
                </a:solidFill>
              </a:rPr>
              <a:t> + </a:t>
            </a:r>
            <a:r>
              <a:rPr lang="en-US" altLang="en-US" sz="28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8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i="1" dirty="0">
                <a:solidFill>
                  <a:srgbClr val="CC3300"/>
                </a:solidFill>
              </a:rPr>
              <a:t> 	</a:t>
            </a:r>
            <a:r>
              <a:rPr lang="en-US" altLang="en-US" sz="2800" dirty="0">
                <a:solidFill>
                  <a:srgbClr val="CC3300"/>
                </a:solidFill>
              </a:rPr>
              <a:t>if</a:t>
            </a:r>
            <a:r>
              <a:rPr lang="en-US" altLang="en-US" sz="2800" i="1" dirty="0">
                <a:solidFill>
                  <a:srgbClr val="CC3300"/>
                </a:solidFill>
              </a:rPr>
              <a:t> n &gt; </a:t>
            </a:r>
            <a:r>
              <a:rPr lang="en-US" altLang="en-US" sz="28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r>
              <a:rPr lang="en-US" altLang="en-US" sz="2800" b="1" i="1" dirty="0">
                <a:solidFill>
                  <a:schemeClr val="hlink"/>
                </a:solidFill>
              </a:rPr>
              <a:t>c </a:t>
            </a:r>
            <a:r>
              <a:rPr lang="en-US" altLang="en-US" sz="2800" b="1" dirty="0">
                <a:solidFill>
                  <a:schemeClr val="hlink"/>
                </a:solidFill>
              </a:rPr>
              <a:t>&gt; 0</a:t>
            </a:r>
            <a:r>
              <a:rPr lang="en-US" altLang="en-US" sz="2800" dirty="0">
                <a:solidFill>
                  <a:schemeClr val="hlink"/>
                </a:solidFill>
              </a:rPr>
              <a:t>:</a:t>
            </a:r>
            <a:r>
              <a:rPr lang="en-US" altLang="en-US" sz="2800" dirty="0">
                <a:solidFill>
                  <a:srgbClr val="CC3300"/>
                </a:solidFill>
              </a:rPr>
              <a:t>  </a:t>
            </a:r>
            <a:r>
              <a:rPr lang="en-US" altLang="en-US" sz="28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8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800" dirty="0"/>
              <a:t>     combine steps.</a:t>
            </a:r>
            <a:endParaRPr lang="en-US" alt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4280" y="2598480"/>
              <a:ext cx="5358240" cy="118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920" y="2589120"/>
                <a:ext cx="537696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153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Recursion Tree for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277018" y="1012429"/>
            <a:ext cx="33194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the original problem, we have a cost of </a:t>
            </a:r>
            <a:r>
              <a:rPr lang="en-US" altLang="en-US" dirty="0" err="1">
                <a:solidFill>
                  <a:srgbClr val="CC3300"/>
                </a:solidFill>
              </a:rPr>
              <a:t>cn</a:t>
            </a:r>
            <a:r>
              <a:rPr lang="en-US" altLang="en-US" dirty="0"/>
              <a:t>, plus two </a:t>
            </a:r>
            <a:r>
              <a:rPr lang="en-US" altLang="en-US" dirty="0" err="1"/>
              <a:t>subproblems</a:t>
            </a:r>
            <a:r>
              <a:rPr lang="en-US" altLang="en-US" dirty="0"/>
              <a:t> each of size (n/2) and running time T(n/2).</a:t>
            </a:r>
          </a:p>
        </p:txBody>
      </p:sp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32797" name="Text Box 5"/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2798" name="Line 6"/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7"/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8"/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32801" name="Text Box 9"/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4608513" y="1012429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Each of the size n/2 problems has a cost of </a:t>
            </a:r>
            <a:r>
              <a:rPr lang="en-US" altLang="en-US" dirty="0" err="1"/>
              <a:t>cn</a:t>
            </a:r>
            <a:r>
              <a:rPr lang="en-US" altLang="en-US" dirty="0"/>
              <a:t>/2 plus two </a:t>
            </a:r>
            <a:r>
              <a:rPr lang="en-US" altLang="en-US" dirty="0" err="1"/>
              <a:t>subproblems</a:t>
            </a:r>
            <a:r>
              <a:rPr lang="en-US" altLang="en-US" dirty="0"/>
              <a:t>, each costing T(n/4).</a:t>
            </a:r>
          </a:p>
        </p:txBody>
      </p:sp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2785" name="Line 13"/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4"/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Text Box 15"/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2788" name="Text Box 16"/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2789" name="Line 17"/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8"/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19"/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0"/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Text Box 21"/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4" name="Text Box 22"/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5" name="Text Box 23"/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6" name="Text Box 24"/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450585" name="Group 25"/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32780" name="Text Box 26"/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32781" name="AutoShape 27"/>
            <p:cNvCxnSpPr>
              <a:cxnSpLocks noChangeShapeType="1"/>
              <a:stCxn id="32780" idx="2"/>
              <a:endCxn id="32799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2" name="AutoShape 28"/>
            <p:cNvCxnSpPr>
              <a:cxnSpLocks noChangeShapeType="1"/>
              <a:stCxn id="32780" idx="3"/>
              <a:endCxn id="32784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3" name="AutoShape 29"/>
            <p:cNvCxnSpPr>
              <a:cxnSpLocks noChangeShapeType="1"/>
              <a:stCxn id="32780" idx="2"/>
              <a:endCxn id="32787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590" name="Group 30"/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2777" name="Text Box 31"/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778" name="AutoShape 32"/>
            <p:cNvCxnSpPr>
              <a:cxnSpLocks noChangeShapeType="1"/>
              <a:stCxn id="32777" idx="0"/>
              <a:endCxn id="32801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9" name="AutoShape 33"/>
            <p:cNvCxnSpPr>
              <a:cxnSpLocks noChangeShapeType="1"/>
              <a:stCxn id="32777" idx="3"/>
              <a:endCxn id="32793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Rectangle 2"/>
          <p:cNvSpPr/>
          <p:nvPr/>
        </p:nvSpPr>
        <p:spPr>
          <a:xfrm>
            <a:off x="377556" y="2732683"/>
            <a:ext cx="262943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 = </a:t>
            </a:r>
            <a:r>
              <a:rPr lang="en-US" altLang="en-US" dirty="0">
                <a:solidFill>
                  <a:srgbClr val="CC3300"/>
                </a:solidFill>
              </a:rPr>
              <a:t>2</a:t>
            </a:r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/2)</a:t>
            </a:r>
            <a:r>
              <a:rPr lang="en-US" altLang="en-US" i="1" dirty="0">
                <a:solidFill>
                  <a:srgbClr val="CC3300"/>
                </a:solidFill>
              </a:rPr>
              <a:t> + </a:t>
            </a:r>
            <a:r>
              <a:rPr lang="en-US" altLang="en-US" dirty="0" err="1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endParaRPr lang="en-US" altLang="en-US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en-US" dirty="0" err="1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: parent node with </a:t>
            </a:r>
          </a:p>
          <a:p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     2 children: each T(n/2) 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7967" y="2072085"/>
            <a:ext cx="269304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n/2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 = </a:t>
            </a:r>
            <a:r>
              <a:rPr lang="en-US" altLang="en-US" dirty="0">
                <a:solidFill>
                  <a:srgbClr val="CC3300"/>
                </a:solidFill>
              </a:rPr>
              <a:t>2</a:t>
            </a:r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/4)</a:t>
            </a:r>
            <a:r>
              <a:rPr lang="en-US" altLang="en-US" i="1" dirty="0">
                <a:solidFill>
                  <a:srgbClr val="CC3300"/>
                </a:solidFill>
              </a:rPr>
              <a:t> + </a:t>
            </a:r>
            <a:r>
              <a:rPr lang="en-US" altLang="en-US" dirty="0" err="1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/2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en-US" dirty="0" err="1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/2: parent node with </a:t>
            </a:r>
          </a:p>
          <a:p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     2 children: each T(n/4) </a:t>
            </a:r>
            <a:endParaRPr lang="en-US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70" grpId="0" autoUpdateAnimBg="0"/>
      <p:bldP spid="3" grpId="0" animBg="1"/>
      <p:bldP spid="3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Recursion Tree for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38125" y="1411288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001713" y="1851025"/>
            <a:ext cx="3432175" cy="4830763"/>
            <a:chOff x="659" y="978"/>
            <a:chExt cx="2162" cy="3043"/>
          </a:xfrm>
        </p:grpSpPr>
        <p:sp>
          <p:nvSpPr>
            <p:cNvPr id="33810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3811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3815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0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1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2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3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39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0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1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2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3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3797" name="Text Box 39"/>
          <p:cNvSpPr txBox="1">
            <a:spLocks noChangeArrowheads="1"/>
          </p:cNvSpPr>
          <p:nvPr/>
        </p:nvSpPr>
        <p:spPr bwMode="auto">
          <a:xfrm>
            <a:off x="4075113" y="216217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Line 40"/>
          <p:cNvSpPr>
            <a:spLocks noChangeShapeType="1"/>
          </p:cNvSpPr>
          <p:nvPr/>
        </p:nvSpPr>
        <p:spPr bwMode="auto">
          <a:xfrm>
            <a:off x="3222625" y="2159000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41"/>
          <p:cNvSpPr>
            <a:spLocks noChangeShapeType="1"/>
          </p:cNvSpPr>
          <p:nvPr/>
        </p:nvSpPr>
        <p:spPr bwMode="auto">
          <a:xfrm>
            <a:off x="3989388" y="3541713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42"/>
          <p:cNvSpPr>
            <a:spLocks noChangeShapeType="1"/>
          </p:cNvSpPr>
          <p:nvPr/>
        </p:nvSpPr>
        <p:spPr bwMode="auto">
          <a:xfrm>
            <a:off x="4395788" y="4775200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43"/>
          <p:cNvSpPr>
            <a:spLocks noChangeShapeType="1"/>
          </p:cNvSpPr>
          <p:nvPr/>
        </p:nvSpPr>
        <p:spPr bwMode="auto">
          <a:xfrm flipV="1">
            <a:off x="4699000" y="64389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44"/>
          <p:cNvSpPr txBox="1">
            <a:spLocks noChangeArrowheads="1"/>
          </p:cNvSpPr>
          <p:nvPr/>
        </p:nvSpPr>
        <p:spPr bwMode="auto">
          <a:xfrm>
            <a:off x="192088" y="4065588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lg n</a:t>
            </a:r>
          </a:p>
        </p:txBody>
      </p:sp>
      <p:sp>
        <p:nvSpPr>
          <p:cNvPr id="33803" name="Line 45"/>
          <p:cNvSpPr>
            <a:spLocks noChangeShapeType="1"/>
          </p:cNvSpPr>
          <p:nvPr/>
        </p:nvSpPr>
        <p:spPr bwMode="auto">
          <a:xfrm flipV="1">
            <a:off x="508000" y="2020888"/>
            <a:ext cx="0" cy="185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46"/>
          <p:cNvSpPr>
            <a:spLocks noChangeShapeType="1"/>
          </p:cNvSpPr>
          <p:nvPr/>
        </p:nvSpPr>
        <p:spPr bwMode="auto">
          <a:xfrm flipH="1">
            <a:off x="523875" y="4719638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47"/>
          <p:cNvSpPr txBox="1">
            <a:spLocks noChangeArrowheads="1"/>
          </p:cNvSpPr>
          <p:nvPr/>
        </p:nvSpPr>
        <p:spPr bwMode="auto">
          <a:xfrm>
            <a:off x="7567613" y="1892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6" name="Text Box 48"/>
          <p:cNvSpPr txBox="1">
            <a:spLocks noChangeArrowheads="1"/>
          </p:cNvSpPr>
          <p:nvPr/>
        </p:nvSpPr>
        <p:spPr bwMode="auto">
          <a:xfrm>
            <a:off x="7567613" y="3317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7" name="Text Box 49"/>
          <p:cNvSpPr txBox="1">
            <a:spLocks noChangeArrowheads="1"/>
          </p:cNvSpPr>
          <p:nvPr/>
        </p:nvSpPr>
        <p:spPr bwMode="auto">
          <a:xfrm>
            <a:off x="7567613" y="45783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8" name="Text Box 50"/>
          <p:cNvSpPr txBox="1">
            <a:spLocks noChangeArrowheads="1"/>
          </p:cNvSpPr>
          <p:nvPr/>
        </p:nvSpPr>
        <p:spPr bwMode="auto">
          <a:xfrm>
            <a:off x="7567613" y="6199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9" name="Text Box 51"/>
          <p:cNvSpPr txBox="1">
            <a:spLocks noChangeArrowheads="1"/>
          </p:cNvSpPr>
          <p:nvPr/>
        </p:nvSpPr>
        <p:spPr bwMode="auto">
          <a:xfrm>
            <a:off x="4648200" y="6400800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Total           : cnlgn+cn</a:t>
            </a:r>
          </a:p>
        </p:txBody>
      </p:sp>
    </p:spTree>
    <p:extLst>
      <p:ext uri="{BB962C8B-B14F-4D97-AF65-F5344CB8AC3E}">
        <p14:creationId xmlns:p14="http://schemas.microsoft.com/office/powerpoint/2010/main" val="37077546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Counting Inversions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33" y="4191000"/>
            <a:ext cx="832696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/>
              <a:t> Given two ranked list of items, how can you compare these two lists?</a:t>
            </a:r>
          </a:p>
          <a:p>
            <a:pPr>
              <a:buFont typeface="Arial" pitchFamily="34" charset="0"/>
              <a:buChar char="•"/>
            </a:pPr>
            <a:r>
              <a:rPr lang="en-US" altLang="en-US" b="1" dirty="0"/>
              <a:t> Application</a:t>
            </a:r>
            <a:r>
              <a:rPr lang="en-US" altLang="en-US" dirty="0"/>
              <a:t>: Recommendation systems </a:t>
            </a:r>
            <a:r>
              <a:rPr lang="en-US" dirty="0"/>
              <a:t>try to match your preferences (for books, movies, restaurants, etc.) with those of other people in the internet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/>
              <a:t> Idea: represent one ranked list by &lt;1,2, …, n&gt; and another by a permutation of the first list. Then count the number of inversions (i.e. out-of-order pairs in the second list.</a:t>
            </a:r>
          </a:p>
        </p:txBody>
      </p:sp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589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Merging </a:t>
            </a:r>
            <a:r>
              <a:rPr lang="en-CA" dirty="0"/>
              <a:t>&amp;</a:t>
            </a:r>
            <a:r>
              <a:rPr lang="en-CA"/>
              <a:t> </a:t>
            </a:r>
            <a:r>
              <a:rPr lang="en-CA" dirty="0"/>
              <a:t>Counting Inversions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06660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rgbClr val="FF3300"/>
                </a:solidFill>
              </a:rPr>
              <a:t>MergeAndCount</a:t>
            </a:r>
            <a:r>
              <a:rPr lang="en-US" altLang="en-US" sz="1800" b="1" dirty="0">
                <a:solidFill>
                  <a:srgbClr val="FF3300"/>
                </a:solidFill>
              </a:rPr>
              <a:t>(</a:t>
            </a:r>
            <a:r>
              <a:rPr lang="en-US" altLang="en-US" sz="1800" b="1" i="1" dirty="0">
                <a:solidFill>
                  <a:srgbClr val="FF3300"/>
                </a:solidFill>
              </a:rPr>
              <a:t>A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p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q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r</a:t>
            </a:r>
            <a:r>
              <a:rPr lang="en-US" altLang="en-US" sz="1800" b="1" dirty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1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+ 1</a:t>
            </a:r>
            <a:endParaRPr lang="en-US" altLang="en-US" sz="1800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2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q</a:t>
            </a:r>
            <a:endParaRPr lang="en-US" altLang="en-US" sz="1800" b="1" i="1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R</a:t>
            </a:r>
            <a:r>
              <a:rPr lang="en-US" altLang="en-US" sz="1800" dirty="0"/>
              <a:t>[</a:t>
            </a:r>
            <a:r>
              <a:rPr lang="en-US" altLang="en-US" sz="1800" i="1" dirty="0"/>
              <a:t>j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 0</a:t>
            </a:r>
            <a:endParaRPr lang="en-US" altLang="en-US" sz="1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k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 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] 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[</a:t>
            </a:r>
            <a:r>
              <a:rPr lang="en-US" altLang="en-US" sz="1600" i="1" dirty="0">
                <a:sym typeface="Symbol" panose="05050102010706020507" pitchFamily="18" charset="2"/>
              </a:rPr>
              <a:t>k</a:t>
            </a:r>
            <a:r>
              <a:rPr lang="en-US" altLang="en-US" sz="1600" dirty="0">
                <a:sym typeface="Symbol" panose="05050102010706020507" pitchFamily="18" charset="2"/>
              </a:rPr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  <a:endParaRPr lang="en-US" altLang="en-US" sz="1000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altLang="en-US" sz="1800" i="1" dirty="0" err="1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 + n</a:t>
            </a:r>
            <a:r>
              <a:rPr lang="en-US" altLang="en-US" sz="1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-i+1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return </a:t>
            </a:r>
            <a:r>
              <a:rPr lang="en-US" altLang="en-US" sz="1800" dirty="0" err="1">
                <a:sym typeface="Symbol" panose="05050102010706020507" pitchFamily="18" charset="2"/>
              </a:rPr>
              <a:t>cnt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</p:spTree>
    <p:extLst>
      <p:ext uri="{BB962C8B-B14F-4D97-AF65-F5344CB8AC3E}">
        <p14:creationId xmlns:p14="http://schemas.microsoft.com/office/powerpoint/2010/main" val="1646331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Counting Inversions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/>
              <a:t>Statement			Cost</a:t>
            </a: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 dirty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 dirty="0"/>
              <a:t>So T(n) = 	</a:t>
            </a:r>
            <a:r>
              <a:rPr lang="en-US" altLang="en-US" sz="2800" dirty="0">
                <a:sym typeface="Symbol" panose="05050102010706020507" pitchFamily="18" charset="2"/>
              </a:rPr>
              <a:t>(1) when n = 1, and 	             	</a:t>
            </a:r>
            <a:r>
              <a:rPr lang="en-US" altLang="en-US" sz="2800" dirty="0"/>
              <a:t>2T(n/2) + </a:t>
            </a:r>
            <a:r>
              <a:rPr lang="en-US" altLang="en-US" sz="2800" dirty="0">
                <a:sym typeface="Symbol" panose="05050102010706020507" pitchFamily="18" charset="2"/>
              </a:rPr>
              <a:t>(n) when n &gt; 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395549"/>
            <a:ext cx="7772400" cy="267765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CountInversions</a:t>
            </a:r>
            <a:r>
              <a:rPr lang="en-US" altLang="en-US" sz="2400" b="1" dirty="0">
                <a:latin typeface="Times New Roman" panose="02020603050405020304" pitchFamily="18" charset="0"/>
              </a:rPr>
              <a:t>(A, p, r)</a:t>
            </a:r>
            <a:endParaRPr lang="en-US" altLang="en-US" i="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       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x 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CountInversions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	 y 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CountInversions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(A, q+1, r)	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z 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MergeAndCount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(A, p, q, r) 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return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x+y+z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6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5271</Words>
  <Application>Microsoft Office PowerPoint</Application>
  <PresentationFormat>On-screen Show (4:3)</PresentationFormat>
  <Paragraphs>2620</Paragraphs>
  <Slides>91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>Arial</vt:lpstr>
      <vt:lpstr>Britannic Bold</vt:lpstr>
      <vt:lpstr>Calibri</vt:lpstr>
      <vt:lpstr>Calibri Light</vt:lpstr>
      <vt:lpstr>Courier New</vt:lpstr>
      <vt:lpstr>Impact</vt:lpstr>
      <vt:lpstr>Monotype Sorts</vt:lpstr>
      <vt:lpstr>Symbol</vt:lpstr>
      <vt:lpstr>Times New Roman</vt:lpstr>
      <vt:lpstr>Wingdings</vt:lpstr>
      <vt:lpstr>Office Theme</vt:lpstr>
      <vt:lpstr>1_Office Theme</vt:lpstr>
      <vt:lpstr>Lecture 02 Divide and Conquer (BinarySearch &amp; Mergesort)</vt:lpstr>
      <vt:lpstr>A motivating Example of D&amp;C Algorithm Binary Search (recursive)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Binary Search (recursive) Algorithm</vt:lpstr>
      <vt:lpstr>Divide and Conquer (D&amp;C)</vt:lpstr>
      <vt:lpstr>D&amp;C Algorithm Example:  Binary Search</vt:lpstr>
      <vt:lpstr>D&amp;C Example:  Merge Sort (Section 2.3)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Time complexity of Merge</vt:lpstr>
      <vt:lpstr>Merge Sort (recursive/D&amp;C version)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Merge Sort</vt:lpstr>
      <vt:lpstr>Analysis of Merge Sort</vt:lpstr>
      <vt:lpstr>Recurrence Relations (RR)</vt:lpstr>
      <vt:lpstr>Substitution Method</vt:lpstr>
      <vt:lpstr>Recursion-tree Method</vt:lpstr>
      <vt:lpstr>Recursion Tree – Example </vt:lpstr>
      <vt:lpstr>Recursion Tree for Merge Sort</vt:lpstr>
      <vt:lpstr>Recursion Tree for Merge Sort</vt:lpstr>
      <vt:lpstr>Counting Inversions Problem</vt:lpstr>
      <vt:lpstr>Merging &amp; Counting Inversions</vt:lpstr>
      <vt:lpstr>Counting Inversions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128</cp:revision>
  <dcterms:created xsi:type="dcterms:W3CDTF">2014-09-11T18:03:18Z</dcterms:created>
  <dcterms:modified xsi:type="dcterms:W3CDTF">2021-10-24T19:02:34Z</dcterms:modified>
</cp:coreProperties>
</file>