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B488-44BD-49CF-A8AF-1C9191A4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4D5-A272-499B-87EA-9407F351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25CD-57A9-40C8-BF3B-C0613546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1AE2-B7CD-427E-A5CE-395CF8E6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E60A-69F3-4928-9A48-B983671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2FEE-3B61-4D6C-89CA-0EADB071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D62C-BDE0-40BE-A48A-460EB1DE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991A-0529-470C-A863-22F3E91C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086F-DC61-44E2-B5E7-6505F537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C3BA-2CD1-4FE5-B1E7-3A6745DD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21FCE-7679-43B1-8A19-C9A400DF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D039-E884-44EB-82A4-6DD6CA46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5138-FD41-4E9E-A544-FBE18508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60B0-905D-4BCF-8FA8-551EF363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0F09-0CA0-42FB-8F6A-C7434F9F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656-60B8-4CED-AA35-7157B2CC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4DFB-FCF1-4DF8-8D1D-12492EF0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6653-09A9-44D0-93D9-E4466592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0524-601F-44CA-9D6F-6BFF4F48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EBCB-05CE-4E71-9A6B-B837FCA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C7CA-84F1-4608-BE07-835093D2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56DC-9C2D-4C31-BDDA-EDC9F0C4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455C-7402-41FD-ACF4-BFA1C881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5704-AB71-4447-80AC-FDD2064D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FE03-0B6B-4D0D-9B71-84A0F823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896-D08E-4162-B56E-FE8C389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4228-C00E-45F6-849E-82DA76CE0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D804-B821-4346-B9AF-A2777543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7169-C403-4EBB-8535-8329E1AD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A7E9-295F-41BF-A63D-8133C98C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55E4-37C1-46A9-A6C9-56959CC6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AAE-1AB3-4DC7-A3EA-FF72B49C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1ADC-22C7-4F6B-9B54-089FD9DB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D54B-F196-49E1-A6E4-5CB4961B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D795-A511-4763-A9D4-259B5715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0368D-48FA-48CA-9278-5AF1CB104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D229-484F-4254-97E8-5804DA5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9A080-EDFF-4741-8565-16C174B1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0756-9E9F-4F1D-B033-0198154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2D3B-9E6D-41BA-BCD2-571D50CD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BAB8A-E704-49BE-9E4F-EFA769C1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BE71-0AD7-493B-B694-75CD822B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66B2F-F260-45F0-9068-F99EA1A6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A8C4B-FA8C-4175-A633-19093243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24E57-B676-4180-BDF5-7A036327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0DB1C-BD04-4135-86BE-8782D5C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3C1E-994E-4F40-B6C2-E41FE45E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A8B5-CB0A-4E6A-B0F5-0DCB967A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4C569-075D-4126-BAD8-414CA160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2DBD-520A-4DC2-B495-CD3821CC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2AB58-52EF-4FA7-9827-4FCE64D7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368B-77D6-436A-928A-29BBDC33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2DD7-1A4D-4D6A-93B2-12EB7F9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B83C4-216A-4951-A51C-811A4FC06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596E-2387-4F2C-868F-0A32C710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1E1E-C4E4-4FDE-A782-F594E7D9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84FBF-B6B7-4E72-8183-04483989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A32F-FDE0-48CB-806F-A2C32E8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39B4B-BA0B-4256-9A16-06E3BBA0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FBC8-5D9C-4193-8CD2-943396E3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C909-761B-4EAA-9A75-27EAB3415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8279-3291-42C6-BE15-A1407FB7CA1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860C-5E1B-4C4F-A477-0EA44441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5B9F-E747-4A1F-9F52-FC1644F1F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25E9-5459-49E3-A80A-76234D1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mo.ai/blue-background-h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168B4A-F5D4-4C52-9129-86A0FA2E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76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 Hussain</dc:creator>
  <cp:lastModifiedBy>Nasir Hussain</cp:lastModifiedBy>
  <cp:revision>2</cp:revision>
  <dcterms:created xsi:type="dcterms:W3CDTF">2025-02-05T11:07:58Z</dcterms:created>
  <dcterms:modified xsi:type="dcterms:W3CDTF">2025-02-05T11:17:47Z</dcterms:modified>
</cp:coreProperties>
</file>