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3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FC2D-71A6-4BD5-B7D7-4E74E3BF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F66B4-680A-4282-84B3-06C4CE5A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E79FE-B0D5-4963-B4A8-0D0976DD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AA7D-26E6-4A33-A357-23429310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29196-F057-42AC-BCBD-8E8EAD7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B073-FBE8-4C75-98F3-B3862873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2AC97-09C7-4BE1-B73E-8670DCD9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0352C-E5AA-435C-B534-7A1C7AA5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39E0C-AAC6-45D6-9584-9C83D255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37E90-6614-4B8B-B2A5-EC35571B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567522-D425-4993-A37D-53280FFF9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52869-B501-4719-A994-C754715A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F236A-3B84-4EB8-8D1E-0A84881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5B1EF-F4C5-402D-BB2F-75338F6C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BCA67-B802-437C-A635-BA7B32FD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2DE1-94BD-4440-81C8-76484EF0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7B09-2060-4FE2-A079-10F30244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9913-A499-4109-8B4A-C299F6FE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8CF4-E084-4835-A049-E7F13EB2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87A4-7ABF-4395-A01D-1D744B94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2E0A9-FED5-48AE-856B-E03ABFE3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4EEC2-4004-4EEC-A83D-58550EF9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96709-5E57-4705-94CC-80DBFDEF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52E73-8B2F-4869-B651-E17199D0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B3F0B-A658-41C1-B3EF-647E1212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A741-FF29-4713-A579-94C9C09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E94F4-280A-45F0-BF75-3E33469A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06282-9C49-4C22-9083-4A28EFF2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34F3D-0C0A-45A8-B60E-08E3591E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A29C4-006E-4FF6-B822-C5601086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C8A30-5E53-4B70-9E58-A3224A7C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0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4F1C-2996-4423-AC54-1BDBB2E0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D14B7-A8F6-40BD-8DF7-D768A169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8B4FE-CE0D-4E61-823B-F879258F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2E9E7-587E-4086-8692-D27B25E23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13E469-A443-49CA-B1CF-7F8090CCD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C155DD-C804-4FF3-8B2C-80C3419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2870F-5441-47BF-8D75-BABA18FD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55EBDA-27F7-43CD-9A78-28F4324E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AC649-9A13-4245-8C11-49F69A4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2BCD85-0460-4F4C-9D73-28BA1B4D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1238AF-F2CD-4FEF-9BA5-F0077FB3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DE577-9503-4C2E-9D9B-93997C79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CC573-20E8-4A94-A4D2-49161709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99DF1-34E8-4B38-B24B-1038CD46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F69B0-FD67-4B49-8A22-2B48986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5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A7D64-2C9B-4580-8CB8-D1BAC44B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E6793-00E1-4C0A-BBEA-9203F471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DF84A-D2A7-4A62-8020-A692A943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9514D-9DEA-46E7-90A4-C77B88A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6A2BD-C40D-4974-980C-A95673FF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283AF-CD3B-449B-9B28-F0FB2B2B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C567-E735-42D3-9E73-24A2A104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1FCAA-C2A9-4CAC-A998-FB6FB1501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50F38-71B0-441B-A58B-33AAF26B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EF545-AC79-4E6F-9C50-9D26C222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D001E-ECF2-4514-8878-520F0BC7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E415A-507F-4C16-B28B-6F2A2063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FD514E-5655-49F1-92BB-4576F2FC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E496E-0974-453D-85EC-D8A8DA3D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2A69-741F-4369-8830-848392135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AFCB-3E87-4110-9023-372EB7AB7D69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1B9BD-0DFD-4127-9A78-69A5A771C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6B0E0-ADC0-4C43-B18A-A1E61C0B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A7B1-3AF8-4E91-BFBB-3E6990FAD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1432D7-9420-415D-A1F7-FBAF24A4B647}"/>
              </a:ext>
            </a:extLst>
          </p:cNvPr>
          <p:cNvSpPr/>
          <p:nvPr/>
        </p:nvSpPr>
        <p:spPr>
          <a:xfrm>
            <a:off x="4552950" y="0"/>
            <a:ext cx="76390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02C192-B364-47C3-A94E-8A1753B13C70}"/>
              </a:ext>
            </a:extLst>
          </p:cNvPr>
          <p:cNvSpPr/>
          <p:nvPr/>
        </p:nvSpPr>
        <p:spPr>
          <a:xfrm>
            <a:off x="1" y="0"/>
            <a:ext cx="455295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6EF4C-01C2-4D48-99E7-B2AA062556E4}"/>
              </a:ext>
            </a:extLst>
          </p:cNvPr>
          <p:cNvSpPr txBox="1"/>
          <p:nvPr/>
        </p:nvSpPr>
        <p:spPr>
          <a:xfrm>
            <a:off x="289039" y="398853"/>
            <a:ext cx="3587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孙悟空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猪八戒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C38597A-9A31-4F61-B2AD-FC32D9F3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28699"/>
              </p:ext>
            </p:extLst>
          </p:nvPr>
        </p:nvGraphicFramePr>
        <p:xfrm>
          <a:off x="5032375" y="243416"/>
          <a:ext cx="2311402" cy="1569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5701">
                  <a:extLst>
                    <a:ext uri="{9D8B030D-6E8A-4147-A177-3AD203B41FA5}">
                      <a16:colId xmlns:a16="http://schemas.microsoft.com/office/drawing/2014/main" val="3158762288"/>
                    </a:ext>
                  </a:extLst>
                </a:gridCol>
                <a:gridCol w="1155701">
                  <a:extLst>
                    <a:ext uri="{9D8B030D-6E8A-4147-A177-3AD203B41FA5}">
                      <a16:colId xmlns:a16="http://schemas.microsoft.com/office/drawing/2014/main" val="149651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7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arr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0x11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949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97EEE24F-5431-4965-9658-5A91AD047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3716"/>
              </p:ext>
            </p:extLst>
          </p:nvPr>
        </p:nvGraphicFramePr>
        <p:xfrm>
          <a:off x="8169275" y="670982"/>
          <a:ext cx="35687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084010366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907368911"/>
                    </a:ext>
                  </a:extLst>
                </a:gridCol>
              </a:tblGrid>
              <a:tr h="250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910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B9F564D-D008-4C07-932D-0DE7A1E2D274}"/>
              </a:ext>
            </a:extLst>
          </p:cNvPr>
          <p:cNvSpPr txBox="1"/>
          <p:nvPr/>
        </p:nvSpPr>
        <p:spPr>
          <a:xfrm>
            <a:off x="8169275" y="1680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0x11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（数组）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883F322-C633-4D3F-A816-51533055E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3687"/>
              </p:ext>
            </p:extLst>
          </p:nvPr>
        </p:nvGraphicFramePr>
        <p:xfrm>
          <a:off x="8024495" y="1975696"/>
          <a:ext cx="177673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65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168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4644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12CC0D2-6D47-4BCF-ADE2-201522DF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43052"/>
              </p:ext>
            </p:extLst>
          </p:nvPr>
        </p:nvGraphicFramePr>
        <p:xfrm>
          <a:off x="10106024" y="1969557"/>
          <a:ext cx="19145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63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3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15DFE2D-5CE5-4350-80E2-08936E8809C6}"/>
              </a:ext>
            </a:extLst>
          </p:cNvPr>
          <p:cNvSpPr txBox="1"/>
          <p:nvPr/>
        </p:nvSpPr>
        <p:spPr>
          <a:xfrm>
            <a:off x="7949570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0xa1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E0C20-B842-478C-9553-B6046636764D}"/>
              </a:ext>
            </a:extLst>
          </p:cNvPr>
          <p:cNvSpPr txBox="1"/>
          <p:nvPr/>
        </p:nvSpPr>
        <p:spPr>
          <a:xfrm>
            <a:off x="9929498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0xf3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4F6B8C-4B27-4855-B974-640799FF4DD4}"/>
              </a:ext>
            </a:extLst>
          </p:cNvPr>
          <p:cNvSpPr/>
          <p:nvPr/>
        </p:nvSpPr>
        <p:spPr>
          <a:xfrm>
            <a:off x="8225472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孙悟空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1F73BB-ACBD-46A6-9F9B-35674A74683D}"/>
              </a:ext>
            </a:extLst>
          </p:cNvPr>
          <p:cNvSpPr/>
          <p:nvPr/>
        </p:nvSpPr>
        <p:spPr>
          <a:xfrm>
            <a:off x="10372724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猪八戒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A09C38-CBCD-412D-A95B-AFAF2990B4B4}"/>
              </a:ext>
            </a:extLst>
          </p:cNvPr>
          <p:cNvSpPr txBox="1"/>
          <p:nvPr/>
        </p:nvSpPr>
        <p:spPr>
          <a:xfrm>
            <a:off x="7671055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4708D-9F67-4869-9726-4B9EB44B57F4}"/>
              </a:ext>
            </a:extLst>
          </p:cNvPr>
          <p:cNvSpPr txBox="1"/>
          <p:nvPr/>
        </p:nvSpPr>
        <p:spPr>
          <a:xfrm>
            <a:off x="9929498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0xd4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FCD3D7-89AA-4262-9BF7-7727BB04F64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43777" y="752475"/>
            <a:ext cx="825498" cy="1013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61A96E-62F4-4B73-987B-34356EB79AD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032559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1AEF8E-CD57-4FE2-88B7-8E3B9BA80C2C}"/>
              </a:ext>
            </a:extLst>
          </p:cNvPr>
          <p:cNvCxnSpPr>
            <a:cxnSpLocks/>
          </p:cNvCxnSpPr>
          <p:nvPr/>
        </p:nvCxnSpPr>
        <p:spPr>
          <a:xfrm>
            <a:off x="10908984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136F2B-A82B-4E2F-BCB9-167B207E648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908734" y="2718435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8872FE-C3B0-46B0-9079-22AE468B40C3}"/>
              </a:ext>
            </a:extLst>
          </p:cNvPr>
          <p:cNvCxnSpPr>
            <a:cxnSpLocks/>
          </p:cNvCxnSpPr>
          <p:nvPr/>
        </p:nvCxnSpPr>
        <p:spPr>
          <a:xfrm flipH="1">
            <a:off x="11227912" y="2741889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4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1432D7-9420-415D-A1F7-FBAF24A4B647}"/>
              </a:ext>
            </a:extLst>
          </p:cNvPr>
          <p:cNvSpPr/>
          <p:nvPr/>
        </p:nvSpPr>
        <p:spPr>
          <a:xfrm>
            <a:off x="4552951" y="0"/>
            <a:ext cx="76390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4481DA-BEC5-478E-BB86-A7E1F21879AA}"/>
              </a:ext>
            </a:extLst>
          </p:cNvPr>
          <p:cNvCxnSpPr>
            <a:cxnSpLocks/>
          </p:cNvCxnSpPr>
          <p:nvPr/>
        </p:nvCxnSpPr>
        <p:spPr>
          <a:xfrm flipV="1">
            <a:off x="7950841" y="1908511"/>
            <a:ext cx="2127245" cy="382914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D02C192-B364-47C3-A94E-8A1753B13C70}"/>
              </a:ext>
            </a:extLst>
          </p:cNvPr>
          <p:cNvSpPr/>
          <p:nvPr/>
        </p:nvSpPr>
        <p:spPr>
          <a:xfrm>
            <a:off x="1" y="0"/>
            <a:ext cx="455295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6EF4C-01C2-4D48-99E7-B2AA062556E4}"/>
              </a:ext>
            </a:extLst>
          </p:cNvPr>
          <p:cNvSpPr txBox="1"/>
          <p:nvPr/>
        </p:nvSpPr>
        <p:spPr>
          <a:xfrm>
            <a:off x="289039" y="398853"/>
            <a:ext cx="35876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孙悟空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猪八戒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arr2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altLang="zh-C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C38597A-9A31-4F61-B2AD-FC32D9F3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7566"/>
              </p:ext>
            </p:extLst>
          </p:nvPr>
        </p:nvGraphicFramePr>
        <p:xfrm>
          <a:off x="5032375" y="243416"/>
          <a:ext cx="2311402" cy="165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5701">
                  <a:extLst>
                    <a:ext uri="{9D8B030D-6E8A-4147-A177-3AD203B41FA5}">
                      <a16:colId xmlns:a16="http://schemas.microsoft.com/office/drawing/2014/main" val="3158762288"/>
                    </a:ext>
                  </a:extLst>
                </a:gridCol>
                <a:gridCol w="1155701">
                  <a:extLst>
                    <a:ext uri="{9D8B030D-6E8A-4147-A177-3AD203B41FA5}">
                      <a16:colId xmlns:a16="http://schemas.microsoft.com/office/drawing/2014/main" val="149651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7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arr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0x11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arr2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949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97EEE24F-5431-4965-9658-5A91AD0473C3}"/>
              </a:ext>
            </a:extLst>
          </p:cNvPr>
          <p:cNvGraphicFramePr>
            <a:graphicFrameLocks noGrp="1"/>
          </p:cNvGraphicFramePr>
          <p:nvPr/>
        </p:nvGraphicFramePr>
        <p:xfrm>
          <a:off x="8169275" y="670982"/>
          <a:ext cx="35687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084010366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907368911"/>
                    </a:ext>
                  </a:extLst>
                </a:gridCol>
              </a:tblGrid>
              <a:tr h="250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910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B9F564D-D008-4C07-932D-0DE7A1E2D274}"/>
              </a:ext>
            </a:extLst>
          </p:cNvPr>
          <p:cNvSpPr txBox="1"/>
          <p:nvPr/>
        </p:nvSpPr>
        <p:spPr>
          <a:xfrm>
            <a:off x="8169275" y="1680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0x11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（数组）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883F322-C633-4D3F-A816-51533055EC43}"/>
              </a:ext>
            </a:extLst>
          </p:cNvPr>
          <p:cNvGraphicFramePr>
            <a:graphicFrameLocks noGrp="1"/>
          </p:cNvGraphicFramePr>
          <p:nvPr/>
        </p:nvGraphicFramePr>
        <p:xfrm>
          <a:off x="8024495" y="1975696"/>
          <a:ext cx="177673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65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168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4644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12CC0D2-6D47-4BCF-ADE2-201522DF1FC1}"/>
              </a:ext>
            </a:extLst>
          </p:cNvPr>
          <p:cNvGraphicFramePr>
            <a:graphicFrameLocks noGrp="1"/>
          </p:cNvGraphicFramePr>
          <p:nvPr/>
        </p:nvGraphicFramePr>
        <p:xfrm>
          <a:off x="10106024" y="1969557"/>
          <a:ext cx="19145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63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3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15DFE2D-5CE5-4350-80E2-08936E8809C6}"/>
              </a:ext>
            </a:extLst>
          </p:cNvPr>
          <p:cNvSpPr txBox="1"/>
          <p:nvPr/>
        </p:nvSpPr>
        <p:spPr>
          <a:xfrm>
            <a:off x="7949570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0xa1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E0C20-B842-478C-9553-B6046636764D}"/>
              </a:ext>
            </a:extLst>
          </p:cNvPr>
          <p:cNvSpPr txBox="1"/>
          <p:nvPr/>
        </p:nvSpPr>
        <p:spPr>
          <a:xfrm>
            <a:off x="9929498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0xf3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4F6B8C-4B27-4855-B974-640799FF4DD4}"/>
              </a:ext>
            </a:extLst>
          </p:cNvPr>
          <p:cNvSpPr/>
          <p:nvPr/>
        </p:nvSpPr>
        <p:spPr>
          <a:xfrm>
            <a:off x="8225472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孙悟空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1F73BB-ACBD-46A6-9F9B-35674A74683D}"/>
              </a:ext>
            </a:extLst>
          </p:cNvPr>
          <p:cNvSpPr/>
          <p:nvPr/>
        </p:nvSpPr>
        <p:spPr>
          <a:xfrm>
            <a:off x="10372724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猪八戒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A09C38-CBCD-412D-A95B-AFAF2990B4B4}"/>
              </a:ext>
            </a:extLst>
          </p:cNvPr>
          <p:cNvSpPr txBox="1"/>
          <p:nvPr/>
        </p:nvSpPr>
        <p:spPr>
          <a:xfrm>
            <a:off x="7671055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4708D-9F67-4869-9726-4B9EB44B57F4}"/>
              </a:ext>
            </a:extLst>
          </p:cNvPr>
          <p:cNvSpPr txBox="1"/>
          <p:nvPr/>
        </p:nvSpPr>
        <p:spPr>
          <a:xfrm>
            <a:off x="9929498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0xd4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FCD3D7-89AA-4262-9BF7-7727BB04F64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43777" y="752475"/>
            <a:ext cx="825498" cy="1013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61A96E-62F4-4B73-987B-34356EB79AD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032559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1AEF8E-CD57-4FE2-88B7-8E3B9BA80C2C}"/>
              </a:ext>
            </a:extLst>
          </p:cNvPr>
          <p:cNvCxnSpPr>
            <a:cxnSpLocks/>
          </p:cNvCxnSpPr>
          <p:nvPr/>
        </p:nvCxnSpPr>
        <p:spPr>
          <a:xfrm>
            <a:off x="10908984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136F2B-A82B-4E2F-BCB9-167B207E648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908734" y="2718435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8872FE-C3B0-46B0-9079-22AE468B40C3}"/>
              </a:ext>
            </a:extLst>
          </p:cNvPr>
          <p:cNvCxnSpPr>
            <a:cxnSpLocks/>
          </p:cNvCxnSpPr>
          <p:nvPr/>
        </p:nvCxnSpPr>
        <p:spPr>
          <a:xfrm flipH="1">
            <a:off x="11227912" y="2741889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11">
            <a:extLst>
              <a:ext uri="{FF2B5EF4-FFF2-40B4-BE49-F238E27FC236}">
                <a16:creationId xmlns:a16="http://schemas.microsoft.com/office/drawing/2014/main" id="{A8DBAE6B-E6EF-4BF6-922E-B3267F723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5947"/>
              </p:ext>
            </p:extLst>
          </p:nvPr>
        </p:nvGraphicFramePr>
        <p:xfrm>
          <a:off x="4803775" y="5385774"/>
          <a:ext cx="35687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084010366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907368911"/>
                    </a:ext>
                  </a:extLst>
                </a:gridCol>
              </a:tblGrid>
              <a:tr h="250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910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470FFC50-FE4C-4F34-9C01-AACA2645C1A8}"/>
              </a:ext>
            </a:extLst>
          </p:cNvPr>
          <p:cNvSpPr txBox="1"/>
          <p:nvPr/>
        </p:nvSpPr>
        <p:spPr>
          <a:xfrm>
            <a:off x="4803775" y="488281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0x24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（数组）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065D40-8617-4D6C-BF87-5879228DA18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886764" y="1507892"/>
            <a:ext cx="1063845" cy="337492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8B48A6-C7C2-4AC0-8C3E-979372E9D0E0}"/>
              </a:ext>
            </a:extLst>
          </p:cNvPr>
          <p:cNvCxnSpPr>
            <a:cxnSpLocks/>
          </p:cNvCxnSpPr>
          <p:nvPr/>
        </p:nvCxnSpPr>
        <p:spPr>
          <a:xfrm flipV="1">
            <a:off x="5969642" y="1940793"/>
            <a:ext cx="2054853" cy="37829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7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1432D7-9420-415D-A1F7-FBAF24A4B647}"/>
              </a:ext>
            </a:extLst>
          </p:cNvPr>
          <p:cNvSpPr/>
          <p:nvPr/>
        </p:nvSpPr>
        <p:spPr>
          <a:xfrm>
            <a:off x="4552950" y="0"/>
            <a:ext cx="76390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2CFA9-747B-491E-9D60-14C6268D2B2B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356208" y="4514005"/>
            <a:ext cx="2509027" cy="203910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767DDF-B939-4D26-B65E-4CE72BB4D064}"/>
              </a:ext>
            </a:extLst>
          </p:cNvPr>
          <p:cNvCxnSpPr>
            <a:cxnSpLocks/>
          </p:cNvCxnSpPr>
          <p:nvPr/>
        </p:nvCxnSpPr>
        <p:spPr>
          <a:xfrm flipV="1">
            <a:off x="8640710" y="4435015"/>
            <a:ext cx="2509027" cy="203910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D02C192-B364-47C3-A94E-8A1753B13C70}"/>
              </a:ext>
            </a:extLst>
          </p:cNvPr>
          <p:cNvSpPr/>
          <p:nvPr/>
        </p:nvSpPr>
        <p:spPr>
          <a:xfrm>
            <a:off x="1" y="0"/>
            <a:ext cx="455295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6EF4C-01C2-4D48-99E7-B2AA062556E4}"/>
              </a:ext>
            </a:extLst>
          </p:cNvPr>
          <p:cNvSpPr txBox="1"/>
          <p:nvPr/>
        </p:nvSpPr>
        <p:spPr>
          <a:xfrm>
            <a:off x="228775" y="395154"/>
            <a:ext cx="4743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孙悟空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 name: 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猪八戒</a:t>
            </a:r>
            <a:r>
              <a:rPr lang="en-US" altLang="zh-C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arr3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structuredClone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C38597A-9A31-4F61-B2AD-FC32D9F3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1888"/>
              </p:ext>
            </p:extLst>
          </p:nvPr>
        </p:nvGraphicFramePr>
        <p:xfrm>
          <a:off x="5032375" y="243416"/>
          <a:ext cx="2311402" cy="165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5701">
                  <a:extLst>
                    <a:ext uri="{9D8B030D-6E8A-4147-A177-3AD203B41FA5}">
                      <a16:colId xmlns:a16="http://schemas.microsoft.com/office/drawing/2014/main" val="3158762288"/>
                    </a:ext>
                  </a:extLst>
                </a:gridCol>
                <a:gridCol w="1155701">
                  <a:extLst>
                    <a:ext uri="{9D8B030D-6E8A-4147-A177-3AD203B41FA5}">
                      <a16:colId xmlns:a16="http://schemas.microsoft.com/office/drawing/2014/main" val="149651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7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dirty="0" err="1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arr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0x11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arr3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0xad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949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97EEE24F-5431-4965-9658-5A91AD0473C3}"/>
              </a:ext>
            </a:extLst>
          </p:cNvPr>
          <p:cNvGraphicFramePr>
            <a:graphicFrameLocks noGrp="1"/>
          </p:cNvGraphicFramePr>
          <p:nvPr/>
        </p:nvGraphicFramePr>
        <p:xfrm>
          <a:off x="8169275" y="670982"/>
          <a:ext cx="35687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084010366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907368911"/>
                    </a:ext>
                  </a:extLst>
                </a:gridCol>
              </a:tblGrid>
              <a:tr h="250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910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B9F564D-D008-4C07-932D-0DE7A1E2D274}"/>
              </a:ext>
            </a:extLst>
          </p:cNvPr>
          <p:cNvSpPr txBox="1"/>
          <p:nvPr/>
        </p:nvSpPr>
        <p:spPr>
          <a:xfrm>
            <a:off x="8169275" y="16802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0x11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（数组）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883F322-C633-4D3F-A816-51533055EC43}"/>
              </a:ext>
            </a:extLst>
          </p:cNvPr>
          <p:cNvGraphicFramePr>
            <a:graphicFrameLocks noGrp="1"/>
          </p:cNvGraphicFramePr>
          <p:nvPr/>
        </p:nvGraphicFramePr>
        <p:xfrm>
          <a:off x="8024495" y="1975696"/>
          <a:ext cx="177673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65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168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4644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12CC0D2-6D47-4BCF-ADE2-201522DF1FC1}"/>
              </a:ext>
            </a:extLst>
          </p:cNvPr>
          <p:cNvGraphicFramePr>
            <a:graphicFrameLocks noGrp="1"/>
          </p:cNvGraphicFramePr>
          <p:nvPr/>
        </p:nvGraphicFramePr>
        <p:xfrm>
          <a:off x="10106024" y="1969557"/>
          <a:ext cx="19145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63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3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15DFE2D-5CE5-4350-80E2-08936E8809C6}"/>
              </a:ext>
            </a:extLst>
          </p:cNvPr>
          <p:cNvSpPr txBox="1"/>
          <p:nvPr/>
        </p:nvSpPr>
        <p:spPr>
          <a:xfrm>
            <a:off x="7949570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0xa1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E0C20-B842-478C-9553-B6046636764D}"/>
              </a:ext>
            </a:extLst>
          </p:cNvPr>
          <p:cNvSpPr txBox="1"/>
          <p:nvPr/>
        </p:nvSpPr>
        <p:spPr>
          <a:xfrm>
            <a:off x="9929498" y="1507892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0xf3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4F6B8C-4B27-4855-B974-640799FF4DD4}"/>
              </a:ext>
            </a:extLst>
          </p:cNvPr>
          <p:cNvSpPr/>
          <p:nvPr/>
        </p:nvSpPr>
        <p:spPr>
          <a:xfrm>
            <a:off x="8225472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孙悟空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1F73BB-ACBD-46A6-9F9B-35674A74683D}"/>
              </a:ext>
            </a:extLst>
          </p:cNvPr>
          <p:cNvSpPr/>
          <p:nvPr/>
        </p:nvSpPr>
        <p:spPr>
          <a:xfrm>
            <a:off x="10372724" y="3777405"/>
            <a:ext cx="1279525" cy="73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猪八戒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A09C38-CBCD-412D-A95B-AFAF2990B4B4}"/>
              </a:ext>
            </a:extLst>
          </p:cNvPr>
          <p:cNvSpPr txBox="1"/>
          <p:nvPr/>
        </p:nvSpPr>
        <p:spPr>
          <a:xfrm>
            <a:off x="7671055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4708D-9F67-4869-9726-4B9EB44B57F4}"/>
              </a:ext>
            </a:extLst>
          </p:cNvPr>
          <p:cNvSpPr txBox="1"/>
          <p:nvPr/>
        </p:nvSpPr>
        <p:spPr>
          <a:xfrm>
            <a:off x="9929498" y="3314681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0xd4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（字符串）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FCD3D7-89AA-4262-9BF7-7727BB04F64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43777" y="752475"/>
            <a:ext cx="825498" cy="1013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61A96E-62F4-4B73-987B-34356EB79AD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032559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1AEF8E-CD57-4FE2-88B7-8E3B9BA80C2C}"/>
              </a:ext>
            </a:extLst>
          </p:cNvPr>
          <p:cNvCxnSpPr>
            <a:cxnSpLocks/>
          </p:cNvCxnSpPr>
          <p:nvPr/>
        </p:nvCxnSpPr>
        <p:spPr>
          <a:xfrm>
            <a:off x="10908984" y="1036742"/>
            <a:ext cx="0" cy="47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136F2B-A82B-4E2F-BCB9-167B207E648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908734" y="2718435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8872FE-C3B0-46B0-9079-22AE468B40C3}"/>
              </a:ext>
            </a:extLst>
          </p:cNvPr>
          <p:cNvCxnSpPr>
            <a:cxnSpLocks/>
          </p:cNvCxnSpPr>
          <p:nvPr/>
        </p:nvCxnSpPr>
        <p:spPr>
          <a:xfrm flipH="1">
            <a:off x="11227912" y="2741889"/>
            <a:ext cx="425766" cy="59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11">
            <a:extLst>
              <a:ext uri="{FF2B5EF4-FFF2-40B4-BE49-F238E27FC236}">
                <a16:creationId xmlns:a16="http://schemas.microsoft.com/office/drawing/2014/main" id="{61C914D7-5503-486A-941C-BB878DE2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44816"/>
              </p:ext>
            </p:extLst>
          </p:nvPr>
        </p:nvGraphicFramePr>
        <p:xfrm>
          <a:off x="4656771" y="4679105"/>
          <a:ext cx="35687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084010366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3907368911"/>
                    </a:ext>
                  </a:extLst>
                </a:gridCol>
              </a:tblGrid>
              <a:tr h="250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910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05B682C-74C2-4BCC-BEC4-AD52033BC045}"/>
              </a:ext>
            </a:extLst>
          </p:cNvPr>
          <p:cNvSpPr txBox="1"/>
          <p:nvPr/>
        </p:nvSpPr>
        <p:spPr>
          <a:xfrm>
            <a:off x="4656771" y="4176143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0xad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（数组）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graphicFrame>
        <p:nvGraphicFramePr>
          <p:cNvPr id="25" name="表格 13">
            <a:extLst>
              <a:ext uri="{FF2B5EF4-FFF2-40B4-BE49-F238E27FC236}">
                <a16:creationId xmlns:a16="http://schemas.microsoft.com/office/drawing/2014/main" id="{3D54BD5F-3337-4D04-89AB-E8185A40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757"/>
              </p:ext>
            </p:extLst>
          </p:nvPr>
        </p:nvGraphicFramePr>
        <p:xfrm>
          <a:off x="4656771" y="5922370"/>
          <a:ext cx="177673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65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168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Fira Code Medium" pitchFamily="1" charset="0"/>
                        <a:cs typeface="Fira Code Medium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46444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434B142-C72F-4B9B-9E01-7B8C1325E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59215"/>
              </p:ext>
            </p:extLst>
          </p:nvPr>
        </p:nvGraphicFramePr>
        <p:xfrm>
          <a:off x="6738300" y="5916231"/>
          <a:ext cx="19145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63">
                  <a:extLst>
                    <a:ext uri="{9D8B030D-6E8A-4147-A177-3AD203B41FA5}">
                      <a16:colId xmlns:a16="http://schemas.microsoft.com/office/drawing/2014/main" val="3542380094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31513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Fira Code Medium" pitchFamily="1" charset="0"/>
                          <a:ea typeface="Fira Code Medium" pitchFamily="1" charset="0"/>
                          <a:cs typeface="Fira Code Medium" pitchFamily="1" charset="0"/>
                        </a:rPr>
                        <a:t>0xd4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3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7FD4F394-DBDF-4A33-9FCB-2BFD238AC2B6}"/>
              </a:ext>
            </a:extLst>
          </p:cNvPr>
          <p:cNvSpPr txBox="1"/>
          <p:nvPr/>
        </p:nvSpPr>
        <p:spPr>
          <a:xfrm>
            <a:off x="4581846" y="5454566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0x21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21A2B2-2CF6-4C0B-AA0F-AD4B801C2FAC}"/>
              </a:ext>
            </a:extLst>
          </p:cNvPr>
          <p:cNvSpPr txBox="1"/>
          <p:nvPr/>
        </p:nvSpPr>
        <p:spPr>
          <a:xfrm>
            <a:off x="6561774" y="5454566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0xf1</a:t>
            </a:r>
            <a:r>
              <a:rPr lang="zh-CN" altLang="en-US" sz="2400" b="1" dirty="0">
                <a:solidFill>
                  <a:schemeClr val="bg1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（对象）</a:t>
            </a:r>
            <a:endParaRPr lang="zh-CN" altLang="en-US" sz="2400" b="1" dirty="0">
              <a:solidFill>
                <a:schemeClr val="bg1"/>
              </a:solidFill>
              <a:latin typeface="Fira Code Medium" pitchFamily="1" charset="0"/>
              <a:cs typeface="Fira Code Medium" pitchFamily="1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C86C23-B020-47B8-84A7-4C5DA160CFEF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39760" y="1676400"/>
            <a:ext cx="1261116" cy="24997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33089A-26D2-43B1-B9A3-937C79EC737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64835" y="5044865"/>
            <a:ext cx="0" cy="40970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D903A5-1E47-474C-9010-E08DD77D63D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34954" y="5044865"/>
            <a:ext cx="9809" cy="40970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9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281</Words>
  <Application>Microsoft Office PowerPoint</Application>
  <PresentationFormat>宽屏</PresentationFormat>
  <Paragraphs>99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Fira Code Medium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坚</dc:creator>
  <cp:lastModifiedBy>王 坚</cp:lastModifiedBy>
  <cp:revision>7</cp:revision>
  <dcterms:created xsi:type="dcterms:W3CDTF">2024-03-30T13:36:11Z</dcterms:created>
  <dcterms:modified xsi:type="dcterms:W3CDTF">2024-03-30T16:08:56Z</dcterms:modified>
</cp:coreProperties>
</file>