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3" r:id="rId4"/>
  </p:sldMasterIdLst>
  <p:notesMasterIdLst>
    <p:notesMasterId r:id="rId14"/>
  </p:notesMasterIdLst>
  <p:sldIdLst>
    <p:sldId id="273" r:id="rId5"/>
    <p:sldId id="259" r:id="rId6"/>
    <p:sldId id="266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3202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416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657204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401158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840677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35815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253427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317408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2229671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488350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CF70A2-C0AD-4D28-B3EB-C43D221AD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3EE984A-7865-4092-9DD1-FA065CFE1A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xmlns="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xmlns="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41336E-0F59-4E8E-A2B5-D62EDA7180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697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918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079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686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780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02367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4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192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827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594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648A3E-A287-C174-8CCE-86E7C1A9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68E82AA-7C97-011C-D048-9BFE062D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D7CFE6-369C-A8D9-FFD3-03B4E6C6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068D4F-3860-0BB4-F169-20559897B150}"/>
              </a:ext>
            </a:extLst>
          </p:cNvPr>
          <p:cNvSpPr txBox="1"/>
          <p:nvPr/>
        </p:nvSpPr>
        <p:spPr>
          <a:xfrm>
            <a:off x="1413061" y="2245659"/>
            <a:ext cx="104606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Arial Black" panose="020B0A04020102020204" pitchFamily="34" charset="0"/>
              </a:rPr>
              <a:t>Python Technical Task:</a:t>
            </a:r>
          </a:p>
          <a:p>
            <a:endParaRPr lang="en-IN" sz="2500" b="1" dirty="0">
              <a:latin typeface="Arial Black" panose="020B0A04020102020204" pitchFamily="34" charset="0"/>
            </a:endParaRPr>
          </a:p>
          <a:p>
            <a:r>
              <a:rPr lang="en-IN" sz="2500" dirty="0"/>
              <a:t>Find the Intent of the tweet which are missing using one of the ML models</a:t>
            </a:r>
          </a:p>
        </p:txBody>
      </p:sp>
    </p:spTree>
    <p:extLst>
      <p:ext uri="{BB962C8B-B14F-4D97-AF65-F5344CB8AC3E}">
        <p14:creationId xmlns:p14="http://schemas.microsoft.com/office/powerpoint/2010/main" xmlns="" val="167641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0247" y="4437528"/>
            <a:ext cx="2501151" cy="1277471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xmlns="" id="{49C250E6-60C6-4D98-8C94-8D2F836D8F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24221" y="788516"/>
            <a:ext cx="8403874" cy="423175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93C55A-2E01-3615-D79D-E136330EB723}"/>
              </a:ext>
            </a:extLst>
          </p:cNvPr>
          <p:cNvSpPr txBox="1"/>
          <p:nvPr/>
        </p:nvSpPr>
        <p:spPr>
          <a:xfrm>
            <a:off x="1224221" y="5020270"/>
            <a:ext cx="7983364" cy="93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contains 100k over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There are tweets with identified intent: Appreciation, Community, Done, Giveaway, Interested, Launching Soon, PinkSale, PreSale, Whitelist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29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9D5D2-DF17-48BE-9B8D-D30FA1D9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EDA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9B27E721-0778-4988-AD00-62B8F9CD8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44627702"/>
              </p:ext>
            </p:extLst>
          </p:nvPr>
        </p:nvGraphicFramePr>
        <p:xfrm>
          <a:off x="1155700" y="2603500"/>
          <a:ext cx="8824915" cy="317281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64983">
                  <a:extLst>
                    <a:ext uri="{9D8B030D-6E8A-4147-A177-3AD203B41FA5}">
                      <a16:colId xmlns:a16="http://schemas.microsoft.com/office/drawing/2014/main" xmlns="" val="2668618782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xmlns="" val="55055441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xmlns="" val="2267044822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xmlns="" val="2573511141"/>
                    </a:ext>
                  </a:extLst>
                </a:gridCol>
                <a:gridCol w="1764983">
                  <a:extLst>
                    <a:ext uri="{9D8B030D-6E8A-4147-A177-3AD203B41FA5}">
                      <a16:colId xmlns:a16="http://schemas.microsoft.com/office/drawing/2014/main" xmlns="" val="4062844997"/>
                    </a:ext>
                  </a:extLst>
                </a:gridCol>
              </a:tblGrid>
              <a:tr h="6345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1573" marR="71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71573" marR="71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Tweet Text</a:t>
                      </a:r>
                    </a:p>
                  </a:txBody>
                  <a:tcPr marL="71573" marR="71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Created at</a:t>
                      </a:r>
                    </a:p>
                  </a:txBody>
                  <a:tcPr marL="71573" marR="71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Intent</a:t>
                      </a:r>
                    </a:p>
                  </a:txBody>
                  <a:tcPr marL="71573" marR="71573" anchor="ctr"/>
                </a:tc>
                <a:extLst>
                  <a:ext uri="{0D108BD9-81ED-4DB2-BD59-A6C34878D82A}">
                    <a16:rowId xmlns:a16="http://schemas.microsoft.com/office/drawing/2014/main" xmlns="" val="350798894"/>
                  </a:ext>
                </a:extLst>
              </a:tr>
              <a:tr h="6345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marL="71573" marR="71573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127k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127k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127k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96k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3223861"/>
                  </a:ext>
                </a:extLst>
              </a:tr>
              <a:tr h="6345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 marL="71573" marR="71573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float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object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object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object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9937582"/>
                  </a:ext>
                </a:extLst>
              </a:tr>
              <a:tr h="6345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Missing vales</a:t>
                      </a:r>
                    </a:p>
                  </a:txBody>
                  <a:tcPr marL="71573" marR="71573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30k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9109582"/>
                  </a:ext>
                </a:extLst>
              </a:tr>
              <a:tr h="6345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Unique</a:t>
                      </a:r>
                    </a:p>
                  </a:txBody>
                  <a:tcPr marL="71573" marR="71573" anchor="ctr"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127k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114k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50k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marL="71573" marR="71573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56496180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9E587FE-8311-4A07-BDAC-4C704111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CDBEE9-7D92-41C6-B322-6903EA86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BE9EC0-9538-4165-858A-44363065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542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5AD2A22-D3F7-0698-E885-51AC3727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77AAA7-6102-1D79-C273-A80F26E9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5C11C5-B4DC-C663-C037-765432D5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6286421-E95E-CF33-E8EE-311F25C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8"/>
          <a:stretch/>
        </p:blipFill>
        <p:spPr>
          <a:xfrm>
            <a:off x="711033" y="1432344"/>
            <a:ext cx="5514955" cy="4835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7DD1E9B-5129-5FCF-E18A-A1CFA4F3D7B8}"/>
              </a:ext>
            </a:extLst>
          </p:cNvPr>
          <p:cNvSpPr txBox="1"/>
          <p:nvPr/>
        </p:nvSpPr>
        <p:spPr>
          <a:xfrm>
            <a:off x="561110" y="432474"/>
            <a:ext cx="32474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Visualizations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3C09045-3012-371A-81EA-1E91C66A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88" y="1609065"/>
            <a:ext cx="4926984" cy="44825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4EED8D2-D068-7ACD-20FF-CCD7C4E99037}"/>
              </a:ext>
            </a:extLst>
          </p:cNvPr>
          <p:cNvSpPr txBox="1"/>
          <p:nvPr/>
        </p:nvSpPr>
        <p:spPr>
          <a:xfrm>
            <a:off x="7530984" y="6091605"/>
            <a:ext cx="3240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highlight>
                  <a:srgbClr val="C0C0C0"/>
                </a:highlight>
              </a:rPr>
              <a:t>Number of labels of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D77712C-5466-55DE-8B65-E57B66EAF1BA}"/>
              </a:ext>
            </a:extLst>
          </p:cNvPr>
          <p:cNvSpPr txBox="1"/>
          <p:nvPr/>
        </p:nvSpPr>
        <p:spPr>
          <a:xfrm>
            <a:off x="1378016" y="6197350"/>
            <a:ext cx="452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highlight>
                  <a:srgbClr val="C0C0C0"/>
                </a:highlight>
              </a:rPr>
              <a:t>Number of label of data pie chart</a:t>
            </a:r>
          </a:p>
        </p:txBody>
      </p:sp>
    </p:spTree>
    <p:extLst>
      <p:ext uri="{BB962C8B-B14F-4D97-AF65-F5344CB8AC3E}">
        <p14:creationId xmlns:p14="http://schemas.microsoft.com/office/powerpoint/2010/main" xmlns="" val="186474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6831CB6-723A-4C5D-ED60-3A214BA3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7F5F000-456C-8E07-D9A8-BC882E94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916CB3-2315-B1A1-7271-3DA6EC1C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08E0E6A-A429-4FF5-B268-A57291B9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" y="47580"/>
            <a:ext cx="4498586" cy="2875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96608B-B916-7BF1-E404-0BF7F9030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0" y="2971059"/>
            <a:ext cx="4652061" cy="2973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345470D-03D9-7910-7475-8E421445D3F2}"/>
              </a:ext>
            </a:extLst>
          </p:cNvPr>
          <p:cNvSpPr txBox="1"/>
          <p:nvPr/>
        </p:nvSpPr>
        <p:spPr>
          <a:xfrm>
            <a:off x="1771345" y="95674"/>
            <a:ext cx="3717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Average word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8B775D9-54F2-B44E-562D-DE210F16BAC5}"/>
              </a:ext>
            </a:extLst>
          </p:cNvPr>
          <p:cNvSpPr txBox="1"/>
          <p:nvPr/>
        </p:nvSpPr>
        <p:spPr>
          <a:xfrm>
            <a:off x="1892368" y="3121223"/>
            <a:ext cx="31099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highlight>
                  <a:srgbClr val="000000"/>
                </a:highlight>
              </a:rPr>
              <a:t>Number of characters present in each sentence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D235B0D-2208-DEF7-2397-0C59FD60F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68" y="0"/>
            <a:ext cx="4926984" cy="31492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BC79ED5-D792-522C-DFCD-EBB55CD493CB}"/>
              </a:ext>
            </a:extLst>
          </p:cNvPr>
          <p:cNvSpPr txBox="1"/>
          <p:nvPr/>
        </p:nvSpPr>
        <p:spPr>
          <a:xfrm>
            <a:off x="9021269" y="161363"/>
            <a:ext cx="225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</a:rPr>
              <a:t>Number of words in each tweet</a:t>
            </a:r>
          </a:p>
        </p:txBody>
      </p:sp>
    </p:spTree>
    <p:extLst>
      <p:ext uri="{BB962C8B-B14F-4D97-AF65-F5344CB8AC3E}">
        <p14:creationId xmlns:p14="http://schemas.microsoft.com/office/powerpoint/2010/main" xmlns="" val="71560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C2B58D7-2333-94E3-6E44-7D0D3E66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84309B7-4E41-458A-234E-3A49EAE7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524F7A-F8E7-749F-4FC8-0209BFDE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6E568CF-4073-05B0-3717-F06D41BE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12" y="1863796"/>
            <a:ext cx="4608293" cy="4528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F05729-69D2-7C42-5C63-753EB7FC2557}"/>
              </a:ext>
            </a:extLst>
          </p:cNvPr>
          <p:cNvSpPr txBox="1"/>
          <p:nvPr/>
        </p:nvSpPr>
        <p:spPr>
          <a:xfrm>
            <a:off x="548297" y="935221"/>
            <a:ext cx="5341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  <a:highlight>
                  <a:srgbClr val="C0C0C0"/>
                </a:highlight>
              </a:rPr>
              <a:t>Appreciation Related words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0AB1EED-BA7C-06F8-E5B0-08980AA3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614" y="1626230"/>
            <a:ext cx="5003174" cy="5003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43E71C-D9C6-8099-9B5B-8EF641054CE9}"/>
              </a:ext>
            </a:extLst>
          </p:cNvPr>
          <p:cNvSpPr txBox="1"/>
          <p:nvPr/>
        </p:nvSpPr>
        <p:spPr>
          <a:xfrm>
            <a:off x="6483973" y="950610"/>
            <a:ext cx="515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highlight>
                  <a:srgbClr val="C0C0C0"/>
                </a:highlight>
              </a:rPr>
              <a:t>Community Related words</a:t>
            </a:r>
          </a:p>
        </p:txBody>
      </p:sp>
    </p:spTree>
    <p:extLst>
      <p:ext uri="{BB962C8B-B14F-4D97-AF65-F5344CB8AC3E}">
        <p14:creationId xmlns:p14="http://schemas.microsoft.com/office/powerpoint/2010/main" xmlns="" val="74868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5313D2-6D4E-7F1F-E440-9E30BC63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AF43CC7-C8B7-C8E0-4E12-B2AF14B4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33C5A6-C4F0-9B74-2B12-B202D095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120D5A1-C913-A233-EBB2-953D0418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10" y="1541063"/>
            <a:ext cx="5003174" cy="5003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7B6ADE-D93F-C5C3-A117-CB08D0DFF6DF}"/>
              </a:ext>
            </a:extLst>
          </p:cNvPr>
          <p:cNvSpPr txBox="1"/>
          <p:nvPr/>
        </p:nvSpPr>
        <p:spPr>
          <a:xfrm>
            <a:off x="852785" y="801806"/>
            <a:ext cx="471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highlight>
                  <a:srgbClr val="C0C0C0"/>
                </a:highlight>
              </a:rPr>
              <a:t>Gateway Related words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1971DE6-74A7-3BA7-1673-A6B50A03C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43" y="1541063"/>
            <a:ext cx="5003174" cy="5003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463C03-D93E-6E92-2A7F-1D0DCCACF685}"/>
              </a:ext>
            </a:extLst>
          </p:cNvPr>
          <p:cNvSpPr txBox="1"/>
          <p:nvPr/>
        </p:nvSpPr>
        <p:spPr>
          <a:xfrm>
            <a:off x="6060139" y="801806"/>
            <a:ext cx="471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highlight>
                  <a:srgbClr val="C0C0C0"/>
                </a:highlight>
              </a:rPr>
              <a:t>Interested Related words</a:t>
            </a:r>
          </a:p>
        </p:txBody>
      </p:sp>
    </p:spTree>
    <p:extLst>
      <p:ext uri="{BB962C8B-B14F-4D97-AF65-F5344CB8AC3E}">
        <p14:creationId xmlns:p14="http://schemas.microsoft.com/office/powerpoint/2010/main" xmlns="" val="21889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3C5D9D-595E-FF4B-10FD-B989DB27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7B1BB27-A805-3677-E507-AF39244B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F4C337-3FC8-9738-B160-E710406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9C3F94-1665-933F-76C5-8EE86B37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89" y="1388664"/>
            <a:ext cx="5003174" cy="5003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DA7C82-D476-D95B-B5E9-AA4EF1D388A3}"/>
              </a:ext>
            </a:extLst>
          </p:cNvPr>
          <p:cNvSpPr txBox="1"/>
          <p:nvPr/>
        </p:nvSpPr>
        <p:spPr>
          <a:xfrm>
            <a:off x="1001261" y="295729"/>
            <a:ext cx="5224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Launching soon Related words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031D7C-4E86-B751-BC22-B9F46EAD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8664"/>
            <a:ext cx="5003174" cy="5003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9986D8-06C8-0CFD-C22F-F15B825BC057}"/>
              </a:ext>
            </a:extLst>
          </p:cNvPr>
          <p:cNvSpPr txBox="1"/>
          <p:nvPr/>
        </p:nvSpPr>
        <p:spPr>
          <a:xfrm>
            <a:off x="6555441" y="295729"/>
            <a:ext cx="3797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Pinksale Related words</a:t>
            </a:r>
          </a:p>
        </p:txBody>
      </p:sp>
    </p:spTree>
    <p:extLst>
      <p:ext uri="{BB962C8B-B14F-4D97-AF65-F5344CB8AC3E}">
        <p14:creationId xmlns:p14="http://schemas.microsoft.com/office/powerpoint/2010/main" xmlns="" val="348430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B888E6-5AFF-CCE4-ABB4-09423CB3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42B8CB-975F-28FB-E654-20AB5749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420FA03-7CAD-43B1-04B0-EAFD1BF8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78" y="1388664"/>
            <a:ext cx="5003174" cy="5003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20AA2E6-BEEC-ED67-4C85-A3772241479C}"/>
              </a:ext>
            </a:extLst>
          </p:cNvPr>
          <p:cNvSpPr txBox="1"/>
          <p:nvPr/>
        </p:nvSpPr>
        <p:spPr>
          <a:xfrm>
            <a:off x="1270746" y="540196"/>
            <a:ext cx="435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Presale Related words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0F5142A-A014-DB25-3A6B-CD06AA11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20" y="1226040"/>
            <a:ext cx="5003174" cy="5003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26680A-817B-3262-7AE1-E87D2F7E9B3E}"/>
              </a:ext>
            </a:extLst>
          </p:cNvPr>
          <p:cNvSpPr txBox="1"/>
          <p:nvPr/>
        </p:nvSpPr>
        <p:spPr>
          <a:xfrm>
            <a:off x="6168510" y="540196"/>
            <a:ext cx="448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Whitelist Related words</a:t>
            </a:r>
          </a:p>
        </p:txBody>
      </p:sp>
    </p:spTree>
    <p:extLst>
      <p:ext uri="{BB962C8B-B14F-4D97-AF65-F5344CB8AC3E}">
        <p14:creationId xmlns:p14="http://schemas.microsoft.com/office/powerpoint/2010/main" xmlns="" val="2821226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173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Slide 1</vt:lpstr>
      <vt:lpstr>Slide 2</vt:lpstr>
      <vt:lpstr>Overall EDA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huda</dc:creator>
  <cp:lastModifiedBy>Nasir</cp:lastModifiedBy>
  <cp:revision>2</cp:revision>
  <dcterms:created xsi:type="dcterms:W3CDTF">2022-09-18T10:03:54Z</dcterms:created>
  <dcterms:modified xsi:type="dcterms:W3CDTF">2022-09-18T12:01:25Z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