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Quicksand" panose="020B0604020202020204" charset="0"/>
      <p:regular r:id="rId9"/>
    </p:embeddedFont>
    <p:embeddedFont>
      <p:font typeface="Quicksand Bold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rmorant Garamond Bold Italics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" y="2240946"/>
            <a:ext cx="18288000" cy="10977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355"/>
              </a:lnSpc>
            </a:pPr>
            <a:r>
              <a:rPr lang="en-US" sz="5400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“Student </a:t>
            </a:r>
            <a:r>
              <a:rPr lang="en-US" sz="54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Management </a:t>
            </a:r>
            <a:r>
              <a:rPr lang="en-US" sz="5400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System” by </a:t>
            </a:r>
            <a:r>
              <a:rPr lang="en-US" sz="54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Nasir Hussain </a:t>
            </a:r>
            <a:r>
              <a:rPr lang="en-US" sz="5400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(F24CSC020)</a:t>
            </a:r>
          </a:p>
          <a:p>
            <a:pPr algn="ctr">
              <a:lnSpc>
                <a:spcPts val="21355"/>
              </a:lnSpc>
            </a:pPr>
            <a:r>
              <a:rPr lang="en-US" sz="5400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Instructors : Dr. </a:t>
            </a:r>
            <a:r>
              <a:rPr lang="en-US" sz="5400" b="1" i="1" dirty="0" err="1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Sheeraz</a:t>
            </a:r>
            <a:r>
              <a:rPr lang="en-US" sz="5400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  <a:r>
              <a:rPr lang="en-US" sz="5400" b="1" i="1" dirty="0" err="1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Arif</a:t>
            </a:r>
            <a:r>
              <a:rPr lang="en-US" sz="54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  <a:r>
              <a:rPr lang="en-US" sz="5400" b="1" i="1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and </a:t>
            </a:r>
            <a:r>
              <a:rPr lang="en-US" sz="5400" b="1" i="1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Sir Mansoor</a:t>
            </a:r>
            <a:r>
              <a:rPr lang="en-US" sz="5400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  <a:r>
              <a:rPr lang="en-US" sz="5400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Ahmed.</a:t>
            </a:r>
            <a:endParaRPr lang="en-US" sz="3200" b="1" i="1" dirty="0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  <a:p>
            <a:pPr algn="ctr">
              <a:lnSpc>
                <a:spcPts val="21355"/>
              </a:lnSpc>
            </a:pPr>
            <a:r>
              <a:rPr lang="en-US" sz="5400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</a:p>
          <a:p>
            <a:pPr algn="ctr">
              <a:lnSpc>
                <a:spcPts val="21355"/>
              </a:lnSpc>
            </a:pPr>
            <a:endParaRPr lang="en-US" sz="5400" b="1" i="1" dirty="0" smtClean="0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0519" y="2799784"/>
            <a:ext cx="15244336" cy="4554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1"/>
              </a:lnSpc>
            </a:pPr>
            <a:r>
              <a:rPr lang="en-US" sz="2677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is the Student Management System?</a:t>
            </a:r>
          </a:p>
          <a:p>
            <a:pPr algn="ctr">
              <a:lnSpc>
                <a:spcPts val="4551"/>
              </a:lnSpc>
            </a:pPr>
            <a:endParaRPr lang="en-US" sz="2677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4551"/>
              </a:lnSpc>
            </a:pPr>
            <a:r>
              <a:rPr lang="en-US" sz="267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console-based program to manage student records efficiently.</a:t>
            </a:r>
          </a:p>
          <a:p>
            <a:pPr algn="ctr">
              <a:lnSpc>
                <a:spcPts val="4551"/>
              </a:lnSpc>
            </a:pPr>
            <a:r>
              <a:rPr lang="en-US" sz="267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Implements CRUD operations: Create, Read, Update, and Delete records.</a:t>
            </a:r>
          </a:p>
          <a:p>
            <a:pPr algn="ctr">
              <a:lnSpc>
                <a:spcPts val="4551"/>
              </a:lnSpc>
            </a:pPr>
            <a:endParaRPr lang="en-US" sz="2677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ctr">
              <a:lnSpc>
                <a:spcPts val="4551"/>
              </a:lnSpc>
            </a:pPr>
            <a:r>
              <a:rPr lang="en-US" sz="2677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is it important?</a:t>
            </a:r>
          </a:p>
          <a:p>
            <a:pPr algn="ctr">
              <a:lnSpc>
                <a:spcPts val="4551"/>
              </a:lnSpc>
            </a:pPr>
            <a:r>
              <a:rPr lang="en-US" sz="267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Simplifies record management for educational institutions.</a:t>
            </a:r>
          </a:p>
          <a:p>
            <a:pPr marL="0" lvl="0" indent="0" algn="ctr">
              <a:lnSpc>
                <a:spcPts val="4551"/>
              </a:lnSpc>
            </a:pPr>
            <a:r>
              <a:rPr lang="en-US" sz="267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Ensures data accuracy, consistency, and accessibility.</a:t>
            </a:r>
          </a:p>
        </p:txBody>
      </p:sp>
      <p:sp>
        <p:nvSpPr>
          <p:cNvPr id="3" name="AutoShape 3"/>
          <p:cNvSpPr/>
          <p:nvPr/>
        </p:nvSpPr>
        <p:spPr>
          <a:xfrm>
            <a:off x="5830743" y="210312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5830743" y="8448675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6864" y="1559974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54491" y="3287383"/>
            <a:ext cx="13095546" cy="4009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4"/>
              </a:lnSpc>
            </a:pPr>
            <a:r>
              <a:rPr lang="en-US" sz="3155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Objective of the Project:</a:t>
            </a:r>
          </a:p>
          <a:p>
            <a:pPr algn="ctr">
              <a:lnSpc>
                <a:spcPts val="5364"/>
              </a:lnSpc>
            </a:pPr>
            <a:r>
              <a:rPr lang="en-US" sz="31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develop an efficient system for managing student records.</a:t>
            </a:r>
          </a:p>
          <a:p>
            <a:pPr algn="ctr">
              <a:lnSpc>
                <a:spcPts val="5364"/>
              </a:lnSpc>
            </a:pPr>
            <a:r>
              <a:rPr lang="en-US" sz="31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enable easy operations such as adding, searching, updating, and removing students.</a:t>
            </a:r>
          </a:p>
          <a:p>
            <a:pPr algn="ctr">
              <a:lnSpc>
                <a:spcPts val="5364"/>
              </a:lnSpc>
            </a:pPr>
            <a:r>
              <a:rPr lang="en-US" sz="31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ensure data persistence using file storage.</a:t>
            </a:r>
          </a:p>
          <a:p>
            <a:pPr marL="0" lvl="0" indent="0" algn="ctr">
              <a:lnSpc>
                <a:spcPts val="5364"/>
              </a:lnSpc>
            </a:pPr>
            <a:endParaRPr lang="en-US" sz="3155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97880" y="2297118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5897880" y="9008542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6864" y="1516305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221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Objectives</a:t>
            </a:r>
          </a:p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endParaRPr lang="en-US" sz="6399" b="1" i="1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8236864" y="9295084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38606" y="1980199"/>
            <a:ext cx="11476514" cy="7232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276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Programming Language: C++</a:t>
            </a:r>
          </a:p>
          <a:p>
            <a:pPr algn="ctr">
              <a:lnSpc>
                <a:spcPts val="4700"/>
              </a:lnSpc>
            </a:pPr>
            <a:r>
              <a:rPr lang="en-US" sz="2765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Features Implemented</a:t>
            </a:r>
            <a:r>
              <a:rPr lang="en-US" sz="2765" b="1" dirty="0" smtClean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:</a:t>
            </a:r>
          </a:p>
          <a:p>
            <a:pPr algn="ctr">
              <a:lnSpc>
                <a:spcPts val="4700"/>
              </a:lnSpc>
            </a:pPr>
            <a:r>
              <a:rPr lang="en-US" sz="2765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1. User Authentication (signup &amp; login)</a:t>
            </a:r>
            <a:r>
              <a:rPr lang="en-US" sz="276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-US" sz="276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US" sz="276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Add new student records</a:t>
            </a:r>
            <a:endParaRPr lang="en-US" sz="2765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ctr">
              <a:lnSpc>
                <a:spcPts val="4700"/>
              </a:lnSpc>
            </a:pPr>
            <a:r>
              <a:rPr lang="en-US" sz="2765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3. Search </a:t>
            </a:r>
            <a:r>
              <a:rPr lang="en-US" sz="276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for students by name, roll number, or CGPA.</a:t>
            </a:r>
          </a:p>
          <a:p>
            <a:pPr algn="ctr">
              <a:lnSpc>
                <a:spcPts val="4700"/>
              </a:lnSpc>
            </a:pPr>
            <a:r>
              <a:rPr lang="en-US" sz="2765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4. Update </a:t>
            </a:r>
            <a:r>
              <a:rPr lang="en-US" sz="276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remove student records.</a:t>
            </a:r>
          </a:p>
          <a:p>
            <a:pPr algn="ctr">
              <a:lnSpc>
                <a:spcPts val="4700"/>
              </a:lnSpc>
            </a:pPr>
            <a:r>
              <a:rPr lang="en-US" sz="2765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5. Display </a:t>
            </a:r>
            <a:r>
              <a:rPr lang="en-US" sz="276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all students in a formatted table.</a:t>
            </a:r>
          </a:p>
          <a:p>
            <a:pPr algn="ctr">
              <a:lnSpc>
                <a:spcPts val="4700"/>
              </a:lnSpc>
            </a:pPr>
            <a:endParaRPr lang="en-US" sz="2765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ctr">
              <a:lnSpc>
                <a:spcPts val="4700"/>
              </a:lnSpc>
            </a:pPr>
            <a:r>
              <a:rPr lang="en-US" sz="2765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File Handling:</a:t>
            </a:r>
          </a:p>
          <a:p>
            <a:pPr algn="ctr">
              <a:lnSpc>
                <a:spcPts val="4700"/>
              </a:lnSpc>
            </a:pPr>
            <a:r>
              <a:rPr lang="en-US" sz="276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is stored and retrieved from a text file ("Student.txt").</a:t>
            </a:r>
          </a:p>
          <a:p>
            <a:pPr algn="ctr">
              <a:lnSpc>
                <a:spcPts val="4700"/>
              </a:lnSpc>
            </a:pPr>
            <a:endParaRPr lang="en-US" sz="2765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>
              <a:lnSpc>
                <a:spcPts val="4700"/>
              </a:lnSpc>
            </a:pPr>
            <a:endParaRPr lang="en-US" sz="2765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057881" y="172302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5057881" y="8143605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6864" y="107451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Approach</a:t>
            </a:r>
          </a:p>
        </p:txBody>
      </p:sp>
      <p:sp>
        <p:nvSpPr>
          <p:cNvPr id="7" name="Freeform 7"/>
          <p:cNvSpPr/>
          <p:nvPr/>
        </p:nvSpPr>
        <p:spPr>
          <a:xfrm>
            <a:off x="8236864" y="8655455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14740" y="3500571"/>
            <a:ext cx="14124246" cy="3583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85"/>
              </a:lnSpc>
            </a:pPr>
            <a:r>
              <a:rPr lang="en-US" sz="340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Ensuring user input validation (e.g., name, roll number, CGPA).</a:t>
            </a:r>
          </a:p>
          <a:p>
            <a:pPr algn="ctr">
              <a:lnSpc>
                <a:spcPts val="5785"/>
              </a:lnSpc>
            </a:pPr>
            <a:r>
              <a:rPr lang="en-US" sz="340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Handling file input/output efficiently.</a:t>
            </a:r>
          </a:p>
          <a:p>
            <a:pPr algn="ctr">
              <a:lnSpc>
                <a:spcPts val="5785"/>
              </a:lnSpc>
            </a:pPr>
            <a:r>
              <a:rPr lang="en-US" sz="340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Managing duplicate roll numbers to prevent errors.</a:t>
            </a:r>
          </a:p>
          <a:p>
            <a:pPr algn="ctr">
              <a:lnSpc>
                <a:spcPts val="5785"/>
              </a:lnSpc>
            </a:pPr>
            <a:r>
              <a:rPr lang="en-US" sz="340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Debugging search and update functionalities.</a:t>
            </a:r>
          </a:p>
          <a:p>
            <a:pPr marL="0" lvl="0" indent="0" algn="ctr">
              <a:lnSpc>
                <a:spcPts val="5785"/>
              </a:lnSpc>
            </a:pPr>
            <a:endParaRPr lang="en-US" sz="3403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30743" y="180430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5830743" y="8932342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6864" y="10287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221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Challenges Faced</a:t>
            </a:r>
          </a:p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endParaRPr lang="en-US" sz="6399" b="1" i="1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8304001" y="978085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10454" y="1835487"/>
            <a:ext cx="12267093" cy="692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4"/>
              </a:lnSpc>
            </a:pPr>
            <a:r>
              <a:rPr lang="en-US" sz="2955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Results Achieved:</a:t>
            </a:r>
          </a:p>
          <a:p>
            <a:pPr algn="ctr">
              <a:lnSpc>
                <a:spcPts val="5024"/>
              </a:lnSpc>
            </a:pPr>
            <a:r>
              <a:rPr lang="en-US" sz="29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Successfully implemented all core features.</a:t>
            </a:r>
          </a:p>
          <a:p>
            <a:pPr algn="ctr">
              <a:lnSpc>
                <a:spcPts val="5024"/>
              </a:lnSpc>
            </a:pPr>
            <a:r>
              <a:rPr lang="en-US" sz="29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Ensured data persistence between program runs.</a:t>
            </a:r>
          </a:p>
          <a:p>
            <a:pPr algn="ctr">
              <a:lnSpc>
                <a:spcPts val="5024"/>
              </a:lnSpc>
            </a:pPr>
            <a:r>
              <a:rPr lang="en-US" sz="29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Provided a user-friendly interface for seamless operation.</a:t>
            </a:r>
          </a:p>
          <a:p>
            <a:pPr algn="ctr">
              <a:lnSpc>
                <a:spcPts val="5024"/>
              </a:lnSpc>
            </a:pPr>
            <a:endParaRPr lang="en-US" sz="2955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ctr">
              <a:lnSpc>
                <a:spcPts val="5024"/>
              </a:lnSpc>
            </a:pPr>
            <a:r>
              <a:rPr lang="en-US" sz="2955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Output Examples:</a:t>
            </a:r>
          </a:p>
          <a:p>
            <a:pPr algn="ctr">
              <a:lnSpc>
                <a:spcPts val="5024"/>
              </a:lnSpc>
            </a:pPr>
            <a:r>
              <a:rPr lang="en-US" sz="29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Displayed students in a clean, formatted table.</a:t>
            </a:r>
          </a:p>
          <a:p>
            <a:pPr algn="ctr">
              <a:lnSpc>
                <a:spcPts val="5024"/>
              </a:lnSpc>
            </a:pPr>
            <a:r>
              <a:rPr lang="en-US" sz="29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Accurately searched, updated, and removed records based on user input.</a:t>
            </a:r>
          </a:p>
          <a:p>
            <a:pPr algn="ctr">
              <a:lnSpc>
                <a:spcPts val="5024"/>
              </a:lnSpc>
            </a:pPr>
            <a:endParaRPr lang="en-US" sz="2955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>
              <a:lnSpc>
                <a:spcPts val="5024"/>
              </a:lnSpc>
            </a:pPr>
            <a:endParaRPr lang="en-US" sz="2955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97880" y="1623782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5830743" y="9113317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6864" y="7788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335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Results</a:t>
            </a:r>
          </a:p>
          <a:p>
            <a:pPr algn="l">
              <a:lnSpc>
                <a:spcPts val="8959"/>
              </a:lnSpc>
            </a:pPr>
            <a:endParaRPr lang="en-US" sz="6399" b="1" i="1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endParaRPr lang="en-US" sz="6399" b="1" i="1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8304001" y="9590644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39130" y="2059545"/>
            <a:ext cx="14075464" cy="6488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5"/>
              </a:lnSpc>
            </a:pPr>
            <a:r>
              <a:rPr lang="en-US" sz="3391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Summary:</a:t>
            </a:r>
          </a:p>
          <a:p>
            <a:pPr algn="ctr">
              <a:lnSpc>
                <a:spcPts val="5765"/>
              </a:lnSpc>
            </a:pPr>
            <a:r>
              <a:rPr lang="en-US" sz="339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robust system that simplifies student record management.</a:t>
            </a:r>
          </a:p>
          <a:p>
            <a:pPr algn="ctr">
              <a:lnSpc>
                <a:spcPts val="5765"/>
              </a:lnSpc>
            </a:pPr>
            <a:r>
              <a:rPr lang="en-US" sz="339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Improved understanding of file handling, object-oriented programming, and validation techniques.</a:t>
            </a:r>
          </a:p>
          <a:p>
            <a:pPr algn="ctr">
              <a:lnSpc>
                <a:spcPts val="5765"/>
              </a:lnSpc>
            </a:pPr>
            <a:endParaRPr lang="en-US" sz="3391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ctr">
              <a:lnSpc>
                <a:spcPts val="5765"/>
              </a:lnSpc>
            </a:pPr>
            <a:r>
              <a:rPr lang="en-US" sz="3391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Future Scope:</a:t>
            </a:r>
          </a:p>
          <a:p>
            <a:pPr algn="ctr">
              <a:lnSpc>
                <a:spcPts val="5765"/>
              </a:lnSpc>
            </a:pPr>
            <a:r>
              <a:rPr lang="en-US" sz="339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Adding GUI for better user experience.</a:t>
            </a:r>
          </a:p>
          <a:p>
            <a:pPr algn="ctr">
              <a:lnSpc>
                <a:spcPts val="5765"/>
              </a:lnSpc>
            </a:pPr>
            <a:r>
              <a:rPr lang="en-US" sz="339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Implementing database integration for scalability.</a:t>
            </a:r>
          </a:p>
          <a:p>
            <a:pPr marL="0" lvl="0" indent="0" algn="ctr">
              <a:lnSpc>
                <a:spcPts val="5765"/>
              </a:lnSpc>
            </a:pPr>
            <a:r>
              <a:rPr lang="en-US" sz="339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Adding sorting and filtering options.</a:t>
            </a:r>
          </a:p>
        </p:txBody>
      </p:sp>
      <p:sp>
        <p:nvSpPr>
          <p:cNvPr id="3" name="AutoShape 3"/>
          <p:cNvSpPr/>
          <p:nvPr/>
        </p:nvSpPr>
        <p:spPr>
          <a:xfrm>
            <a:off x="5830743" y="1548967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5830743" y="92202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6864" y="7788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335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  <a:p>
            <a:pPr algn="l">
              <a:lnSpc>
                <a:spcPts val="8959"/>
              </a:lnSpc>
            </a:pPr>
            <a:endParaRPr lang="en-US" sz="6399" b="1" i="1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endParaRPr lang="en-US" sz="6399" b="1" i="1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8236864" y="9590644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268</Words>
  <Application>Microsoft Office PowerPoint</Application>
  <PresentationFormat>Custom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Quicksand</vt:lpstr>
      <vt:lpstr>Quicksand Bold</vt:lpstr>
      <vt:lpstr>Calibri</vt:lpstr>
      <vt:lpstr>Cormorant Garamond Bold Italics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cp:lastModifiedBy>CS Lab3  Computer Science Lab3</cp:lastModifiedBy>
  <cp:revision>6</cp:revision>
  <dcterms:created xsi:type="dcterms:W3CDTF">2006-08-16T00:00:00Z</dcterms:created>
  <dcterms:modified xsi:type="dcterms:W3CDTF">2025-01-29T05:12:37Z</dcterms:modified>
  <dc:identifier>DAGdaSGSw9U</dc:identifier>
</cp:coreProperties>
</file>