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Quicksand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rmorant Garamond Bold Italics" panose="020B0604020202020204" charset="0"/>
      <p:regular r:id="rId14"/>
    </p:embeddedFont>
    <p:embeddedFont>
      <p:font typeface="Quicksan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" y="2240946"/>
            <a:ext cx="18288000" cy="10977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55"/>
              </a:lnSpc>
            </a:pP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“Student </a:t>
            </a:r>
            <a:r>
              <a:rPr lang="en-US" sz="54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Management </a:t>
            </a: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System” by </a:t>
            </a:r>
            <a:r>
              <a:rPr lang="en-US" sz="54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Nasir Hussain </a:t>
            </a: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(F24CSC020)</a:t>
            </a:r>
          </a:p>
          <a:p>
            <a:pPr algn="ctr">
              <a:lnSpc>
                <a:spcPts val="21355"/>
              </a:lnSpc>
            </a:pP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Instructors : Dr. </a:t>
            </a:r>
            <a:r>
              <a:rPr lang="en-US" sz="5400" b="1" i="1" dirty="0" err="1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Sheeraz</a:t>
            </a: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sz="5400" b="1" i="1" dirty="0" err="1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Arif</a:t>
            </a:r>
            <a:r>
              <a:rPr lang="en-US" sz="54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and </a:t>
            </a:r>
            <a:r>
              <a:rPr lang="en-US" sz="5400" b="1" i="1" dirty="0" err="1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Mansoor</a:t>
            </a:r>
            <a:r>
              <a:rPr lang="en-US" sz="5400" b="1" i="1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Ahmed.</a:t>
            </a:r>
            <a:endParaRPr lang="en-US" sz="3200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  <a:p>
            <a:pPr algn="ctr">
              <a:lnSpc>
                <a:spcPts val="21355"/>
              </a:lnSpc>
            </a:pP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</a:p>
          <a:p>
            <a:pPr algn="ctr">
              <a:lnSpc>
                <a:spcPts val="21355"/>
              </a:lnSpc>
            </a:pPr>
            <a:endParaRPr lang="en-US" sz="5400" b="1" i="1" dirty="0" smtClean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0519" y="2799784"/>
            <a:ext cx="15244336" cy="4554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1"/>
              </a:lnSpc>
            </a:pPr>
            <a:r>
              <a:rPr lang="en-US" sz="2677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the Student Management System?</a:t>
            </a:r>
          </a:p>
          <a:p>
            <a:pPr algn="ctr">
              <a:lnSpc>
                <a:spcPts val="4551"/>
              </a:lnSpc>
            </a:pPr>
            <a:endParaRPr lang="en-US" sz="2677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4551"/>
              </a:lnSpc>
            </a:pPr>
            <a:r>
              <a:rPr lang="en-US" sz="26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console-based program to manage student records efficiently.</a:t>
            </a:r>
          </a:p>
          <a:p>
            <a:pPr algn="ctr">
              <a:lnSpc>
                <a:spcPts val="4551"/>
              </a:lnSpc>
            </a:pPr>
            <a:r>
              <a:rPr lang="en-US" sz="26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Implements CRUD operations: Create, Read, Update, and Delete records.</a:t>
            </a:r>
          </a:p>
          <a:p>
            <a:pPr algn="ctr">
              <a:lnSpc>
                <a:spcPts val="4551"/>
              </a:lnSpc>
            </a:pPr>
            <a:endParaRPr lang="en-US" sz="2677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4551"/>
              </a:lnSpc>
            </a:pPr>
            <a:r>
              <a:rPr lang="en-US" sz="2677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is it important?</a:t>
            </a:r>
          </a:p>
          <a:p>
            <a:pPr algn="ctr">
              <a:lnSpc>
                <a:spcPts val="4551"/>
              </a:lnSpc>
            </a:pPr>
            <a:r>
              <a:rPr lang="en-US" sz="26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Simplifies record management for educational institutions.</a:t>
            </a:r>
          </a:p>
          <a:p>
            <a:pPr marL="0" lvl="0" indent="0" algn="ctr">
              <a:lnSpc>
                <a:spcPts val="4551"/>
              </a:lnSpc>
            </a:pPr>
            <a:r>
              <a:rPr lang="en-US" sz="26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Ensures data accuracy, consistency, and accessibility.</a:t>
            </a:r>
          </a:p>
        </p:txBody>
      </p:sp>
      <p:sp>
        <p:nvSpPr>
          <p:cNvPr id="3" name="AutoShape 3"/>
          <p:cNvSpPr/>
          <p:nvPr/>
        </p:nvSpPr>
        <p:spPr>
          <a:xfrm>
            <a:off x="5830743" y="210312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30743" y="844867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155997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54491" y="3287383"/>
            <a:ext cx="13095546" cy="4009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4"/>
              </a:lnSpc>
            </a:pPr>
            <a:r>
              <a:rPr lang="en-US" sz="315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 of the Project:</a:t>
            </a:r>
          </a:p>
          <a:p>
            <a:pPr algn="ctr">
              <a:lnSpc>
                <a:spcPts val="5364"/>
              </a:lnSpc>
            </a:pPr>
            <a:r>
              <a:rPr lang="en-US" sz="31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develop an efficient system for managing student records.</a:t>
            </a:r>
          </a:p>
          <a:p>
            <a:pPr algn="ctr">
              <a:lnSpc>
                <a:spcPts val="5364"/>
              </a:lnSpc>
            </a:pPr>
            <a:r>
              <a:rPr lang="en-US" sz="31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enable easy operations such as adding, searching, updating, and removing students.</a:t>
            </a:r>
          </a:p>
          <a:p>
            <a:pPr algn="ctr">
              <a:lnSpc>
                <a:spcPts val="5364"/>
              </a:lnSpc>
            </a:pPr>
            <a:r>
              <a:rPr lang="en-US" sz="31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ensure data persistence using file storage.</a:t>
            </a:r>
          </a:p>
          <a:p>
            <a:pPr marL="0" lvl="0" indent="0" algn="ctr">
              <a:lnSpc>
                <a:spcPts val="5364"/>
              </a:lnSpc>
            </a:pPr>
            <a:endParaRPr lang="en-US" sz="315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2297118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97880" y="900854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151630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</a:t>
            </a: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236864" y="929508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38606" y="1980199"/>
            <a:ext cx="11476514" cy="648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276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Programming Language: C++</a:t>
            </a:r>
          </a:p>
          <a:p>
            <a:pPr algn="ctr">
              <a:lnSpc>
                <a:spcPts val="4700"/>
              </a:lnSpc>
            </a:pPr>
            <a:r>
              <a:rPr lang="en-US" sz="276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Features Implemented:</a:t>
            </a:r>
          </a:p>
          <a:p>
            <a:pPr algn="ctr">
              <a:lnSpc>
                <a:spcPts val="4700"/>
              </a:lnSpc>
            </a:pPr>
            <a:r>
              <a:rPr lang="en-US" sz="276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Add new student records.</a:t>
            </a:r>
          </a:p>
          <a:p>
            <a:pPr algn="ctr">
              <a:lnSpc>
                <a:spcPts val="4700"/>
              </a:lnSpc>
            </a:pPr>
            <a:r>
              <a:rPr lang="en-US" sz="276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Search for students by name, roll number, or CGPA.</a:t>
            </a:r>
          </a:p>
          <a:p>
            <a:pPr algn="ctr">
              <a:lnSpc>
                <a:spcPts val="4700"/>
              </a:lnSpc>
            </a:pPr>
            <a:r>
              <a:rPr lang="en-US" sz="276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 Update and remove student records.</a:t>
            </a:r>
          </a:p>
          <a:p>
            <a:pPr algn="ctr">
              <a:lnSpc>
                <a:spcPts val="4700"/>
              </a:lnSpc>
            </a:pPr>
            <a:r>
              <a:rPr lang="en-US" sz="276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4. Display all students in a formatted table.</a:t>
            </a:r>
          </a:p>
          <a:p>
            <a:pPr algn="ctr">
              <a:lnSpc>
                <a:spcPts val="4700"/>
              </a:lnSpc>
            </a:pPr>
            <a:endParaRPr lang="en-US" sz="276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4700"/>
              </a:lnSpc>
            </a:pPr>
            <a:r>
              <a:rPr lang="en-US" sz="276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File Handling:</a:t>
            </a:r>
          </a:p>
          <a:p>
            <a:pPr algn="ctr">
              <a:lnSpc>
                <a:spcPts val="4700"/>
              </a:lnSpc>
            </a:pPr>
            <a:r>
              <a:rPr lang="en-US" sz="276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is stored and retrieved from a text file ("Student.txt").</a:t>
            </a:r>
          </a:p>
          <a:p>
            <a:pPr algn="ctr">
              <a:lnSpc>
                <a:spcPts val="4700"/>
              </a:lnSpc>
            </a:pPr>
            <a:endParaRPr lang="en-US" sz="276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>
              <a:lnSpc>
                <a:spcPts val="4700"/>
              </a:lnSpc>
            </a:pPr>
            <a:endParaRPr lang="en-US" sz="276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057881" y="172302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057881" y="81436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107451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Approach</a:t>
            </a:r>
          </a:p>
        </p:txBody>
      </p:sp>
      <p:sp>
        <p:nvSpPr>
          <p:cNvPr id="7" name="Freeform 7"/>
          <p:cNvSpPr/>
          <p:nvPr/>
        </p:nvSpPr>
        <p:spPr>
          <a:xfrm>
            <a:off x="8236864" y="865545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4740" y="3500571"/>
            <a:ext cx="14124246" cy="3583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85"/>
              </a:lnSpc>
            </a:pPr>
            <a:r>
              <a:rPr lang="en-US" sz="34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Ensuring user input validation (e.g., name, roll number, CGPA).</a:t>
            </a:r>
          </a:p>
          <a:p>
            <a:pPr algn="ctr">
              <a:lnSpc>
                <a:spcPts val="5785"/>
              </a:lnSpc>
            </a:pPr>
            <a:r>
              <a:rPr lang="en-US" sz="34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Handling file input/output efficiently.</a:t>
            </a:r>
          </a:p>
          <a:p>
            <a:pPr algn="ctr">
              <a:lnSpc>
                <a:spcPts val="5785"/>
              </a:lnSpc>
            </a:pPr>
            <a:r>
              <a:rPr lang="en-US" sz="34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Managing duplicate roll numbers to prevent errors.</a:t>
            </a:r>
          </a:p>
          <a:p>
            <a:pPr algn="ctr">
              <a:lnSpc>
                <a:spcPts val="5785"/>
              </a:lnSpc>
            </a:pPr>
            <a:r>
              <a:rPr lang="en-US" sz="34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Debugging search and update functionalities.</a:t>
            </a:r>
          </a:p>
          <a:p>
            <a:pPr marL="0" lvl="0" indent="0" algn="ctr">
              <a:lnSpc>
                <a:spcPts val="5785"/>
              </a:lnSpc>
            </a:pPr>
            <a:endParaRPr lang="en-US" sz="3403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30743" y="180430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30743" y="893234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10287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Challenges Faced</a:t>
            </a: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304001" y="978085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0454" y="1835487"/>
            <a:ext cx="12267093" cy="692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4"/>
              </a:lnSpc>
            </a:pPr>
            <a:r>
              <a:rPr lang="en-US" sz="295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Results Achieved: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Successfully implemented all core features.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Ensured data persistence between program runs.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Provided a user-friendly interface for seamless operation.</a:t>
            </a:r>
          </a:p>
          <a:p>
            <a:pPr algn="ctr">
              <a:lnSpc>
                <a:spcPts val="5024"/>
              </a:lnSpc>
            </a:pPr>
            <a:endParaRPr lang="en-US" sz="295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5024"/>
              </a:lnSpc>
            </a:pPr>
            <a:r>
              <a:rPr lang="en-US" sz="295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 Examples: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Displayed students in a clean, formatted table.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Accurately searched, updated, and removed records based on user input.</a:t>
            </a:r>
          </a:p>
          <a:p>
            <a:pPr algn="ctr">
              <a:lnSpc>
                <a:spcPts val="5024"/>
              </a:lnSpc>
            </a:pPr>
            <a:endParaRPr lang="en-US" sz="295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>
              <a:lnSpc>
                <a:spcPts val="5024"/>
              </a:lnSpc>
            </a:pPr>
            <a:endParaRPr lang="en-US" sz="295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162378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30743" y="911331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7788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335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Results</a:t>
            </a:r>
          </a:p>
          <a:p>
            <a:pPr algn="l">
              <a:lnSpc>
                <a:spcPts val="8959"/>
              </a:lnSpc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304001" y="959064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9130" y="2059545"/>
            <a:ext cx="14075464" cy="6488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5"/>
              </a:lnSpc>
            </a:pPr>
            <a:r>
              <a:rPr lang="en-US" sz="3391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Summary:</a:t>
            </a:r>
          </a:p>
          <a:p>
            <a:pPr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robust system that simplifies student record management.</a:t>
            </a:r>
          </a:p>
          <a:p>
            <a:pPr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Improved understanding of file handling, object-oriented programming, and validation techniques.</a:t>
            </a:r>
          </a:p>
          <a:p>
            <a:pPr algn="ctr">
              <a:lnSpc>
                <a:spcPts val="5765"/>
              </a:lnSpc>
            </a:pPr>
            <a:endParaRPr lang="en-US" sz="3391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5765"/>
              </a:lnSpc>
            </a:pPr>
            <a:r>
              <a:rPr lang="en-US" sz="3391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Future Scope:</a:t>
            </a:r>
          </a:p>
          <a:p>
            <a:pPr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Adding GUI for better user experience.</a:t>
            </a:r>
          </a:p>
          <a:p>
            <a:pPr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Implementing database integration for scalability.</a:t>
            </a:r>
          </a:p>
          <a:p>
            <a:pPr marL="0" lvl="0" indent="0"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Adding sorting and filtering options.</a:t>
            </a:r>
          </a:p>
        </p:txBody>
      </p:sp>
      <p:sp>
        <p:nvSpPr>
          <p:cNvPr id="3" name="AutoShape 3"/>
          <p:cNvSpPr/>
          <p:nvPr/>
        </p:nvSpPr>
        <p:spPr>
          <a:xfrm>
            <a:off x="5830743" y="154896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30743" y="92202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7788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335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  <a:p>
            <a:pPr algn="l">
              <a:lnSpc>
                <a:spcPts val="8959"/>
              </a:lnSpc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236864" y="959064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312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Quicksand Bold</vt:lpstr>
      <vt:lpstr>Calibri</vt:lpstr>
      <vt:lpstr>Cormorant Garamond Bold Italics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cp:lastModifiedBy>Dell</cp:lastModifiedBy>
  <cp:revision>3</cp:revision>
  <dcterms:created xsi:type="dcterms:W3CDTF">2006-08-16T00:00:00Z</dcterms:created>
  <dcterms:modified xsi:type="dcterms:W3CDTF">2025-01-27T18:28:13Z</dcterms:modified>
  <dc:identifier>DAGdaSGSw9U</dc:identifier>
</cp:coreProperties>
</file>