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6" r:id="rId5"/>
    <p:sldId id="297" r:id="rId6"/>
    <p:sldId id="293" r:id="rId7"/>
    <p:sldId id="287" r:id="rId8"/>
    <p:sldId id="288" r:id="rId9"/>
    <p:sldId id="259" r:id="rId10"/>
    <p:sldId id="294" r:id="rId11"/>
    <p:sldId id="295" r:id="rId12"/>
    <p:sldId id="296" r:id="rId13"/>
    <p:sldId id="289" r:id="rId14"/>
    <p:sldId id="290" r:id="rId15"/>
    <p:sldId id="291" r:id="rId16"/>
    <p:sldId id="263" r:id="rId17"/>
    <p:sldId id="292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5E8405-9D99-4FA5-842E-D515212A7594}" type="datetime1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E3C-251E-4FDC-A619-AC9EE932F165}" type="datetime1">
              <a:rPr lang="en-GB" noProof="0" smtClean="0"/>
              <a:pPr/>
              <a:t>28/10/2025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n-gb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n-gb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irIsmail341/Group-7-open-sourc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irIsmail341/Group-7-open-source.gi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488" y="2664670"/>
            <a:ext cx="7077456" cy="1243584"/>
          </a:xfrm>
        </p:spPr>
        <p:txBody>
          <a:bodyPr/>
          <a:lstStyle/>
          <a:p>
            <a:r>
              <a:rPr dirty="0"/>
              <a:t>Hausa–English Dictionary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Group 7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Activities &amp; Timeline (3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GitHub setup, LICENSE, README, add sample words.</a:t>
            </a:r>
          </a:p>
          <a:p>
            <a:r>
              <a:t>Week 2: CSS styling, JS search, CONTRIBUTING.md.</a:t>
            </a:r>
          </a:p>
          <a:p>
            <a:r>
              <a:t>Week 3: Test, refine, host on GitHub Pages, prepare slides &amp; demo.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Member 1: HTML structure.</a:t>
            </a:r>
          </a:p>
          <a:p>
            <a:r>
              <a:rPr dirty="0"/>
              <a:t>• Member 2: CSS styling.</a:t>
            </a:r>
          </a:p>
          <a:p>
            <a:r>
              <a:rPr dirty="0"/>
              <a:t>• Member 3: Add starter words.</a:t>
            </a:r>
          </a:p>
          <a:p>
            <a:r>
              <a:rPr dirty="0"/>
              <a:t>• Member 4: Documentation.</a:t>
            </a:r>
          </a:p>
          <a:p>
            <a:r>
              <a:rPr dirty="0"/>
              <a:t>• Member 5: JS search function.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MIT License.</a:t>
            </a:r>
          </a:p>
          <a:p>
            <a:r>
              <a:t>• Simple and permissive.</a:t>
            </a:r>
          </a:p>
          <a:p>
            <a:r>
              <a:t>• Encourages reuse and contributions.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183505"/>
          </a:xfrm>
        </p:spPr>
        <p:txBody>
          <a:bodyPr/>
          <a:lstStyle/>
          <a:p>
            <a:r>
              <a:rPr dirty="0"/>
              <a:t>Expected Deliverable</a:t>
            </a:r>
            <a:br>
              <a:rPr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GitHub repo with HTML, CSS, optional JS.</a:t>
            </a:r>
          </a:p>
          <a:p>
            <a:r>
              <a:rPr dirty="0"/>
              <a:t>• README.md, LICENSE, CONTRIBUTING.md.</a:t>
            </a:r>
          </a:p>
          <a:p>
            <a:r>
              <a:rPr dirty="0"/>
              <a:t>• Starter dictionary dataset (JSON/CSV/table).</a:t>
            </a:r>
          </a:p>
          <a:p>
            <a:r>
              <a:rPr dirty="0"/>
              <a:t>• Commit history from all members.</a:t>
            </a:r>
          </a:p>
          <a:p>
            <a:r>
              <a:rPr dirty="0"/>
              <a:t>• 10–12 PowerPoint slides.</a:t>
            </a:r>
          </a:p>
          <a:p>
            <a:r>
              <a:rPr dirty="0"/>
              <a:t>• Live app hosted on GitHub Pages.</a:t>
            </a:r>
          </a:p>
          <a:p>
            <a:r>
              <a:rPr dirty="0"/>
              <a:t>• Final 10-minute demo.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8BFEA-40AD-0654-0FAB-67C47F75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104" y="4946753"/>
            <a:ext cx="8656924" cy="211361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https://github.com/NasirIsmail341/Group-7-open-source.git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B05F6-D901-79C9-A4CC-2BBE0955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US" noProof="0" smtClean="0"/>
              <a:pPr rtl="0"/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C96D15-3687-595A-7A35-DDD39AF1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hlinkClick r:id="rId2"/>
              </a:rPr>
            </a:br>
            <a:r>
              <a:rPr lang="en-GB" dirty="0"/>
              <a:t>Git-Hub link</a:t>
            </a:r>
          </a:p>
        </p:txBody>
      </p:sp>
    </p:spTree>
    <p:extLst>
      <p:ext uri="{BB962C8B-B14F-4D97-AF65-F5344CB8AC3E}">
        <p14:creationId xmlns:p14="http://schemas.microsoft.com/office/powerpoint/2010/main" val="11814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B546-18BA-1E56-1058-24FA2F9E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83315"/>
            <a:ext cx="11214100" cy="1421928"/>
          </a:xfrm>
        </p:spPr>
        <p:txBody>
          <a:bodyPr/>
          <a:lstStyle/>
          <a:p>
            <a:r>
              <a:rPr lang="en-GB" dirty="0"/>
              <a:t>Group Members</a:t>
            </a:r>
            <a:br>
              <a:rPr lang="en-GB" dirty="0"/>
            </a:br>
            <a:r>
              <a:rPr lang="en-GB" dirty="0" err="1"/>
              <a:t>github</a:t>
            </a:r>
            <a:r>
              <a:rPr lang="en-GB" dirty="0"/>
              <a:t> link: </a:t>
            </a:r>
            <a:r>
              <a:rPr lang="en-GB" dirty="0">
                <a:hlinkClick r:id="rId2"/>
              </a:rPr>
              <a:t>https://github.com/NasirIsmail341/Group-7-open-source.git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D95D5-4B66-EFC7-0459-033FB14A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3</a:t>
            </a:fld>
            <a:endParaRPr lang="en-GB" noProof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64F4D5-D4C9-ABAE-DB85-54C3532B1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133726"/>
              </p:ext>
            </p:extLst>
          </p:nvPr>
        </p:nvGraphicFramePr>
        <p:xfrm>
          <a:off x="1195754" y="1505243"/>
          <a:ext cx="7596554" cy="4809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4595">
                  <a:extLst>
                    <a:ext uri="{9D8B030D-6E8A-4147-A177-3AD203B41FA5}">
                      <a16:colId xmlns:a16="http://schemas.microsoft.com/office/drawing/2014/main" val="2357481456"/>
                    </a:ext>
                  </a:extLst>
                </a:gridCol>
                <a:gridCol w="1044595">
                  <a:extLst>
                    <a:ext uri="{9D8B030D-6E8A-4147-A177-3AD203B41FA5}">
                      <a16:colId xmlns:a16="http://schemas.microsoft.com/office/drawing/2014/main" val="4053032768"/>
                    </a:ext>
                  </a:extLst>
                </a:gridCol>
                <a:gridCol w="2628830">
                  <a:extLst>
                    <a:ext uri="{9D8B030D-6E8A-4147-A177-3AD203B41FA5}">
                      <a16:colId xmlns:a16="http://schemas.microsoft.com/office/drawing/2014/main" val="1035051165"/>
                    </a:ext>
                  </a:extLst>
                </a:gridCol>
                <a:gridCol w="2878534">
                  <a:extLst>
                    <a:ext uri="{9D8B030D-6E8A-4147-A177-3AD203B41FA5}">
                      <a16:colId xmlns:a16="http://schemas.microsoft.com/office/drawing/2014/main" val="4042301026"/>
                    </a:ext>
                  </a:extLst>
                </a:gridCol>
              </a:tblGrid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S/N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Names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Reg. Numbers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347317"/>
                  </a:ext>
                </a:extLst>
              </a:tr>
              <a:tr h="874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1.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Yahya Ibrahim Muazzam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FCP/CSE/22/2001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4922938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2.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Ibrahim Safiyan  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FCP/CSE/19/2003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749106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3.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Ibrahim Auwal Ali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FCP/CSE/20/1068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1385050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4.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Saminu Ali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FCP/CSE/22/2004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233677"/>
                  </a:ext>
                </a:extLst>
              </a:tr>
              <a:tr h="874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5.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Sa’adat Usman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FCP/CSE/22/2009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275954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6.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Khalid Fatima Abdullahi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FCP/CSE/22/2005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710936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7.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Suleiman Dahiru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FCP/CSE/22/2002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990009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8.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Ahmad Mukhtar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FCP/CSE/20/1070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645408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9.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Teslim Raji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FCP/CSE/201069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100226"/>
                  </a:ext>
                </a:extLst>
              </a:tr>
              <a:tr h="33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cap="all">
                          <a:effectLst/>
                        </a:rPr>
                        <a:t>10.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Nasir Ismail Umar 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FCP/CSE/20/1071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40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8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Many students and community members face challenges in quick Hausa–English translations.</a:t>
            </a:r>
          </a:p>
          <a:p>
            <a:r>
              <a:t>• Existing tools are heavy, require internet, or miss local usage.</a:t>
            </a:r>
          </a:p>
          <a:p>
            <a:r>
              <a:t>• Need: Simple, lightweight, offline-friendly, open-source web app.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Search Hausa → English and English → Hausa.</a:t>
            </a:r>
          </a:p>
          <a:p>
            <a:r>
              <a:t>• Mobile-friendly design (HTML + CSS + optional JS).</a:t>
            </a:r>
          </a:p>
          <a:p>
            <a:r>
              <a:t>• Starter dictionary (20–50 words).</a:t>
            </a:r>
          </a:p>
          <a:p>
            <a:r>
              <a:t>• Open-source contributions via GitHub.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CSS.</a:t>
            </a:r>
          </a:p>
          <a:p>
            <a:r>
              <a:t>• Optional: JavaScript (search).</a:t>
            </a:r>
          </a:p>
          <a:p>
            <a:r>
              <a:t>• Version Control: Git &amp; GitHub.</a:t>
            </a:r>
          </a:p>
          <a:p>
            <a:r>
              <a:t>• Hosting: GitHub Pages.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4C8-799E-8A59-E908-470909C2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/>
              <a:t>Screenshot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02D67-A6E1-8E52-C98E-D1FC81DD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7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5D3DC5-062F-FD43-D9B0-498D1178A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59" y="1825625"/>
            <a:ext cx="7687194" cy="4351338"/>
          </a:xfrm>
        </p:spPr>
      </p:pic>
    </p:spTree>
    <p:extLst>
      <p:ext uri="{BB962C8B-B14F-4D97-AF65-F5344CB8AC3E}">
        <p14:creationId xmlns:p14="http://schemas.microsoft.com/office/powerpoint/2010/main" val="195535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261C-1B2E-8659-051F-8483357E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/>
              <a:t>Screenshot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12EB0-908F-A153-E480-C21A6072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8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365F72-C535-BEB8-3855-DD317B3B1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77" y="1825625"/>
            <a:ext cx="9496359" cy="4351338"/>
          </a:xfrm>
        </p:spPr>
      </p:pic>
    </p:spTree>
    <p:extLst>
      <p:ext uri="{BB962C8B-B14F-4D97-AF65-F5344CB8AC3E}">
        <p14:creationId xmlns:p14="http://schemas.microsoft.com/office/powerpoint/2010/main" val="366533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AE0E-813F-E8FA-C98D-38A96E80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/>
              <a:t>Screenshot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C295E-FCFA-A7B7-0900-F19BF48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9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3C76D-255F-2A4E-1635-DEA1F7644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794" y="1825625"/>
            <a:ext cx="9457924" cy="4351338"/>
          </a:xfrm>
        </p:spPr>
      </p:pic>
    </p:spTree>
    <p:extLst>
      <p:ext uri="{BB962C8B-B14F-4D97-AF65-F5344CB8AC3E}">
        <p14:creationId xmlns:p14="http://schemas.microsoft.com/office/powerpoint/2010/main" val="30199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50_TF66687569" id="{5B888300-1273-41F5-A5CD-44107916CC14}" vid="{40518E2E-947D-4D54-9D53-AB7B73CA5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3008</TotalTime>
  <Words>463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Trade Gothic LT Pro</vt:lpstr>
      <vt:lpstr>Trebuchet MS</vt:lpstr>
      <vt:lpstr>Office Theme</vt:lpstr>
      <vt:lpstr>Hausa–English Dictionary Web App</vt:lpstr>
      <vt:lpstr> Git-Hub link</vt:lpstr>
      <vt:lpstr>Group Members github link: https://github.com/NasirIsmail341/Group-7-open-source.git</vt:lpstr>
      <vt:lpstr>Problem Statement</vt:lpstr>
      <vt:lpstr>Objectives &amp; Scope</vt:lpstr>
      <vt:lpstr>Tools &amp; Technologies</vt:lpstr>
      <vt:lpstr>Screenshot </vt:lpstr>
      <vt:lpstr>Screenshot </vt:lpstr>
      <vt:lpstr>Screenshot </vt:lpstr>
      <vt:lpstr>Project Activities &amp; Timeline (3 Weeks)</vt:lpstr>
      <vt:lpstr>Contribution Plan</vt:lpstr>
      <vt:lpstr>License</vt:lpstr>
      <vt:lpstr>Expected Deliverable               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Nasir Ismail</dc:creator>
  <cp:lastModifiedBy>Nasir Ismail</cp:lastModifiedBy>
  <cp:revision>5</cp:revision>
  <dcterms:created xsi:type="dcterms:W3CDTF">2025-09-23T09:45:16Z</dcterms:created>
  <dcterms:modified xsi:type="dcterms:W3CDTF">2025-10-30T14:43:50Z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