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1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24377650" cy="13716000"/>
  <p:notesSz cx="6858000" cy="9144000"/>
  <p:embeddedFontLst>
    <p:embeddedFont>
      <p:font typeface="Nunito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6"/>
    <p:restoredTop sz="91346"/>
  </p:normalViewPr>
  <p:slideViewPr>
    <p:cSldViewPr snapToGrid="0" snapToObjects="1">
      <p:cViewPr>
        <p:scale>
          <a:sx n="35" d="100"/>
          <a:sy n="35" d="100"/>
        </p:scale>
        <p:origin x="2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61291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53904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199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518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610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40240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72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3320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8843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43064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91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27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31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379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80007" y="8343531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26 column input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47D3-97B5-8640-AABA-87CEEAD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691" y="5806363"/>
            <a:ext cx="12569512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C368-958A-1C4D-9569-0B480E7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1" y="3268384"/>
            <a:ext cx="10477463" cy="711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8D627-8B5A-2741-9001-182A74A0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268384"/>
            <a:ext cx="10613059" cy="7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AAF0C-793C-B045-85CF-6A1C0DC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96" y="2549898"/>
            <a:ext cx="9969119" cy="90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6A66CDCF-C489-F244-A89B-3A5B6D0DCCC6}"/>
              </a:ext>
            </a:extLst>
          </p:cNvPr>
          <p:cNvSpPr txBox="1"/>
          <p:nvPr/>
        </p:nvSpPr>
        <p:spPr>
          <a:xfrm>
            <a:off x="12702781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Google Trend Data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CC888-8A66-4F4F-9125-1D9A869A3152}"/>
              </a:ext>
            </a:extLst>
          </p:cNvPr>
          <p:cNvCxnSpPr/>
          <p:nvPr/>
        </p:nvCxnSpPr>
        <p:spPr>
          <a:xfrm>
            <a:off x="11900368" y="2724004"/>
            <a:ext cx="0" cy="865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1A630-82CC-C344-8F58-049E8482FEB7}"/>
              </a:ext>
            </a:extLst>
          </p:cNvPr>
          <p:cNvSpPr txBox="1"/>
          <p:nvPr/>
        </p:nvSpPr>
        <p:spPr>
          <a:xfrm>
            <a:off x="6684110" y="4645151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95BF-6041-3547-979D-8F8EEC3217DB}"/>
              </a:ext>
            </a:extLst>
          </p:cNvPr>
          <p:cNvSpPr txBox="1"/>
          <p:nvPr/>
        </p:nvSpPr>
        <p:spPr>
          <a:xfrm>
            <a:off x="19258240" y="4645152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3.2</a:t>
            </a:r>
          </a:p>
        </p:txBody>
      </p:sp>
    </p:spTree>
    <p:extLst>
      <p:ext uri="{BB962C8B-B14F-4D97-AF65-F5344CB8AC3E}">
        <p14:creationId xmlns:p14="http://schemas.microsoft.com/office/powerpoint/2010/main" val="42618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87.23 %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11E60-F38F-5847-8D4C-5046875A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7" y="2831309"/>
            <a:ext cx="11004563" cy="732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8A12B-295D-1344-BBD5-E9C012F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690" y="2707687"/>
            <a:ext cx="11045952" cy="78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84.69 %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400E2-3A37-3C4D-8CC8-570B44A1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0" y="2950106"/>
            <a:ext cx="10663403" cy="734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7AFE-1977-B040-AA0E-2810C05E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834" y="2767226"/>
            <a:ext cx="10718165" cy="76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178110" y="7154446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labels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Neighborhoods that will have crime</a:t>
            </a:r>
            <a:endParaRPr lang="en-GB" sz="4000" dirty="0"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77691-04CE-EC43-9405-2186361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13" y="6244058"/>
            <a:ext cx="1315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7062-D282-6C4D-8635-05B54186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67" y="3117088"/>
            <a:ext cx="16406022" cy="7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314910" y="10752500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86.15 %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AE2E-558A-E343-8BB3-E303ACE5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3" y="3069141"/>
            <a:ext cx="10992611" cy="705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D802A-FF35-044C-86C4-BC23E04F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84" y="2930715"/>
            <a:ext cx="10613026" cy="733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3DFCA-1A2D-264D-8A88-252EC7F1C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325" y="6070600"/>
            <a:ext cx="10287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2E-62EE-F54B-8E69-63209C52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5156200"/>
            <a:ext cx="21031937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81;p10">
            <a:extLst>
              <a:ext uri="{FF2B5EF4-FFF2-40B4-BE49-F238E27FC236}">
                <a16:creationId xmlns:a16="http://schemas.microsoft.com/office/drawing/2014/main" id="{B4FACFD8-6D21-D740-BC8F-C80ED49A948B}"/>
              </a:ext>
            </a:extLst>
          </p:cNvPr>
          <p:cNvSpPr txBox="1"/>
          <p:nvPr/>
        </p:nvSpPr>
        <p:spPr>
          <a:xfrm>
            <a:off x="1467853" y="341730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one network alone is not enough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multiple different networks in conjunction to predict different attributes is key.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2 and 4 together can be used to predict where crime will happen and what type of crime it will be </a:t>
            </a:r>
          </a:p>
        </p:txBody>
      </p:sp>
    </p:spTree>
    <p:extLst>
      <p:ext uri="{BB962C8B-B14F-4D97-AF65-F5344CB8AC3E}">
        <p14:creationId xmlns:p14="http://schemas.microsoft.com/office/powerpoint/2010/main" val="133998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81;p10">
            <a:extLst>
              <a:ext uri="{FF2B5EF4-FFF2-40B4-BE49-F238E27FC236}">
                <a16:creationId xmlns:a16="http://schemas.microsoft.com/office/drawing/2014/main" id="{DD1EC4B0-E464-CD44-8D9C-C0A7F8A01745}"/>
              </a:ext>
            </a:extLst>
          </p:cNvPr>
          <p:cNvSpPr txBox="1"/>
          <p:nvPr/>
        </p:nvSpPr>
        <p:spPr>
          <a:xfrm>
            <a:off x="1467853" y="3124692"/>
            <a:ext cx="22635731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[1] P. Carlen, Women, Crime and Poverty. Open University Press,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dec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 1988.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[2] "Google Trends vs Crimes in Vancouver | Kaggle",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www.kaggle.com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wosaku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/google-trends-vs-crimes-in-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vancouver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. 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[3] N. Khalid and Y.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Khaireddin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"ELE494-Project", GitHub,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github.com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/NasirKhalid24/ELE494-Project.</a:t>
            </a: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081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3428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000" b="1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01944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Block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654</Words>
  <Application>Microsoft Macintosh PowerPoint</Application>
  <PresentationFormat>Custom</PresentationFormat>
  <Paragraphs>220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Nunito</vt:lpstr>
      <vt:lpstr>Arial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nasirmkhalid24@gmail.com</cp:lastModifiedBy>
  <cp:revision>76</cp:revision>
  <dcterms:modified xsi:type="dcterms:W3CDTF">2019-05-20T19:35:13Z</dcterms:modified>
</cp:coreProperties>
</file>