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7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</p:sldIdLst>
  <p:sldSz cx="24377650" cy="13716000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6"/>
    <p:restoredTop sz="91346"/>
  </p:normalViewPr>
  <p:slideViewPr>
    <p:cSldViewPr snapToGrid="0" snapToObjects="1">
      <p:cViewPr>
        <p:scale>
          <a:sx n="40" d="100"/>
          <a:sy n="40" d="100"/>
        </p:scale>
        <p:origin x="126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5122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6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Block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366</Words>
  <Application>Microsoft Office PowerPoint</Application>
  <PresentationFormat>Custom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Yousef Khaireddin</cp:lastModifiedBy>
  <cp:revision>59</cp:revision>
  <dcterms:modified xsi:type="dcterms:W3CDTF">2019-05-20T16:05:49Z</dcterms:modified>
</cp:coreProperties>
</file>