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shaik5@ken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duvvur@kent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None/>
            </a:pPr>
            <a:r>
              <a:rPr lang="en-IN" sz="4000" b="1">
                <a:solidFill>
                  <a:srgbClr val="0070C0"/>
                </a:solidFill>
              </a:rPr>
              <a:t>Achieving Encryption &amp; Decryption with PHP, MySql</a:t>
            </a:r>
            <a:br>
              <a:rPr lang="en-IN" sz="4000" b="1">
                <a:solidFill>
                  <a:schemeClr val="dk2"/>
                </a:solidFill>
              </a:rPr>
            </a:br>
            <a:br>
              <a:rPr lang="en-IN" sz="4000"/>
            </a:br>
            <a:r>
              <a:rPr lang="en-IN" sz="2700" i="1">
                <a:solidFill>
                  <a:srgbClr val="FF0000"/>
                </a:solidFill>
              </a:rPr>
              <a:t>Presented by</a:t>
            </a:r>
            <a:br>
              <a:rPr lang="en-IN" sz="4000"/>
            </a:br>
            <a:endParaRPr sz="400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 sz="51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# 05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 sz="5600" b="1">
                <a:solidFill>
                  <a:schemeClr val="dk2"/>
                </a:solidFill>
              </a:rPr>
              <a:t>Asim Shaik (811170897</a:t>
            </a:r>
            <a:r>
              <a:rPr lang="en-IN" sz="5600" b="1"/>
              <a:t>, </a:t>
            </a:r>
            <a:r>
              <a:rPr lang="en-IN" sz="5600" b="1" i="1" u="sng">
                <a:solidFill>
                  <a:schemeClr val="hlink"/>
                </a:solidFill>
                <a:hlinkClick r:id="rId3"/>
              </a:rPr>
              <a:t>ashaik5@kent.edu</a:t>
            </a:r>
            <a:r>
              <a:rPr lang="en-IN" sz="5600" b="1" i="1"/>
              <a:t> )</a:t>
            </a:r>
            <a:endParaRPr sz="5600" b="1"/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 sz="5600" b="1">
                <a:solidFill>
                  <a:schemeClr val="dk2"/>
                </a:solidFill>
              </a:rPr>
              <a:t>Mohammed Duvvur (811191992</a:t>
            </a:r>
            <a:r>
              <a:rPr lang="en-IN" sz="5600" b="1"/>
              <a:t>, </a:t>
            </a:r>
            <a:r>
              <a:rPr lang="en-IN" sz="5600" b="1" i="1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mduvvur@kent.edu</a:t>
            </a:r>
            <a:r>
              <a:rPr lang="en-IN" sz="5600" b="1" i="1"/>
              <a:t> </a:t>
            </a:r>
            <a:r>
              <a:rPr lang="en-IN" sz="5600" b="1"/>
              <a:t>)</a:t>
            </a:r>
            <a:endParaRPr sz="5600" b="1"/>
          </a:p>
          <a:p>
            <a:pPr marL="0" lvl="0" indent="0" algn="ctr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>
                <a:solidFill>
                  <a:srgbClr val="FF0000"/>
                </a:solidFill>
              </a:rPr>
              <a:t>Results- Entering Record2</a:t>
            </a:r>
            <a:endParaRPr/>
          </a:p>
        </p:txBody>
      </p:sp>
      <p:pic>
        <p:nvPicPr>
          <p:cNvPr id="149" name="Google Shape;149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0288"/>
          <a:stretch/>
        </p:blipFill>
        <p:spPr>
          <a:xfrm>
            <a:off x="1600200" y="1866901"/>
            <a:ext cx="8363656" cy="4310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177800" y="256217"/>
            <a:ext cx="1144028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N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Result-DB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800" y="1422400"/>
            <a:ext cx="11912600" cy="59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799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N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Limitations</a:t>
            </a:r>
            <a:endParaRPr>
              <a:solidFill>
                <a:srgbClr val="833C0B"/>
              </a:solidFill>
            </a:endParaRPr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727788" y="2351314"/>
            <a:ext cx="10626012" cy="3825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urier New"/>
              <a:buChar char="o"/>
            </a:pPr>
            <a:r>
              <a:rPr lang="en-IN" b="1">
                <a:solidFill>
                  <a:schemeClr val="accent1"/>
                </a:solidFill>
              </a:rPr>
              <a:t>Storing Locally can be vulnerable in production.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endParaRPr b="1">
              <a:solidFill>
                <a:schemeClr val="accen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urier New"/>
              <a:buChar char="o"/>
            </a:pPr>
            <a:r>
              <a:rPr lang="en-IN" b="1">
                <a:solidFill>
                  <a:schemeClr val="accent1"/>
                </a:solidFill>
              </a:rPr>
              <a:t>Not ideal for large-scale applications.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endParaRPr b="1">
              <a:solidFill>
                <a:schemeClr val="accen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urier New"/>
              <a:buChar char="o"/>
            </a:pPr>
            <a:r>
              <a:rPr lang="en-IN" b="1">
                <a:solidFill>
                  <a:schemeClr val="accent1"/>
                </a:solidFill>
              </a:rPr>
              <a:t>AES in the counter mode is complex for implementing in software</a:t>
            </a:r>
            <a:r>
              <a:rPr lang="en-IN"/>
              <a:t>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4400"/>
              <a:buFont typeface="Calibri"/>
              <a:buNone/>
            </a:pPr>
            <a:r>
              <a:rPr lang="en-IN">
                <a:solidFill>
                  <a:srgbClr val="833C0B"/>
                </a:solidFill>
              </a:rPr>
              <a:t>Conclusion and Future Work</a:t>
            </a: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urier New"/>
              <a:buChar char="o"/>
            </a:pPr>
            <a:r>
              <a:rPr lang="en-IN" b="1">
                <a:solidFill>
                  <a:schemeClr val="accent1"/>
                </a:solidFill>
              </a:rPr>
              <a:t>We developed a small-scale web-application, for securing data stored in DB by encryption and when you retrieve it will get decrypted. We used secret key for encryption and decryption which is stored at a secure location locally.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endParaRPr b="1">
              <a:solidFill>
                <a:schemeClr val="accen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urier New"/>
              <a:buChar char="o"/>
            </a:pPr>
            <a:r>
              <a:rPr lang="en-IN" b="1">
                <a:solidFill>
                  <a:schemeClr val="accent1"/>
                </a:solidFill>
              </a:rPr>
              <a:t>In future we would like to give a try with Cloud and Non-Relational DB (Mostly MongoDB with AWS(KMS)).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/>
        </p:nvSpPr>
        <p:spPr>
          <a:xfrm>
            <a:off x="648777" y="472470"/>
            <a:ext cx="275274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8300" y="1752600"/>
            <a:ext cx="5715000" cy="42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Calibri"/>
              <a:buNone/>
            </a:pPr>
            <a:r>
              <a:rPr lang="en-IN" sz="5400">
                <a:solidFill>
                  <a:schemeClr val="accent2"/>
                </a:solidFill>
              </a:rPr>
              <a:t>Agenda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Noto Sans Symbols"/>
              <a:buChar char="⮚"/>
            </a:pPr>
            <a:r>
              <a:rPr lang="en-IN">
                <a:solidFill>
                  <a:schemeClr val="accent4"/>
                </a:solidFill>
              </a:rPr>
              <a:t>Introduction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Noto Sans Symbols"/>
              <a:buChar char="⮚"/>
            </a:pPr>
            <a:r>
              <a:rPr lang="en-IN">
                <a:solidFill>
                  <a:schemeClr val="accent4"/>
                </a:solidFill>
              </a:rPr>
              <a:t>System Architecture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Noto Sans Symbols"/>
              <a:buChar char="⮚"/>
            </a:pPr>
            <a:r>
              <a:rPr lang="en-IN">
                <a:solidFill>
                  <a:schemeClr val="accent4"/>
                </a:solidFill>
              </a:rPr>
              <a:t>Technical Details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Noto Sans Symbols"/>
              <a:buChar char="⮚"/>
            </a:pPr>
            <a:r>
              <a:rPr lang="en-IN">
                <a:solidFill>
                  <a:schemeClr val="accent4"/>
                </a:solidFill>
              </a:rPr>
              <a:t>Results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Noto Sans Symbols"/>
              <a:buChar char="⮚"/>
            </a:pPr>
            <a:r>
              <a:rPr lang="en-IN">
                <a:solidFill>
                  <a:schemeClr val="accent4"/>
                </a:solidFill>
              </a:rPr>
              <a:t>Conclusion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Noto Sans Symbols"/>
              <a:buChar char="⮚"/>
            </a:pPr>
            <a:r>
              <a:rPr lang="en-IN">
                <a:solidFill>
                  <a:schemeClr val="accent4"/>
                </a:solidFill>
              </a:rPr>
              <a:t>Limitations and Future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N">
                <a:solidFill>
                  <a:schemeClr val="accent4"/>
                </a:solidFill>
              </a:rPr>
              <a:t>Introduction-Goal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89597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⮚"/>
            </a:pPr>
            <a:r>
              <a:rPr lang="en-IN" dirty="0">
                <a:solidFill>
                  <a:schemeClr val="accent1"/>
                </a:solidFill>
              </a:rPr>
              <a:t>Our Main goal in this project is to store the data encrypted(cipher text) at the DB(</a:t>
            </a:r>
            <a:r>
              <a:rPr lang="en-IN">
                <a:solidFill>
                  <a:schemeClr val="accent1"/>
                </a:solidFill>
              </a:rPr>
              <a:t>locally), </a:t>
            </a:r>
            <a:r>
              <a:rPr lang="en-IN" dirty="0">
                <a:solidFill>
                  <a:schemeClr val="accent1"/>
                </a:solidFill>
              </a:rPr>
              <a:t>but when you try </a:t>
            </a:r>
            <a:r>
              <a:rPr lang="en-IN">
                <a:solidFill>
                  <a:schemeClr val="accent1"/>
                </a:solidFill>
              </a:rPr>
              <a:t>to read it will give you a non-cipher text( plain text).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⮚"/>
            </a:pPr>
            <a:r>
              <a:rPr lang="en-IN" dirty="0">
                <a:solidFill>
                  <a:schemeClr val="accent1"/>
                </a:solidFill>
              </a:rPr>
              <a:t>Here we used AES (advanced encryption standard) algorithm for encryption and an AES key length of 256 bits</a:t>
            </a:r>
            <a:r>
              <a:rPr lang="en-IN" dirty="0"/>
              <a:t>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7975" y="1690688"/>
            <a:ext cx="53911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19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N" sz="4400">
                <a:solidFill>
                  <a:schemeClr val="accent4"/>
                </a:solidFill>
              </a:rPr>
              <a:t>System Design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839789" y="2335519"/>
            <a:ext cx="8818084" cy="403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50" y="2237575"/>
            <a:ext cx="10534026" cy="41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N">
                <a:solidFill>
                  <a:schemeClr val="accent4"/>
                </a:solidFill>
              </a:rPr>
              <a:t>System Design- Encrypt, Decrypt</a:t>
            </a:r>
            <a:endParaRPr/>
          </a:p>
        </p:txBody>
      </p:sp>
      <p:pic>
        <p:nvPicPr>
          <p:cNvPr id="116" name="Google Shape;116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09901" y="1825625"/>
            <a:ext cx="9172197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N">
                <a:solidFill>
                  <a:schemeClr val="accent4"/>
                </a:solidFill>
              </a:rPr>
              <a:t>System Design - Encrypt, Decrypt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 sz="3200">
                <a:solidFill>
                  <a:schemeClr val="accent1"/>
                </a:solidFill>
              </a:rPr>
              <a:t>Encrypt and Decrypt function: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568575"/>
            <a:ext cx="79248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N">
                <a:solidFill>
                  <a:schemeClr val="accent4"/>
                </a:solidFill>
              </a:rPr>
              <a:t>Technical Details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Courier New"/>
              <a:buChar char="o"/>
            </a:pPr>
            <a:r>
              <a:rPr lang="en-IN" sz="3200" b="1">
                <a:solidFill>
                  <a:srgbClr val="2F5496"/>
                </a:solidFill>
              </a:rPr>
              <a:t>Backend: PHP, MySQL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Courier New"/>
              <a:buChar char="o"/>
            </a:pPr>
            <a:r>
              <a:rPr lang="en-IN" sz="3200" b="1">
                <a:solidFill>
                  <a:srgbClr val="2F5496"/>
                </a:solidFill>
              </a:rPr>
              <a:t>Encryption: AES 256 CBC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Courier New"/>
              <a:buChar char="o"/>
            </a:pPr>
            <a:r>
              <a:rPr lang="en-IN" sz="3200" b="1">
                <a:solidFill>
                  <a:srgbClr val="2F5496"/>
                </a:solidFill>
              </a:rPr>
              <a:t>Coding Environment: VS code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Courier New"/>
              <a:buChar char="o"/>
            </a:pPr>
            <a:r>
              <a:rPr lang="en-IN" sz="3200" b="1">
                <a:solidFill>
                  <a:srgbClr val="2F5496"/>
                </a:solidFill>
              </a:rPr>
              <a:t>OS: Windows 10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Courier New"/>
              <a:buChar char="o"/>
            </a:pPr>
            <a:r>
              <a:rPr lang="en-IN" sz="3200" b="1">
                <a:solidFill>
                  <a:srgbClr val="2F5496"/>
                </a:solidFill>
              </a:rPr>
              <a:t>Server: Apache(XAMPP v 3.3)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2F5496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Results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7300"/>
            <a:ext cx="12026900" cy="50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>
                <a:solidFill>
                  <a:srgbClr val="FF0000"/>
                </a:solidFill>
              </a:rPr>
              <a:t>Results- Entering Record1</a:t>
            </a:r>
            <a:endParaRPr/>
          </a:p>
        </p:txBody>
      </p:sp>
      <p:pic>
        <p:nvPicPr>
          <p:cNvPr id="143" name="Google Shape;143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0351"/>
          <a:stretch/>
        </p:blipFill>
        <p:spPr>
          <a:xfrm>
            <a:off x="1781556" y="1825625"/>
            <a:ext cx="8628887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Widescreen</PresentationFormat>
  <Paragraphs>43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Noto Sans Symbols</vt:lpstr>
      <vt:lpstr>Times New Roman</vt:lpstr>
      <vt:lpstr>Office Theme</vt:lpstr>
      <vt:lpstr>Achieving Encryption &amp; Decryption with PHP, MySql  Presented by </vt:lpstr>
      <vt:lpstr>Agenda</vt:lpstr>
      <vt:lpstr>Introduction-Goal</vt:lpstr>
      <vt:lpstr>System Design</vt:lpstr>
      <vt:lpstr>System Design- Encrypt, Decrypt</vt:lpstr>
      <vt:lpstr>System Design - Encrypt, Decrypt</vt:lpstr>
      <vt:lpstr>Technical Details</vt:lpstr>
      <vt:lpstr>Results</vt:lpstr>
      <vt:lpstr>Results- Entering Record1</vt:lpstr>
      <vt:lpstr>Results- Entering Record2</vt:lpstr>
      <vt:lpstr>Result-DB</vt:lpstr>
      <vt:lpstr>Limitations</vt:lpstr>
      <vt:lpstr>Conclusion and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Achieving Encryption &amp; Decryption with PHP, MySql  Presented by </dc:title>
  <cp:lastModifiedBy>Shaik, Asim</cp:lastModifiedBy>
  <cp:revision>1</cp:revision>
  <dcterms:modified xsi:type="dcterms:W3CDTF">2022-12-08T00:14:13Z</dcterms:modified>
</cp:coreProperties>
</file>