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dirty="0"/>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dirty="0"/>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dirty="0"/>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dirty="0"/>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9/8/2025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 Id="rId5" Type="http://schemas.openxmlformats.org/officeDocument/2006/relationships/image" Target="../media/image7.jpeg" /><Relationship Id="rId4" Type="http://schemas.openxmlformats.org/officeDocument/2006/relationships/image" Target="../media/image6.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276A3-45C9-13A9-C3AC-AE412F3CBDDB}"/>
              </a:ext>
            </a:extLst>
          </p:cNvPr>
          <p:cNvSpPr>
            <a:spLocks noGrp="1"/>
          </p:cNvSpPr>
          <p:nvPr>
            <p:ph type="ctrTitle"/>
          </p:nvPr>
        </p:nvSpPr>
        <p:spPr>
          <a:xfrm>
            <a:off x="215154" y="83671"/>
            <a:ext cx="5211482" cy="1111623"/>
          </a:xfrm>
        </p:spPr>
        <p:txBody>
          <a:bodyPr>
            <a:noAutofit/>
          </a:bodyPr>
          <a:lstStyle/>
          <a:p>
            <a:r>
              <a:rPr lang="en-US"/>
              <a:t> DIGITAL PORTFOLIO </a:t>
            </a:r>
          </a:p>
        </p:txBody>
      </p:sp>
      <p:sp>
        <p:nvSpPr>
          <p:cNvPr id="3" name="Subtitle 2">
            <a:extLst>
              <a:ext uri="{FF2B5EF4-FFF2-40B4-BE49-F238E27FC236}">
                <a16:creationId xmlns:a16="http://schemas.microsoft.com/office/drawing/2014/main" id="{056D63DB-E7E9-3E2F-EA2C-4759F7A0F3EF}"/>
              </a:ext>
            </a:extLst>
          </p:cNvPr>
          <p:cNvSpPr>
            <a:spLocks noGrp="1"/>
          </p:cNvSpPr>
          <p:nvPr>
            <p:ph type="subTitle" idx="1"/>
          </p:nvPr>
        </p:nvSpPr>
        <p:spPr>
          <a:xfrm>
            <a:off x="215152" y="1960282"/>
            <a:ext cx="11845365" cy="4814047"/>
          </a:xfrm>
        </p:spPr>
        <p:txBody>
          <a:bodyPr>
            <a:normAutofit/>
          </a:bodyPr>
          <a:lstStyle/>
          <a:p>
            <a:pPr algn="l"/>
            <a:r>
              <a:rPr lang="en-US" sz="3600"/>
              <a:t>STUDENT NAME: NASIYA </a:t>
            </a:r>
          </a:p>
          <a:p>
            <a:pPr algn="l"/>
            <a:r>
              <a:rPr lang="en-US" sz="3600"/>
              <a:t>REGISTER NO: 34624U09061</a:t>
            </a:r>
          </a:p>
          <a:p>
            <a:pPr algn="l"/>
            <a:r>
              <a:rPr lang="en-US" sz="3600"/>
              <a:t>NM ID: ASTVU346M24366</a:t>
            </a:r>
          </a:p>
          <a:p>
            <a:pPr algn="l"/>
            <a:r>
              <a:rPr lang="en-US" sz="3600"/>
              <a:t>DEPARTMENT: BCA </a:t>
            </a:r>
          </a:p>
          <a:p>
            <a:pPr algn="l"/>
            <a:r>
              <a:rPr lang="en-US" sz="3600"/>
              <a:t>COLLEGE: MMES WOMEN’S ART’S AND SCIENCE COLLEGE, THIRUVALLUVAR UNIVERSITY </a:t>
            </a:r>
          </a:p>
        </p:txBody>
      </p:sp>
    </p:spTree>
    <p:extLst>
      <p:ext uri="{BB962C8B-B14F-4D97-AF65-F5344CB8AC3E}">
        <p14:creationId xmlns:p14="http://schemas.microsoft.com/office/powerpoint/2010/main" val="3066820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DAF40-B856-5120-D567-84DCA664C87B}"/>
              </a:ext>
            </a:extLst>
          </p:cNvPr>
          <p:cNvSpPr>
            <a:spLocks noGrp="1"/>
          </p:cNvSpPr>
          <p:nvPr>
            <p:ph type="title"/>
          </p:nvPr>
        </p:nvSpPr>
        <p:spPr/>
        <p:txBody>
          <a:bodyPr>
            <a:normAutofit/>
          </a:bodyPr>
          <a:lstStyle/>
          <a:p>
            <a:r>
              <a:rPr lang="en-US" sz="4400" b="1"/>
              <a:t>Results and screenshots </a:t>
            </a:r>
          </a:p>
        </p:txBody>
      </p:sp>
      <p:pic>
        <p:nvPicPr>
          <p:cNvPr id="4" name="Content Placeholder 3">
            <a:extLst>
              <a:ext uri="{FF2B5EF4-FFF2-40B4-BE49-F238E27FC236}">
                <a16:creationId xmlns:a16="http://schemas.microsoft.com/office/drawing/2014/main" id="{4B1D9798-A04F-9BCB-10F2-E9E32E4E8B3F}"/>
              </a:ext>
            </a:extLst>
          </p:cNvPr>
          <p:cNvPicPr>
            <a:picLocks noGrp="1" noChangeAspect="1"/>
          </p:cNvPicPr>
          <p:nvPr>
            <p:ph idx="1"/>
          </p:nvPr>
        </p:nvPicPr>
        <p:blipFill>
          <a:blip r:embed="rId2"/>
          <a:stretch>
            <a:fillRect/>
          </a:stretch>
        </p:blipFill>
        <p:spPr>
          <a:xfrm>
            <a:off x="517923" y="2141538"/>
            <a:ext cx="2786061" cy="3649662"/>
          </a:xfrm>
          <a:prstGeom prst="rect">
            <a:avLst/>
          </a:prstGeom>
        </p:spPr>
      </p:pic>
      <p:pic>
        <p:nvPicPr>
          <p:cNvPr id="5" name="Picture 4">
            <a:extLst>
              <a:ext uri="{FF2B5EF4-FFF2-40B4-BE49-F238E27FC236}">
                <a16:creationId xmlns:a16="http://schemas.microsoft.com/office/drawing/2014/main" id="{D81DE48C-9365-196E-CA98-AE0AEA2E6D7F}"/>
              </a:ext>
            </a:extLst>
          </p:cNvPr>
          <p:cNvPicPr>
            <a:picLocks noChangeAspect="1"/>
          </p:cNvPicPr>
          <p:nvPr/>
        </p:nvPicPr>
        <p:blipFill>
          <a:blip r:embed="rId3"/>
          <a:stretch>
            <a:fillRect/>
          </a:stretch>
        </p:blipFill>
        <p:spPr>
          <a:xfrm>
            <a:off x="3607597" y="2144021"/>
            <a:ext cx="2357434" cy="3647179"/>
          </a:xfrm>
          <a:prstGeom prst="rect">
            <a:avLst/>
          </a:prstGeom>
        </p:spPr>
      </p:pic>
      <p:pic>
        <p:nvPicPr>
          <p:cNvPr id="6" name="Picture 5">
            <a:extLst>
              <a:ext uri="{FF2B5EF4-FFF2-40B4-BE49-F238E27FC236}">
                <a16:creationId xmlns:a16="http://schemas.microsoft.com/office/drawing/2014/main" id="{78446E34-7B32-6E6F-FE91-5BFF11507422}"/>
              </a:ext>
            </a:extLst>
          </p:cNvPr>
          <p:cNvPicPr>
            <a:picLocks noChangeAspect="1"/>
          </p:cNvPicPr>
          <p:nvPr/>
        </p:nvPicPr>
        <p:blipFill>
          <a:blip r:embed="rId4"/>
          <a:stretch>
            <a:fillRect/>
          </a:stretch>
        </p:blipFill>
        <p:spPr>
          <a:xfrm>
            <a:off x="6268644" y="2065867"/>
            <a:ext cx="2357434" cy="3725333"/>
          </a:xfrm>
          <a:prstGeom prst="rect">
            <a:avLst/>
          </a:prstGeom>
        </p:spPr>
      </p:pic>
      <p:pic>
        <p:nvPicPr>
          <p:cNvPr id="7" name="Picture 6">
            <a:extLst>
              <a:ext uri="{FF2B5EF4-FFF2-40B4-BE49-F238E27FC236}">
                <a16:creationId xmlns:a16="http://schemas.microsoft.com/office/drawing/2014/main" id="{033D29BB-74B1-72F5-BE21-F08901A1407C}"/>
              </a:ext>
            </a:extLst>
          </p:cNvPr>
          <p:cNvPicPr>
            <a:picLocks noChangeAspect="1"/>
          </p:cNvPicPr>
          <p:nvPr/>
        </p:nvPicPr>
        <p:blipFill>
          <a:blip r:embed="rId5"/>
          <a:stretch>
            <a:fillRect/>
          </a:stretch>
        </p:blipFill>
        <p:spPr>
          <a:xfrm>
            <a:off x="9148765" y="2061140"/>
            <a:ext cx="2138360" cy="3730059"/>
          </a:xfrm>
          <a:prstGeom prst="rect">
            <a:avLst/>
          </a:prstGeom>
        </p:spPr>
      </p:pic>
    </p:spTree>
    <p:extLst>
      <p:ext uri="{BB962C8B-B14F-4D97-AF65-F5344CB8AC3E}">
        <p14:creationId xmlns:p14="http://schemas.microsoft.com/office/powerpoint/2010/main" val="360106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580E4-96C8-C0A7-B9FE-5F2B20198169}"/>
              </a:ext>
            </a:extLst>
          </p:cNvPr>
          <p:cNvSpPr>
            <a:spLocks noGrp="1"/>
          </p:cNvSpPr>
          <p:nvPr>
            <p:ph type="title"/>
          </p:nvPr>
        </p:nvSpPr>
        <p:spPr>
          <a:xfrm>
            <a:off x="286871" y="227106"/>
            <a:ext cx="10530355" cy="1302871"/>
          </a:xfrm>
        </p:spPr>
        <p:txBody>
          <a:bodyPr>
            <a:normAutofit/>
          </a:bodyPr>
          <a:lstStyle/>
          <a:p>
            <a:r>
              <a:rPr lang="en-US" sz="4400" b="1"/>
              <a:t>Conclusion </a:t>
            </a:r>
          </a:p>
        </p:txBody>
      </p:sp>
      <p:sp>
        <p:nvSpPr>
          <p:cNvPr id="3" name="Content Placeholder 2">
            <a:extLst>
              <a:ext uri="{FF2B5EF4-FFF2-40B4-BE49-F238E27FC236}">
                <a16:creationId xmlns:a16="http://schemas.microsoft.com/office/drawing/2014/main" id="{FE49E5D4-DE33-3F44-F2AA-36589919C36E}"/>
              </a:ext>
            </a:extLst>
          </p:cNvPr>
          <p:cNvSpPr>
            <a:spLocks noGrp="1"/>
          </p:cNvSpPr>
          <p:nvPr>
            <p:ph idx="1"/>
          </p:nvPr>
        </p:nvSpPr>
        <p:spPr>
          <a:xfrm>
            <a:off x="435770" y="2052770"/>
            <a:ext cx="10131425" cy="3649133"/>
          </a:xfrm>
        </p:spPr>
        <p:txBody>
          <a:bodyPr>
            <a:noAutofit/>
          </a:bodyPr>
          <a:lstStyle/>
          <a:p>
            <a:endParaRPr lang="en-US" sz="3200"/>
          </a:p>
          <a:p>
            <a:r>
              <a:rPr lang="en-US" sz="3200"/>
              <a:t>E- identity system simplifies managing multiple identity document</a:t>
            </a:r>
          </a:p>
          <a:p>
            <a:r>
              <a:rPr lang="en-US" sz="3200"/>
              <a:t>Provides a secure and easy way to store and  retrieve identity details.</a:t>
            </a:r>
          </a:p>
          <a:p>
            <a:r>
              <a:rPr lang="en-US" sz="3200"/>
              <a:t>Useful for individuals and organizations needing fast identity access.</a:t>
            </a:r>
          </a:p>
          <a:p>
            <a:r>
              <a:rPr lang="en-US" sz="3200"/>
              <a:t>Bulilt using HTML,CSS, and JavaScript easy to maintain and extend in the future.</a:t>
            </a:r>
          </a:p>
          <a:p>
            <a:endParaRPr lang="en-US" sz="3200"/>
          </a:p>
        </p:txBody>
      </p:sp>
    </p:spTree>
    <p:extLst>
      <p:ext uri="{BB962C8B-B14F-4D97-AF65-F5344CB8AC3E}">
        <p14:creationId xmlns:p14="http://schemas.microsoft.com/office/powerpoint/2010/main" val="239314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A9CE-FDFE-54FF-7DEE-071E11D8DD71}"/>
              </a:ext>
            </a:extLst>
          </p:cNvPr>
          <p:cNvSpPr>
            <a:spLocks noGrp="1"/>
          </p:cNvSpPr>
          <p:nvPr>
            <p:ph type="title"/>
          </p:nvPr>
        </p:nvSpPr>
        <p:spPr>
          <a:xfrm>
            <a:off x="321469" y="142875"/>
            <a:ext cx="10495757" cy="1250156"/>
          </a:xfrm>
        </p:spPr>
        <p:txBody>
          <a:bodyPr>
            <a:normAutofit/>
          </a:bodyPr>
          <a:lstStyle/>
          <a:p>
            <a:r>
              <a:rPr lang="en-US" sz="4400" b="1"/>
              <a:t>GitHub link</a:t>
            </a:r>
          </a:p>
        </p:txBody>
      </p:sp>
      <p:sp>
        <p:nvSpPr>
          <p:cNvPr id="3" name="Content Placeholder 2">
            <a:extLst>
              <a:ext uri="{FF2B5EF4-FFF2-40B4-BE49-F238E27FC236}">
                <a16:creationId xmlns:a16="http://schemas.microsoft.com/office/drawing/2014/main" id="{A4C98883-7B1F-45EF-E162-EB95FA9D2642}"/>
              </a:ext>
            </a:extLst>
          </p:cNvPr>
          <p:cNvSpPr>
            <a:spLocks noGrp="1"/>
          </p:cNvSpPr>
          <p:nvPr>
            <p:ph idx="1"/>
          </p:nvPr>
        </p:nvSpPr>
        <p:spPr>
          <a:xfrm>
            <a:off x="685801" y="1393032"/>
            <a:ext cx="10131425" cy="1571624"/>
          </a:xfrm>
        </p:spPr>
        <p:txBody>
          <a:bodyPr>
            <a:normAutofit/>
          </a:bodyPr>
          <a:lstStyle/>
          <a:p>
            <a:r>
              <a:rPr lang="en-US" sz="3200" dirty="0"/>
              <a:t>https://nasiya-star.github.io/My-digital-portfolio-/</a:t>
            </a:r>
          </a:p>
        </p:txBody>
      </p:sp>
      <p:sp>
        <p:nvSpPr>
          <p:cNvPr id="5" name="TextBox 4">
            <a:extLst>
              <a:ext uri="{FF2B5EF4-FFF2-40B4-BE49-F238E27FC236}">
                <a16:creationId xmlns:a16="http://schemas.microsoft.com/office/drawing/2014/main" id="{9221BFD7-1BDE-6F55-C0AD-96D2B3E9EDC3}"/>
              </a:ext>
            </a:extLst>
          </p:cNvPr>
          <p:cNvSpPr txBox="1"/>
          <p:nvPr/>
        </p:nvSpPr>
        <p:spPr>
          <a:xfrm>
            <a:off x="3049487" y="3244334"/>
            <a:ext cx="8059043" cy="1569660"/>
          </a:xfrm>
          <a:prstGeom prst="rect">
            <a:avLst/>
          </a:prstGeom>
          <a:noFill/>
        </p:spPr>
        <p:txBody>
          <a:bodyPr wrap="square">
            <a:spAutoFit/>
          </a:bodyPr>
          <a:lstStyle/>
          <a:p>
            <a:r>
              <a:rPr lang="en-US" sz="9600" dirty="0"/>
              <a:t>Thank you…🤍</a:t>
            </a:r>
          </a:p>
        </p:txBody>
      </p:sp>
    </p:spTree>
    <p:extLst>
      <p:ext uri="{BB962C8B-B14F-4D97-AF65-F5344CB8AC3E}">
        <p14:creationId xmlns:p14="http://schemas.microsoft.com/office/powerpoint/2010/main" val="375233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8FD9-A17E-893C-1FB6-7EA9CCF4121F}"/>
              </a:ext>
            </a:extLst>
          </p:cNvPr>
          <p:cNvSpPr>
            <a:spLocks noGrp="1"/>
          </p:cNvSpPr>
          <p:nvPr>
            <p:ph type="title"/>
          </p:nvPr>
        </p:nvSpPr>
        <p:spPr>
          <a:xfrm>
            <a:off x="4326965" y="609600"/>
            <a:ext cx="3143623" cy="1532467"/>
          </a:xfrm>
        </p:spPr>
        <p:txBody>
          <a:bodyPr>
            <a:normAutofit/>
          </a:bodyPr>
          <a:lstStyle/>
          <a:p>
            <a:r>
              <a:rPr lang="en-US" sz="4800" b="1" i="1"/>
              <a:t>E-IDENTITY </a:t>
            </a:r>
          </a:p>
        </p:txBody>
      </p:sp>
      <p:sp>
        <p:nvSpPr>
          <p:cNvPr id="3" name="Content Placeholder 2">
            <a:extLst>
              <a:ext uri="{FF2B5EF4-FFF2-40B4-BE49-F238E27FC236}">
                <a16:creationId xmlns:a16="http://schemas.microsoft.com/office/drawing/2014/main" id="{51CE0115-B3B2-B204-09E8-0FD12A0D93FD}"/>
              </a:ext>
            </a:extLst>
          </p:cNvPr>
          <p:cNvSpPr>
            <a:spLocks noGrp="1"/>
          </p:cNvSpPr>
          <p:nvPr>
            <p:ph idx="1"/>
          </p:nvPr>
        </p:nvSpPr>
        <p:spPr>
          <a:xfrm>
            <a:off x="3024096" y="2034491"/>
            <a:ext cx="8319246" cy="2818404"/>
          </a:xfrm>
        </p:spPr>
        <p:txBody>
          <a:bodyPr>
            <a:normAutofit/>
          </a:bodyPr>
          <a:lstStyle/>
          <a:p>
            <a:pPr marL="0" indent="0">
              <a:buNone/>
            </a:pPr>
            <a:r>
              <a:rPr lang="en-US" sz="4400"/>
              <a:t>MY DIGITAL PORTFOLIO </a:t>
            </a:r>
          </a:p>
        </p:txBody>
      </p:sp>
    </p:spTree>
    <p:extLst>
      <p:ext uri="{BB962C8B-B14F-4D97-AF65-F5344CB8AC3E}">
        <p14:creationId xmlns:p14="http://schemas.microsoft.com/office/powerpoint/2010/main" val="1388063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F41AF-0C6B-CC57-9427-48CBCBEA481F}"/>
              </a:ext>
            </a:extLst>
          </p:cNvPr>
          <p:cNvSpPr>
            <a:spLocks noGrp="1"/>
          </p:cNvSpPr>
          <p:nvPr>
            <p:ph type="title"/>
          </p:nvPr>
        </p:nvSpPr>
        <p:spPr>
          <a:xfrm>
            <a:off x="191247" y="1"/>
            <a:ext cx="9430871" cy="1066799"/>
          </a:xfrm>
        </p:spPr>
        <p:txBody>
          <a:bodyPr>
            <a:normAutofit/>
          </a:bodyPr>
          <a:lstStyle/>
          <a:p>
            <a:r>
              <a:rPr lang="en-US" sz="4400" b="1"/>
              <a:t>AGENDA </a:t>
            </a:r>
          </a:p>
        </p:txBody>
      </p:sp>
      <p:sp>
        <p:nvSpPr>
          <p:cNvPr id="3" name="Content Placeholder 2">
            <a:extLst>
              <a:ext uri="{FF2B5EF4-FFF2-40B4-BE49-F238E27FC236}">
                <a16:creationId xmlns:a16="http://schemas.microsoft.com/office/drawing/2014/main" id="{47622904-3B48-7CDF-BD70-158D8CEE0B93}"/>
              </a:ext>
            </a:extLst>
          </p:cNvPr>
          <p:cNvSpPr>
            <a:spLocks noGrp="1"/>
          </p:cNvSpPr>
          <p:nvPr>
            <p:ph idx="1"/>
          </p:nvPr>
        </p:nvSpPr>
        <p:spPr>
          <a:xfrm>
            <a:off x="685801" y="1745129"/>
            <a:ext cx="10131425" cy="4046071"/>
          </a:xfrm>
        </p:spPr>
        <p:txBody>
          <a:bodyPr>
            <a:noAutofit/>
          </a:bodyPr>
          <a:lstStyle/>
          <a:p>
            <a:r>
              <a:rPr lang="en-US" sz="3200" b="1"/>
              <a:t>Problem statement</a:t>
            </a:r>
          </a:p>
          <a:p>
            <a:r>
              <a:rPr lang="en-US" sz="3200" b="1"/>
              <a:t>Project overview</a:t>
            </a:r>
          </a:p>
          <a:p>
            <a:r>
              <a:rPr lang="en-US" sz="3200" b="1"/>
              <a:t>End users</a:t>
            </a:r>
          </a:p>
          <a:p>
            <a:r>
              <a:rPr lang="en-US" sz="3200" b="1"/>
              <a:t>Tools and techniques</a:t>
            </a:r>
          </a:p>
          <a:p>
            <a:r>
              <a:rPr lang="en-US" sz="3200" b="1"/>
              <a:t>Application design and layout</a:t>
            </a:r>
          </a:p>
          <a:p>
            <a:r>
              <a:rPr lang="en-US" sz="3200" b="1"/>
              <a:t>Features and functionality</a:t>
            </a:r>
          </a:p>
          <a:p>
            <a:r>
              <a:rPr lang="en-US" sz="3200" b="1"/>
              <a:t>Results and screenshots</a:t>
            </a:r>
          </a:p>
          <a:p>
            <a:r>
              <a:rPr lang="en-US" sz="3200" b="1"/>
              <a:t>Conclusion</a:t>
            </a:r>
          </a:p>
          <a:p>
            <a:r>
              <a:rPr lang="en-US" sz="3200" b="1"/>
              <a:t>GitHub link</a:t>
            </a:r>
          </a:p>
        </p:txBody>
      </p:sp>
    </p:spTree>
    <p:extLst>
      <p:ext uri="{BB962C8B-B14F-4D97-AF65-F5344CB8AC3E}">
        <p14:creationId xmlns:p14="http://schemas.microsoft.com/office/powerpoint/2010/main" val="84370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6DFE-A767-9DEC-C3B2-507A973C3078}"/>
              </a:ext>
            </a:extLst>
          </p:cNvPr>
          <p:cNvSpPr>
            <a:spLocks noGrp="1"/>
          </p:cNvSpPr>
          <p:nvPr>
            <p:ph type="title"/>
          </p:nvPr>
        </p:nvSpPr>
        <p:spPr/>
        <p:txBody>
          <a:bodyPr>
            <a:normAutofit/>
          </a:bodyPr>
          <a:lstStyle/>
          <a:p>
            <a:r>
              <a:rPr lang="en-US" sz="4400" b="1"/>
              <a:t>PROBLEM STATEMENT </a:t>
            </a:r>
          </a:p>
        </p:txBody>
      </p:sp>
      <p:sp>
        <p:nvSpPr>
          <p:cNvPr id="3" name="Content Placeholder 2">
            <a:extLst>
              <a:ext uri="{FF2B5EF4-FFF2-40B4-BE49-F238E27FC236}">
                <a16:creationId xmlns:a16="http://schemas.microsoft.com/office/drawing/2014/main" id="{DE84502B-7C16-4A33-E2C1-6D66E5E3C9C4}"/>
              </a:ext>
            </a:extLst>
          </p:cNvPr>
          <p:cNvSpPr>
            <a:spLocks noGrp="1"/>
          </p:cNvSpPr>
          <p:nvPr>
            <p:ph idx="1"/>
          </p:nvPr>
        </p:nvSpPr>
        <p:spPr>
          <a:xfrm>
            <a:off x="685801" y="1745129"/>
            <a:ext cx="10286999" cy="4503271"/>
          </a:xfrm>
        </p:spPr>
        <p:txBody>
          <a:bodyPr>
            <a:noAutofit/>
          </a:bodyPr>
          <a:lstStyle/>
          <a:p>
            <a:r>
              <a:rPr lang="en-US" sz="3600"/>
              <a:t>People face difficulty in managing multiple IDs (like Aadhar, Passport, Driving License).
Manual verification is slow and prone to errors.
No single digital platform to securely store and verify identity information.</a:t>
            </a:r>
          </a:p>
        </p:txBody>
      </p:sp>
    </p:spTree>
    <p:extLst>
      <p:ext uri="{BB962C8B-B14F-4D97-AF65-F5344CB8AC3E}">
        <p14:creationId xmlns:p14="http://schemas.microsoft.com/office/powerpoint/2010/main" val="1551197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2260-04C4-3EEB-7CA8-87EE926789A4}"/>
              </a:ext>
            </a:extLst>
          </p:cNvPr>
          <p:cNvSpPr>
            <a:spLocks noGrp="1"/>
          </p:cNvSpPr>
          <p:nvPr>
            <p:ph type="title"/>
          </p:nvPr>
        </p:nvSpPr>
        <p:spPr/>
        <p:txBody>
          <a:bodyPr>
            <a:normAutofit/>
          </a:bodyPr>
          <a:lstStyle/>
          <a:p>
            <a:r>
              <a:rPr lang="en-US" sz="4400" b="1"/>
              <a:t>PROJECT OVERVIEW </a:t>
            </a:r>
          </a:p>
        </p:txBody>
      </p:sp>
      <p:sp>
        <p:nvSpPr>
          <p:cNvPr id="3" name="Content Placeholder 2">
            <a:extLst>
              <a:ext uri="{FF2B5EF4-FFF2-40B4-BE49-F238E27FC236}">
                <a16:creationId xmlns:a16="http://schemas.microsoft.com/office/drawing/2014/main" id="{79CC3F3F-F533-AABD-AE22-84E7599BB58A}"/>
              </a:ext>
            </a:extLst>
          </p:cNvPr>
          <p:cNvSpPr>
            <a:spLocks noGrp="1"/>
          </p:cNvSpPr>
          <p:nvPr>
            <p:ph idx="1"/>
          </p:nvPr>
        </p:nvSpPr>
        <p:spPr/>
        <p:txBody>
          <a:bodyPr>
            <a:noAutofit/>
          </a:bodyPr>
          <a:lstStyle/>
          <a:p>
            <a:r>
              <a:rPr lang="en-US" sz="3600"/>
              <a:t>Create a web-based system where users can store, manage, and share their digital identity.
Provides a simple interface to add personal details and documents.
Fast and secure verification using the web application.</a:t>
            </a:r>
          </a:p>
        </p:txBody>
      </p:sp>
    </p:spTree>
    <p:extLst>
      <p:ext uri="{BB962C8B-B14F-4D97-AF65-F5344CB8AC3E}">
        <p14:creationId xmlns:p14="http://schemas.microsoft.com/office/powerpoint/2010/main" val="352292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6836-1970-B421-C2EA-A2D334FECE18}"/>
              </a:ext>
            </a:extLst>
          </p:cNvPr>
          <p:cNvSpPr>
            <a:spLocks noGrp="1"/>
          </p:cNvSpPr>
          <p:nvPr>
            <p:ph type="title"/>
          </p:nvPr>
        </p:nvSpPr>
        <p:spPr/>
        <p:txBody>
          <a:bodyPr>
            <a:normAutofit/>
          </a:bodyPr>
          <a:lstStyle/>
          <a:p>
            <a:r>
              <a:rPr lang="en-US" sz="4400" b="1"/>
              <a:t>End users </a:t>
            </a:r>
          </a:p>
        </p:txBody>
      </p:sp>
      <p:sp>
        <p:nvSpPr>
          <p:cNvPr id="3" name="Content Placeholder 2">
            <a:extLst>
              <a:ext uri="{FF2B5EF4-FFF2-40B4-BE49-F238E27FC236}">
                <a16:creationId xmlns:a16="http://schemas.microsoft.com/office/drawing/2014/main" id="{2E4093D2-344A-E8E4-3988-B72E2D2B13B5}"/>
              </a:ext>
            </a:extLst>
          </p:cNvPr>
          <p:cNvSpPr>
            <a:spLocks noGrp="1"/>
          </p:cNvSpPr>
          <p:nvPr>
            <p:ph idx="1"/>
          </p:nvPr>
        </p:nvSpPr>
        <p:spPr/>
        <p:txBody>
          <a:bodyPr>
            <a:noAutofit/>
          </a:bodyPr>
          <a:lstStyle/>
          <a:p>
            <a:r>
              <a:rPr lang="en-US" sz="3600"/>
              <a:t>Individuals who need to store identity documents digitally.
Government agencies or service providers needing fast identity verification.
Educational institutions for student verification.</a:t>
            </a:r>
          </a:p>
        </p:txBody>
      </p:sp>
    </p:spTree>
    <p:extLst>
      <p:ext uri="{BB962C8B-B14F-4D97-AF65-F5344CB8AC3E}">
        <p14:creationId xmlns:p14="http://schemas.microsoft.com/office/powerpoint/2010/main" val="263128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722B2-BD75-9500-24AE-9989DD915CA4}"/>
              </a:ext>
            </a:extLst>
          </p:cNvPr>
          <p:cNvSpPr>
            <a:spLocks noGrp="1"/>
          </p:cNvSpPr>
          <p:nvPr>
            <p:ph type="title"/>
          </p:nvPr>
        </p:nvSpPr>
        <p:spPr/>
        <p:txBody>
          <a:bodyPr>
            <a:normAutofit/>
          </a:bodyPr>
          <a:lstStyle/>
          <a:p>
            <a:r>
              <a:rPr lang="en-US" sz="4400" b="1"/>
              <a:t>Tools and technologies </a:t>
            </a:r>
          </a:p>
        </p:txBody>
      </p:sp>
      <p:sp>
        <p:nvSpPr>
          <p:cNvPr id="3" name="Content Placeholder 2">
            <a:extLst>
              <a:ext uri="{FF2B5EF4-FFF2-40B4-BE49-F238E27FC236}">
                <a16:creationId xmlns:a16="http://schemas.microsoft.com/office/drawing/2014/main" id="{E21D92B4-BB6C-0179-7C2C-07DE97766D26}"/>
              </a:ext>
            </a:extLst>
          </p:cNvPr>
          <p:cNvSpPr>
            <a:spLocks noGrp="1"/>
          </p:cNvSpPr>
          <p:nvPr>
            <p:ph idx="1"/>
          </p:nvPr>
        </p:nvSpPr>
        <p:spPr/>
        <p:txBody>
          <a:bodyPr>
            <a:normAutofit/>
          </a:bodyPr>
          <a:lstStyle/>
          <a:p>
            <a:r>
              <a:rPr lang="en-US" sz="3600"/>
              <a:t>HTML – For webpage structure.</a:t>
            </a:r>
          </a:p>
          <a:p>
            <a:r>
              <a:rPr lang="en-US" sz="3600"/>
              <a:t>CSS – For styling the user interface (clean and simple design).
JavaScript – For interactivity (form validation, data storage, etc.).</a:t>
            </a:r>
          </a:p>
        </p:txBody>
      </p:sp>
    </p:spTree>
    <p:extLst>
      <p:ext uri="{BB962C8B-B14F-4D97-AF65-F5344CB8AC3E}">
        <p14:creationId xmlns:p14="http://schemas.microsoft.com/office/powerpoint/2010/main" val="2825046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2893-A4CD-5363-0371-E2EC10B08ACF}"/>
              </a:ext>
            </a:extLst>
          </p:cNvPr>
          <p:cNvSpPr>
            <a:spLocks noGrp="1"/>
          </p:cNvSpPr>
          <p:nvPr>
            <p:ph type="title"/>
          </p:nvPr>
        </p:nvSpPr>
        <p:spPr>
          <a:xfrm>
            <a:off x="537883" y="262964"/>
            <a:ext cx="10279344" cy="1111623"/>
          </a:xfrm>
        </p:spPr>
        <p:txBody>
          <a:bodyPr>
            <a:normAutofit/>
          </a:bodyPr>
          <a:lstStyle/>
          <a:p>
            <a:r>
              <a:rPr lang="en-US" sz="4400" b="1"/>
              <a:t>Portfolio design and layout </a:t>
            </a:r>
          </a:p>
        </p:txBody>
      </p:sp>
      <p:sp>
        <p:nvSpPr>
          <p:cNvPr id="3" name="Content Placeholder 2">
            <a:extLst>
              <a:ext uri="{FF2B5EF4-FFF2-40B4-BE49-F238E27FC236}">
                <a16:creationId xmlns:a16="http://schemas.microsoft.com/office/drawing/2014/main" id="{A8113454-BEED-22D5-BE12-DB44061255A5}"/>
              </a:ext>
            </a:extLst>
          </p:cNvPr>
          <p:cNvSpPr>
            <a:spLocks noGrp="1"/>
          </p:cNvSpPr>
          <p:nvPr>
            <p:ph idx="1"/>
          </p:nvPr>
        </p:nvSpPr>
        <p:spPr>
          <a:xfrm>
            <a:off x="685801" y="1374587"/>
            <a:ext cx="10131425" cy="4984378"/>
          </a:xfrm>
        </p:spPr>
        <p:txBody>
          <a:bodyPr>
            <a:noAutofit/>
          </a:bodyPr>
          <a:lstStyle/>
          <a:p>
            <a:r>
              <a:rPr lang="en-US" sz="3600"/>
              <a:t>Simple navigation bar with sections: Home, Add Identity, View Identity, About.
Clean form design for adding identity details (Name, Date of Birth, ID Numbers, Upload Documents).
Display stored identity in a readable card format.
Responsive design (works on mobile and desktop).</a:t>
            </a:r>
          </a:p>
        </p:txBody>
      </p:sp>
    </p:spTree>
    <p:extLst>
      <p:ext uri="{BB962C8B-B14F-4D97-AF65-F5344CB8AC3E}">
        <p14:creationId xmlns:p14="http://schemas.microsoft.com/office/powerpoint/2010/main" val="277341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443C1-1AF3-32F4-5B50-1B245FA446FD}"/>
              </a:ext>
            </a:extLst>
          </p:cNvPr>
          <p:cNvSpPr>
            <a:spLocks noGrp="1"/>
          </p:cNvSpPr>
          <p:nvPr>
            <p:ph type="title"/>
          </p:nvPr>
        </p:nvSpPr>
        <p:spPr>
          <a:xfrm>
            <a:off x="358589" y="131482"/>
            <a:ext cx="10458638" cy="1207247"/>
          </a:xfrm>
        </p:spPr>
        <p:txBody>
          <a:bodyPr>
            <a:normAutofit/>
          </a:bodyPr>
          <a:lstStyle/>
          <a:p>
            <a:r>
              <a:rPr lang="en-US" sz="4400" b="1"/>
              <a:t>Features and functionality </a:t>
            </a:r>
          </a:p>
        </p:txBody>
      </p:sp>
      <p:sp>
        <p:nvSpPr>
          <p:cNvPr id="3" name="Content Placeholder 2">
            <a:extLst>
              <a:ext uri="{FF2B5EF4-FFF2-40B4-BE49-F238E27FC236}">
                <a16:creationId xmlns:a16="http://schemas.microsoft.com/office/drawing/2014/main" id="{6144E8A0-1FEE-6A9A-2CFE-44F8E2FC63E6}"/>
              </a:ext>
            </a:extLst>
          </p:cNvPr>
          <p:cNvSpPr>
            <a:spLocks noGrp="1"/>
          </p:cNvSpPr>
          <p:nvPr>
            <p:ph idx="1"/>
          </p:nvPr>
        </p:nvSpPr>
        <p:spPr>
          <a:xfrm>
            <a:off x="215153" y="1123577"/>
            <a:ext cx="10946559" cy="5199530"/>
          </a:xfrm>
        </p:spPr>
        <p:txBody>
          <a:bodyPr>
            <a:noAutofit/>
          </a:bodyPr>
          <a:lstStyle/>
          <a:p>
            <a:r>
              <a:rPr lang="en-US" sz="2800" b="1"/>
              <a:t>Add Identity Details: Simple form to input personal details and upload scanned documents.
View Identity: Display stored identity details in a user-friendly way.
Edit or Delete Identity: Allow users to update or remove existing identity information.
Search Functionality: Find stored identities by name or ID number.
Data Stored Locally: Uses browser localStorage (no backend needed for simple projects).
Interactive Buttons: Save, View, Delete, and Edit with JavaScript functions.</a:t>
            </a:r>
          </a:p>
        </p:txBody>
      </p:sp>
    </p:spTree>
    <p:extLst>
      <p:ext uri="{BB962C8B-B14F-4D97-AF65-F5344CB8AC3E}">
        <p14:creationId xmlns:p14="http://schemas.microsoft.com/office/powerpoint/2010/main" val="35715338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 DIGITAL PORTFOLIO </vt:lpstr>
      <vt:lpstr>E-IDENTITY </vt:lpstr>
      <vt:lpstr>AGENDA </vt:lpstr>
      <vt:lpstr>PROBLEM STATEMENT </vt:lpstr>
      <vt:lpstr>PROJECT OVERVIEW </vt:lpstr>
      <vt:lpstr>End users </vt:lpstr>
      <vt:lpstr>Tools and technologies </vt:lpstr>
      <vt:lpstr>Portfolio design and layout </vt:lpstr>
      <vt:lpstr>Features and functionality </vt:lpstr>
      <vt:lpstr>Results and screenshots </vt:lpstr>
      <vt:lpstr>Conclusion </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DIGITAL PORTFOLIO </dc:title>
  <dc:creator>uzma72756@gmail.com</dc:creator>
  <cp:lastModifiedBy>uzma72756@gmail.com</cp:lastModifiedBy>
  <cp:revision>3</cp:revision>
  <dcterms:created xsi:type="dcterms:W3CDTF">2025-09-07T09:22:57Z</dcterms:created>
  <dcterms:modified xsi:type="dcterms:W3CDTF">2025-09-08T13:55:28Z</dcterms:modified>
</cp:coreProperties>
</file>