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5" r:id="rId4"/>
    <p:sldId id="268" r:id="rId5"/>
    <p:sldId id="269" r:id="rId6"/>
    <p:sldId id="266" r:id="rId7"/>
    <p:sldId id="270" r:id="rId8"/>
    <p:sldId id="267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1F1"/>
    <a:srgbClr val="116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023" autoAdjust="0"/>
  </p:normalViewPr>
  <p:slideViewPr>
    <p:cSldViewPr snapToGrid="0">
      <p:cViewPr varScale="1">
        <p:scale>
          <a:sx n="57" d="100"/>
          <a:sy n="57" d="100"/>
        </p:scale>
        <p:origin x="99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F4A58-E8E0-45C3-AE1C-D68C3CDAF53A}" type="datetimeFigureOut">
              <a:rPr lang="nb-NO" smtClean="0"/>
              <a:t>30.01.2019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8A65C-AAEA-4678-AF27-A92C4A39C9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2020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8A65C-AAEA-4678-AF27-A92C4A39C91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813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8449B-49F5-3C4D-8212-7213E250F7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86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8449B-49F5-3C4D-8212-7213E250F7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81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8A65C-AAEA-4678-AF27-A92C4A39C913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7433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8A65C-AAEA-4678-AF27-A92C4A39C913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7305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8449B-49F5-3C4D-8212-7213E250F7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82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8A65C-AAEA-4678-AF27-A92C4A39C913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2709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8A65C-AAEA-4678-AF27-A92C4A39C913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125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FC32-B13F-41F8-89B1-6DFFCDD5E88F}" type="datetimeFigureOut">
              <a:rPr lang="nb-NO" smtClean="0"/>
              <a:t>30.01.2019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3E87-FCC3-4A29-B80D-B7219A2F839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334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FC32-B13F-41F8-89B1-6DFFCDD5E88F}" type="datetimeFigureOut">
              <a:rPr lang="nb-NO" smtClean="0"/>
              <a:t>30.01.2019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3E87-FCC3-4A29-B80D-B7219A2F839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218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FC32-B13F-41F8-89B1-6DFFCDD5E88F}" type="datetimeFigureOut">
              <a:rPr lang="nb-NO" smtClean="0"/>
              <a:t>30.01.2019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3E87-FCC3-4A29-B80D-B7219A2F839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098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FC32-B13F-41F8-89B1-6DFFCDD5E88F}" type="datetimeFigureOut">
              <a:rPr lang="nb-NO" smtClean="0"/>
              <a:t>30.01.2019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3E87-FCC3-4A29-B80D-B7219A2F839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225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FC32-B13F-41F8-89B1-6DFFCDD5E88F}" type="datetimeFigureOut">
              <a:rPr lang="nb-NO" smtClean="0"/>
              <a:t>30.01.2019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3E87-FCC3-4A29-B80D-B7219A2F839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211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FC32-B13F-41F8-89B1-6DFFCDD5E88F}" type="datetimeFigureOut">
              <a:rPr lang="nb-NO" smtClean="0"/>
              <a:t>30.01.2019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3E87-FCC3-4A29-B80D-B7219A2F839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1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FC32-B13F-41F8-89B1-6DFFCDD5E88F}" type="datetimeFigureOut">
              <a:rPr lang="nb-NO" smtClean="0"/>
              <a:t>30.01.2019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3E87-FCC3-4A29-B80D-B7219A2F839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445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FC32-B13F-41F8-89B1-6DFFCDD5E88F}" type="datetimeFigureOut">
              <a:rPr lang="nb-NO" smtClean="0"/>
              <a:t>30.01.2019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3E87-FCC3-4A29-B80D-B7219A2F839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5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FC32-B13F-41F8-89B1-6DFFCDD5E88F}" type="datetimeFigureOut">
              <a:rPr lang="nb-NO" smtClean="0"/>
              <a:t>30.01.2019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3E87-FCC3-4A29-B80D-B7219A2F839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863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FC32-B13F-41F8-89B1-6DFFCDD5E88F}" type="datetimeFigureOut">
              <a:rPr lang="nb-NO" smtClean="0"/>
              <a:t>30.01.2019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3E87-FCC3-4A29-B80D-B7219A2F839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105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FC32-B13F-41F8-89B1-6DFFCDD5E88F}" type="datetimeFigureOut">
              <a:rPr lang="nb-NO" smtClean="0"/>
              <a:t>30.01.2019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3E87-FCC3-4A29-B80D-B7219A2F839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243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9FC32-B13F-41F8-89B1-6DFFCDD5E88F}" type="datetimeFigureOut">
              <a:rPr lang="nb-NO" smtClean="0"/>
              <a:t>30.01.2019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73E87-FCC3-4A29-B80D-B7219A2F839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294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kartverket.no/globalassets/standard/sosi-standarden-del-1-og-2/sosi-standard-del-1/5.0/regler_for_uml-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030777"/>
            <a:ext cx="9144000" cy="791701"/>
          </a:xfrm>
        </p:spPr>
        <p:txBody>
          <a:bodyPr>
            <a:normAutofit/>
          </a:bodyPr>
          <a:lstStyle/>
          <a:p>
            <a:r>
              <a:rPr lang="nb-NO" sz="3000" dirty="0" smtClean="0"/>
              <a:t>Ekstern kodeliste for kommunenummer</a:t>
            </a:r>
            <a:endParaRPr lang="nb-NO" sz="3000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697" y="2369127"/>
            <a:ext cx="3467300" cy="371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01195" y="260648"/>
            <a:ext cx="10711429" cy="503439"/>
          </a:xfrm>
        </p:spPr>
        <p:txBody>
          <a:bodyPr>
            <a:noAutofit/>
          </a:bodyPr>
          <a:lstStyle/>
          <a:p>
            <a:pPr algn="ctr"/>
            <a:r>
              <a:rPr lang="nb-NO" sz="3000" dirty="0" smtClean="0"/>
              <a:t>SOSI </a:t>
            </a:r>
            <a:r>
              <a:rPr lang="nb-NO" sz="3000" dirty="0"/>
              <a:t>5.0 beskriver </a:t>
            </a:r>
            <a:r>
              <a:rPr lang="nb-NO" sz="3000" dirty="0" smtClean="0"/>
              <a:t>eksterne </a:t>
            </a:r>
            <a:r>
              <a:rPr lang="nb-NO" sz="3000" dirty="0"/>
              <a:t>kodelister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1483" y="2554941"/>
            <a:ext cx="1847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151" y="947477"/>
            <a:ext cx="8420318" cy="4547236"/>
          </a:xfrm>
          <a:prstGeom prst="rect">
            <a:avLst/>
          </a:prstGeom>
        </p:spPr>
      </p:pic>
      <p:sp>
        <p:nvSpPr>
          <p:cNvPr id="6" name="TekstSylinder 5"/>
          <p:cNvSpPr txBox="1"/>
          <p:nvPr/>
        </p:nvSpPr>
        <p:spPr>
          <a:xfrm>
            <a:off x="1001195" y="5678103"/>
            <a:ext cx="104574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900" dirty="0" smtClean="0"/>
              <a:t>Lenke:</a:t>
            </a:r>
            <a:r>
              <a:rPr lang="nb-NO" sz="1500" dirty="0" smtClean="0"/>
              <a:t>	</a:t>
            </a:r>
            <a:r>
              <a:rPr lang="nb-NO" sz="1500" dirty="0" smtClean="0">
                <a:solidFill>
                  <a:schemeClr val="accent5"/>
                </a:solidFill>
                <a:hlinkClick r:id="rId4"/>
              </a:rPr>
              <a:t>https://www.kartverket.no/globalassets/standard/sosi-standarden-del-1-og-2/sosi-standard-del-1/5.0/regler_for_uml-</a:t>
            </a:r>
            <a:r>
              <a:rPr lang="nb-NO" sz="1500" dirty="0" smtClean="0">
                <a:solidFill>
                  <a:schemeClr val="accent5"/>
                </a:solidFill>
              </a:rPr>
              <a:t>	</a:t>
            </a:r>
            <a:r>
              <a:rPr lang="nb-NO" sz="1500" u="sng" dirty="0" smtClean="0">
                <a:solidFill>
                  <a:schemeClr val="accent5"/>
                </a:solidFill>
              </a:rPr>
              <a:t>modellering_5.0.pdf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8555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02431" y="219085"/>
            <a:ext cx="11071469" cy="503439"/>
          </a:xfrm>
        </p:spPr>
        <p:txBody>
          <a:bodyPr>
            <a:noAutofit/>
          </a:bodyPr>
          <a:lstStyle/>
          <a:p>
            <a:pPr algn="ctr"/>
            <a:r>
              <a:rPr lang="nb-NO" sz="3000" dirty="0" smtClean="0"/>
              <a:t>Veiledere for standarder</a:t>
            </a:r>
            <a:endParaRPr lang="nb-NO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2671483" y="2554941"/>
            <a:ext cx="1847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3" name="Bil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974" y="1019034"/>
            <a:ext cx="9785392" cy="454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0" y="1057519"/>
            <a:ext cx="7592510" cy="5418095"/>
          </a:xfrm>
          <a:prstGeom prst="rect">
            <a:avLst/>
          </a:prstGeom>
        </p:spPr>
      </p:pic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502430" y="435216"/>
            <a:ext cx="11071469" cy="503439"/>
          </a:xfrm>
        </p:spPr>
        <p:txBody>
          <a:bodyPr>
            <a:noAutofit/>
          </a:bodyPr>
          <a:lstStyle/>
          <a:p>
            <a:pPr algn="ctr"/>
            <a:r>
              <a:rPr lang="nb-NO" sz="3000" dirty="0" smtClean="0"/>
              <a:t>Veiledere i å bruke en eksternt forvaltet kodeliste i sin egen UML-modell</a:t>
            </a:r>
            <a:endParaRPr lang="nb-NO" sz="3000" dirty="0"/>
          </a:p>
        </p:txBody>
      </p:sp>
    </p:spTree>
    <p:extLst>
      <p:ext uri="{BB962C8B-B14F-4D97-AF65-F5344CB8AC3E}">
        <p14:creationId xmlns:p14="http://schemas.microsoft.com/office/powerpoint/2010/main" val="6508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549" y="1147183"/>
            <a:ext cx="8451473" cy="5253617"/>
          </a:xfrm>
          <a:prstGeom prst="rect">
            <a:avLst/>
          </a:prstGeom>
        </p:spPr>
      </p:pic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502430" y="435216"/>
            <a:ext cx="11071469" cy="503439"/>
          </a:xfrm>
        </p:spPr>
        <p:txBody>
          <a:bodyPr>
            <a:noAutofit/>
          </a:bodyPr>
          <a:lstStyle/>
          <a:p>
            <a:pPr algn="ctr"/>
            <a:r>
              <a:rPr lang="nb-NO" sz="3000" dirty="0" smtClean="0"/>
              <a:t>Veiledere i valg av eksternt forvaltet kodeliste for Kommunenummer</a:t>
            </a:r>
            <a:endParaRPr lang="nb-NO" sz="3000" dirty="0"/>
          </a:p>
        </p:txBody>
      </p:sp>
    </p:spTree>
    <p:extLst>
      <p:ext uri="{BB962C8B-B14F-4D97-AF65-F5344CB8AC3E}">
        <p14:creationId xmlns:p14="http://schemas.microsoft.com/office/powerpoint/2010/main" val="309133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1483" y="2554941"/>
            <a:ext cx="1847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3" name="Bil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571" y="845240"/>
            <a:ext cx="7635340" cy="455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4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261" y="800966"/>
            <a:ext cx="7273324" cy="5234074"/>
          </a:xfrm>
          <a:prstGeom prst="rect">
            <a:avLst/>
          </a:prstGeom>
        </p:spPr>
      </p:pic>
      <p:pic>
        <p:nvPicPr>
          <p:cNvPr id="4" name="Bild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356" y="1521488"/>
            <a:ext cx="6924675" cy="20859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Rett linje 5"/>
          <p:cNvCxnSpPr/>
          <p:nvPr/>
        </p:nvCxnSpPr>
        <p:spPr>
          <a:xfrm flipV="1">
            <a:off x="3208713" y="1521488"/>
            <a:ext cx="1968643" cy="107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linje 6"/>
          <p:cNvCxnSpPr/>
          <p:nvPr/>
        </p:nvCxnSpPr>
        <p:spPr>
          <a:xfrm>
            <a:off x="3208713" y="1729047"/>
            <a:ext cx="1968643" cy="1878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84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024" y="1460527"/>
            <a:ext cx="2613659" cy="679321"/>
          </a:xfrm>
          <a:prstGeom prst="rect">
            <a:avLst/>
          </a:prstGeom>
        </p:spPr>
      </p:pic>
      <p:pic>
        <p:nvPicPr>
          <p:cNvPr id="4" name="Bild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671" y="2786409"/>
            <a:ext cx="75247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66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43</Words>
  <Application>Microsoft Office PowerPoint</Application>
  <PresentationFormat>Widescreen</PresentationFormat>
  <Paragraphs>23</Paragraphs>
  <Slides>8</Slides>
  <Notes>8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Ekstern kodeliste for kommunenummer</vt:lpstr>
      <vt:lpstr>SOSI 5.0 beskriver eksterne kodelister</vt:lpstr>
      <vt:lpstr>Veiledere for standarder</vt:lpstr>
      <vt:lpstr>Veiledere i å bruke en eksternt forvaltet kodeliste i sin egen UML-modell</vt:lpstr>
      <vt:lpstr>Veiledere i valg av eksternt forvaltet kodeliste for Kommunenummer</vt:lpstr>
      <vt:lpstr>PowerPoint-presentasjon</vt:lpstr>
      <vt:lpstr>PowerPoint-presentasjon</vt:lpstr>
      <vt:lpstr>PowerPoint-presentasjon</vt:lpstr>
    </vt:vector>
  </TitlesOfParts>
  <Company>Statens Kartverk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Ekstern kodeliste for kommunenummer</dc:title>
  <dc:creator>Ragnhild Johanne Tunheim</dc:creator>
  <cp:lastModifiedBy>Ragnhild Johanne Tunheim</cp:lastModifiedBy>
  <cp:revision>9</cp:revision>
  <dcterms:created xsi:type="dcterms:W3CDTF">2019-01-25T12:50:33Z</dcterms:created>
  <dcterms:modified xsi:type="dcterms:W3CDTF">2019-01-30T12:46:58Z</dcterms:modified>
</cp:coreProperties>
</file>