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3" r:id="rId2"/>
    <p:sldMasterId id="2147483685" r:id="rId3"/>
    <p:sldMasterId id="2147483697" r:id="rId4"/>
    <p:sldMasterId id="2147483949" r:id="rId5"/>
    <p:sldMasterId id="2147484081" r:id="rId6"/>
  </p:sldMasterIdLst>
  <p:sldIdLst>
    <p:sldId id="280" r:id="rId7"/>
    <p:sldId id="267" r:id="rId8"/>
    <p:sldId id="281" r:id="rId9"/>
    <p:sldId id="275" r:id="rId10"/>
    <p:sldId id="282" r:id="rId11"/>
    <p:sldId id="274" r:id="rId12"/>
    <p:sldId id="284" r:id="rId13"/>
    <p:sldId id="276" r:id="rId14"/>
    <p:sldId id="277" r:id="rId15"/>
    <p:sldId id="278" r:id="rId16"/>
    <p:sldId id="288" r:id="rId17"/>
    <p:sldId id="271" r:id="rId18"/>
    <p:sldId id="291" r:id="rId19"/>
    <p:sldId id="272" r:id="rId20"/>
    <p:sldId id="292" r:id="rId21"/>
    <p:sldId id="293" r:id="rId22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75C7"/>
    <a:srgbClr val="4094E0"/>
    <a:srgbClr val="48A8D8"/>
    <a:srgbClr val="1F92BB"/>
    <a:srgbClr val="CCFFFF"/>
    <a:srgbClr val="FFCC66"/>
    <a:srgbClr val="FFFFFF"/>
    <a:srgbClr val="6666FF"/>
    <a:srgbClr val="6633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723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fld id="{35C52868-A4EE-4A69-BDF7-4DAC0012D71C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376670113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156A23-4B1C-41E0-8292-6A5DADB7DFBF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3945800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76C9FA-326D-4503-A998-2CD245671213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69469854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fld id="{85254D7B-84C8-4EF6-AC5C-E85A9308B294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276402104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99768-D6D2-4DD4-83C4-81CFD627699C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3652610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5CA2D9-876C-48F9-A320-D2E50D36FB55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313797769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7BA6FA-CD0A-4CF8-A825-895EB83CE025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201432728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EB2E42-9057-4C4C-8CE1-75FEA36329D6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84104524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4BF24E-2AC5-4273-BB21-EEA98F6BBA1E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19614259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61511C-B8D4-4AE0-A3AC-09BA2092BFD6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286751625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CFED0B-E206-4981-83D3-DD3397795482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55067098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5CE879-0647-446B-B2B6-6446F8B88D0D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97535254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DB0F56-F552-4903-A573-02F1168DC608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406865736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339A55-1C87-424A-8376-BDFF9FDD6EF7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07886628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AC23A9-6EC4-4FAA-A82E-FE7B54EFD117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256240630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fld id="{8A2F7826-A33C-4F4C-A8FF-09EC5D03E402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357006159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E2B6D0-19AE-41D0-B625-469494B9E4E9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98545814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C62135-002D-4F46-B4C9-D389BBF85783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48571802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904DA-1697-4151-8DDC-DF7D45FF763B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47400119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654CEC-8582-41BA-A771-92E7B1BA4A2D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85961707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A8400C-2D02-4C59-8B2F-98B34F0BDF53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3639593096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06C8C7-97E1-437C-B308-7C933E0EC673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9711995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FDE41B-7CB4-4E7A-AA2F-4CAE48B4659B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063403258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FBFD93-F57D-4861-89D2-02EB0AE7A828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418659206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2E7F89-4D03-4F4E-ACFD-C3A81894DDF1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574469296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6FCE81-8B61-4BCC-8D27-94EA3A1E7391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3094612831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767501-BDC5-4F99-A101-F8312207245B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2099906726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fld id="{7B0F967D-7AD9-4ABC-965C-A05EFFAF7940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72689007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596CA0-37A0-445B-B261-6C8648CFB6B3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3804821641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8845B-7B8D-4F18-AC61-9F747E06A93D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2987944723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89627C-D8AB-4D6A-B985-E92F6EE61457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2215945863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3F3AC2-4EB6-4D64-8263-32544264E24B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870253823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AE79BA-9EC8-4BEE-9663-B52EF4981CC0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29443071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C86440-5262-44B7-8FE7-D4EB7EE6B183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4220920431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9C23DC-725C-47B8-A6B3-E2BAA1F60BF3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527893792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D443D1-8B9F-4795-9C1E-78498F3645D0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2927143928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1F95BB-EDC7-4F18-8F5A-837BBC12517F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4049874234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6E0F3C-0E68-451E-8310-F29484A34A45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469745942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81C047-2317-4717-8D59-6523912FF847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65536884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fld id="{C03E3DC2-B5B9-446A-9D7D-992AF961918B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428093793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3F472B-5089-4C0D-8A81-451CA92D28C1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881177238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D7226-87A8-443A-9BB7-B568BE118171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3810972498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7DF8EA-2705-418F-9985-4791612D90E9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821419750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3265E4-35E7-4C66-B4CF-C5808D193545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294594686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EF5547-C2BC-4E6A-84B7-5BA4C20215D1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217966196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AFD8E-F531-436A-B0A9-1A34FDCB39D7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3200634716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AB4E86-B6F6-4013-BC6B-0B8CCDCD1444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042209574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23078-142B-4FE0-99AD-07B78C5E5A57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2910370372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17E143-7394-4F46-B47C-7F70980ECCD7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2432192983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0D59D9-1B99-41D9-8769-3732422D208C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55619446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5C2A3-26CF-487E-98D2-8ED2369F8AF7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739001552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35C52868-A4EE-4A69-BDF7-4DAC0012D71C}" type="slidenum">
              <a:rPr lang="en-US" altLang="bg-BG" smtClean="0"/>
              <a:pPr/>
              <a:t>‹#›</a:t>
            </a:fld>
            <a:endParaRPr lang="en-US" altLang="bg-BG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11026455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7F5CE879-0647-446B-B2B6-6446F8B88D0D}" type="slidenum">
              <a:rPr lang="en-US" altLang="bg-BG" smtClean="0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21908164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3AFDE41B-7CB4-4E7A-AA2F-4CAE48B4659B}" type="slidenum">
              <a:rPr lang="en-US" altLang="bg-BG" smtClean="0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357456756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6440-5262-44B7-8FE7-D4EB7EE6B183}" type="slidenum">
              <a:rPr lang="en-US" altLang="bg-BG" smtClean="0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42065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F348C8-8E55-4A5E-8742-CED11CAC9FCB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3734200191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5547-C2BC-4E6A-84B7-5BA4C20215D1}" type="slidenum">
              <a:rPr lang="en-US" altLang="bg-BG" smtClean="0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27874781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C8-8E55-4A5E-8742-CED11CAC9FCB}" type="slidenum">
              <a:rPr lang="en-US" altLang="bg-BG" smtClean="0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35971322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4C04-2147-41DC-AC41-A05B54E45815}" type="slidenum">
              <a:rPr lang="en-US" altLang="bg-BG" smtClean="0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36297386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33DD-E024-447C-B35D-575058A4F787}" type="slidenum">
              <a:rPr lang="en-US" altLang="bg-BG" smtClean="0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229502366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1E53-E390-4EF1-9605-0EA6B25252EA}" type="slidenum">
              <a:rPr lang="en-US" altLang="bg-BG" smtClean="0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235824663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D919-711B-4879-A2E0-00B5228C9097}" type="slidenum">
              <a:rPr lang="en-US" altLang="bg-BG" smtClean="0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98678530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D919-711B-4879-A2E0-00B5228C9097}" type="slidenum">
              <a:rPr lang="en-US" altLang="bg-BG" smtClean="0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45180984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D919-711B-4879-A2E0-00B5228C9097}" type="slidenum">
              <a:rPr lang="en-US" altLang="bg-BG" smtClean="0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86899156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D919-711B-4879-A2E0-00B5228C9097}" type="slidenum">
              <a:rPr lang="en-US" altLang="bg-BG" smtClean="0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5871039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D919-711B-4879-A2E0-00B5228C9097}" type="slidenum">
              <a:rPr lang="en-US" altLang="bg-BG" smtClean="0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339392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A34C04-2147-41DC-AC41-A05B54E45815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21218537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D919-711B-4879-A2E0-00B5228C9097}" type="slidenum">
              <a:rPr lang="en-US" altLang="bg-BG" smtClean="0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279426570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A23-4B1C-41E0-8292-6A5DADB7DFBF}" type="slidenum">
              <a:rPr lang="en-US" altLang="bg-BG" smtClean="0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404051570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C9FA-326D-4503-A998-2CD245671213}" type="slidenum">
              <a:rPr lang="en-US" altLang="bg-BG" smtClean="0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9605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8133DD-E024-447C-B35D-575058A4F787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28360701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181E53-E390-4EF1-9605-0EA6B25252EA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235891228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ags" Target="../tags/tag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ags" Target="../tags/tag7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ags" Target="../tags/tag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ags" Target="../tags/tag9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ags" Target="../tags/tag1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bg-BG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bg-BG" smtClean="0"/>
              <a:t>Click to edit Master text styles</a:t>
            </a:r>
          </a:p>
          <a:p>
            <a:pPr lvl="1"/>
            <a:r>
              <a:rPr lang="en-US" altLang="bg-BG" smtClean="0"/>
              <a:t>Second level</a:t>
            </a:r>
          </a:p>
          <a:p>
            <a:pPr lvl="2"/>
            <a:r>
              <a:rPr lang="en-US" altLang="bg-BG" smtClean="0"/>
              <a:t>Third level</a:t>
            </a:r>
          </a:p>
          <a:p>
            <a:pPr lvl="3"/>
            <a:r>
              <a:rPr lang="en-US" altLang="bg-BG" smtClean="0"/>
              <a:t>Fourth level</a:t>
            </a:r>
          </a:p>
          <a:p>
            <a:pPr lvl="4"/>
            <a:r>
              <a:rPr lang="en-US" altLang="bg-BG" smtClean="0"/>
              <a:t>Fifth level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tx1"/>
              </a:buCl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>
                <a:schemeClr val="tx1"/>
              </a:buCl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chemeClr val="tx1"/>
              </a:buClr>
              <a:defRPr sz="1400"/>
            </a:lvl1pPr>
          </a:lstStyle>
          <a:p>
            <a:fld id="{8BCBD919-711B-4879-A2E0-00B5228C9097}" type="slidenum">
              <a:rPr lang="en-US" altLang="bg-BG"/>
              <a:pPr/>
              <a:t>‹#›</a:t>
            </a:fld>
            <a:endParaRPr lang="en-US" alt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bg-BG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bg-BG" smtClean="0"/>
              <a:t>Click to edit Master text styles</a:t>
            </a:r>
          </a:p>
          <a:p>
            <a:pPr lvl="1"/>
            <a:r>
              <a:rPr lang="en-US" altLang="bg-BG" smtClean="0"/>
              <a:t>Second level</a:t>
            </a:r>
          </a:p>
          <a:p>
            <a:pPr lvl="2"/>
            <a:r>
              <a:rPr lang="en-US" altLang="bg-BG" smtClean="0"/>
              <a:t>Third level</a:t>
            </a:r>
          </a:p>
          <a:p>
            <a:pPr lvl="3"/>
            <a:r>
              <a:rPr lang="en-US" altLang="bg-BG" smtClean="0"/>
              <a:t>Fourth level</a:t>
            </a:r>
          </a:p>
          <a:p>
            <a:pPr lvl="4"/>
            <a:r>
              <a:rPr lang="en-US" altLang="bg-BG" smtClean="0"/>
              <a:t>Fifth level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defRPr sz="140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>
                <a:srgbClr val="000000"/>
              </a:buClr>
              <a:defRPr sz="140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defRPr sz="1400">
                <a:solidFill>
                  <a:srgbClr val="000000"/>
                </a:solidFill>
              </a:defRPr>
            </a:lvl1pPr>
          </a:lstStyle>
          <a:p>
            <a:fld id="{F63BE0AF-4D8F-42D5-9B25-C45F7479B063}" type="slidenum">
              <a:rPr lang="en-US" altLang="bg-BG"/>
              <a:pPr/>
              <a:t>‹#›</a:t>
            </a:fld>
            <a:endParaRPr lang="en-US" alt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bg-BG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bg-BG" smtClean="0"/>
              <a:t>Click to edit Master text styles</a:t>
            </a:r>
          </a:p>
          <a:p>
            <a:pPr lvl="1"/>
            <a:r>
              <a:rPr lang="en-US" altLang="bg-BG" smtClean="0"/>
              <a:t>Second level</a:t>
            </a:r>
          </a:p>
          <a:p>
            <a:pPr lvl="2"/>
            <a:r>
              <a:rPr lang="en-US" altLang="bg-BG" smtClean="0"/>
              <a:t>Third level</a:t>
            </a:r>
          </a:p>
          <a:p>
            <a:pPr lvl="3"/>
            <a:r>
              <a:rPr lang="en-US" altLang="bg-BG" smtClean="0"/>
              <a:t>Fourth level</a:t>
            </a:r>
          </a:p>
          <a:p>
            <a:pPr lvl="4"/>
            <a:r>
              <a:rPr lang="en-US" altLang="bg-BG" smtClean="0"/>
              <a:t>Fifth level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defRPr sz="140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>
                <a:srgbClr val="000000"/>
              </a:buClr>
              <a:defRPr sz="140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defRPr sz="1400">
                <a:solidFill>
                  <a:srgbClr val="000000"/>
                </a:solidFill>
              </a:defRPr>
            </a:lvl1pPr>
          </a:lstStyle>
          <a:p>
            <a:fld id="{4582BCBF-12E8-46B6-B37B-2E6B1C28A4BE}" type="slidenum">
              <a:rPr lang="en-US" altLang="bg-BG"/>
              <a:pPr/>
              <a:t>‹#›</a:t>
            </a:fld>
            <a:endParaRPr lang="en-US" alt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bg-BG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bg-BG" smtClean="0"/>
              <a:t>Click to edit Master text styles</a:t>
            </a:r>
          </a:p>
          <a:p>
            <a:pPr lvl="1"/>
            <a:r>
              <a:rPr lang="en-US" altLang="bg-BG" smtClean="0"/>
              <a:t>Second level</a:t>
            </a:r>
          </a:p>
          <a:p>
            <a:pPr lvl="2"/>
            <a:r>
              <a:rPr lang="en-US" altLang="bg-BG" smtClean="0"/>
              <a:t>Third level</a:t>
            </a:r>
          </a:p>
          <a:p>
            <a:pPr lvl="3"/>
            <a:r>
              <a:rPr lang="en-US" altLang="bg-BG" smtClean="0"/>
              <a:t>Fourth level</a:t>
            </a:r>
          </a:p>
          <a:p>
            <a:pPr lvl="4"/>
            <a:r>
              <a:rPr lang="en-US" altLang="bg-BG" smtClean="0"/>
              <a:t>Fifth level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defRPr sz="140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>
                <a:srgbClr val="000000"/>
              </a:buClr>
              <a:defRPr sz="140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defRPr sz="1400">
                <a:solidFill>
                  <a:srgbClr val="000000"/>
                </a:solidFill>
              </a:defRPr>
            </a:lvl1pPr>
          </a:lstStyle>
          <a:p>
            <a:fld id="{352EC910-1112-48D7-B2FC-5EE67C6EF05A}" type="slidenum">
              <a:rPr lang="en-US" altLang="bg-BG"/>
              <a:pPr/>
              <a:t>‹#›</a:t>
            </a:fld>
            <a:endParaRPr lang="en-US" alt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bg-BG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bg-BG" smtClean="0"/>
              <a:t>Click to edit Master text styles</a:t>
            </a:r>
          </a:p>
          <a:p>
            <a:pPr lvl="1"/>
            <a:r>
              <a:rPr lang="en-US" altLang="bg-BG" smtClean="0"/>
              <a:t>Second level</a:t>
            </a:r>
          </a:p>
          <a:p>
            <a:pPr lvl="2"/>
            <a:r>
              <a:rPr lang="en-US" altLang="bg-BG" smtClean="0"/>
              <a:t>Third level</a:t>
            </a:r>
          </a:p>
          <a:p>
            <a:pPr lvl="3"/>
            <a:r>
              <a:rPr lang="en-US" altLang="bg-BG" smtClean="0"/>
              <a:t>Fourth level</a:t>
            </a:r>
          </a:p>
          <a:p>
            <a:pPr lvl="4"/>
            <a:r>
              <a:rPr lang="en-US" altLang="bg-BG" smtClean="0"/>
              <a:t>Fifth level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defRPr sz="140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>
                <a:srgbClr val="000000"/>
              </a:buClr>
              <a:defRPr sz="140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defRPr sz="1400">
                <a:solidFill>
                  <a:srgbClr val="000000"/>
                </a:solidFill>
              </a:defRPr>
            </a:lvl1pPr>
          </a:lstStyle>
          <a:p>
            <a:fld id="{A4C7DB97-8855-4BE4-87F6-C783673D3AB3}" type="slidenum">
              <a:rPr lang="en-US" altLang="bg-BG"/>
              <a:pPr/>
              <a:t>‹#›</a:t>
            </a:fld>
            <a:endParaRPr lang="en-US" alt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CBD919-711B-4879-A2E0-00B5228C9097}" type="slidenum">
              <a:rPr lang="en-US" altLang="bg-BG" smtClean="0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62617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  <p:sldLayoutId id="2147484093" r:id="rId12"/>
    <p:sldLayoutId id="2147484094" r:id="rId13"/>
    <p:sldLayoutId id="2147484095" r:id="rId14"/>
    <p:sldLayoutId id="2147484096" r:id="rId15"/>
    <p:sldLayoutId id="2147484097" r:id="rId16"/>
    <p:sldLayoutId id="214748409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7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7.xml"/><Relationship Id="rId1" Type="http://schemas.openxmlformats.org/officeDocument/2006/relationships/themeOverride" Target="../theme/themeOverr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696200" cy="10668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4800" dirty="0" smtClean="0">
                <a:solidFill>
                  <a:srgbClr val="FFFFFF"/>
                </a:solidFill>
              </a:rPr>
              <a:t/>
            </a:r>
            <a:br>
              <a:rPr lang="en-US" sz="4800" dirty="0" smtClean="0">
                <a:solidFill>
                  <a:srgbClr val="FFFFFF"/>
                </a:solidFill>
              </a:rPr>
            </a:br>
            <a:endParaRPr lang="en-US" sz="4800" dirty="0" smtClean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133600"/>
            <a:ext cx="6017274" cy="25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304800"/>
            <a:ext cx="7704667" cy="609599"/>
          </a:xfrm>
        </p:spPr>
        <p:txBody>
          <a:bodyPr>
            <a:noAutofit/>
          </a:bodyPr>
          <a:lstStyle/>
          <a:p>
            <a:endParaRPr lang="bg-BG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990600"/>
            <a:ext cx="8161867" cy="5562599"/>
          </a:xfrm>
        </p:spPr>
        <p:txBody>
          <a:bodyPr>
            <a:noAutofit/>
          </a:bodyPr>
          <a:lstStyle/>
          <a:p>
            <a:pPr marL="720725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30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Дейности на програмата:</a:t>
            </a:r>
          </a:p>
          <a:p>
            <a:pPr marL="720725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32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063625" lvl="0" indent="-34290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ru-RU" sz="29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Изчислява оценките</a:t>
            </a:r>
            <a:r>
              <a:rPr lang="ru-RU" sz="29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които ще участват в </a:t>
            </a:r>
            <a:r>
              <a:rPr lang="ru-RU" sz="29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дипломата;</a:t>
            </a:r>
            <a:endParaRPr lang="ru-RU" sz="2900" dirty="0">
              <a:solidFill>
                <a:srgbClr val="1B75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63625" lvl="0" indent="-34290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ru-RU" sz="29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Изчислява средния </a:t>
            </a:r>
            <a:r>
              <a:rPr lang="ru-RU" sz="29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успех </a:t>
            </a:r>
            <a:r>
              <a:rPr lang="ru-RU" sz="29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 </a:t>
            </a:r>
            <a:r>
              <a:rPr lang="ru-RU" sz="29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диплома за завършено средно </a:t>
            </a:r>
            <a:r>
              <a:rPr lang="ru-RU" sz="29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образование;</a:t>
            </a:r>
          </a:p>
          <a:p>
            <a:pPr marL="1063625" lvl="0" indent="-34290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ru-RU" sz="29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Разпечатва документ с тези оценки, който може да послужи за вход на програмата АдминПро, чрез която официално се отпечатват дипломите.</a:t>
            </a:r>
            <a:endParaRPr lang="ru-RU" sz="2900" dirty="0">
              <a:solidFill>
                <a:srgbClr val="1B75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22228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6200" b="1" i="1" dirty="0" smtClean="0">
                <a:solidFill>
                  <a:schemeClr val="accent1">
                    <a:lumMod val="75000"/>
                  </a:schemeClr>
                </a:solidFill>
              </a:rPr>
              <a:t>Използвани технологии</a:t>
            </a:r>
            <a:endParaRPr lang="en-US" sz="62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57201"/>
            <a:ext cx="7467600" cy="914399"/>
          </a:xfrm>
        </p:spPr>
        <p:txBody>
          <a:bodyPr>
            <a:normAutofit/>
          </a:bodyPr>
          <a:lstStyle/>
          <a:p>
            <a:endParaRPr lang="bg-BG" sz="4400" dirty="0">
              <a:ln w="3175" cmpd="sng">
                <a:solidFill>
                  <a:schemeClr val="tx2">
                    <a:lumMod val="50000"/>
                    <a:lumOff val="50000"/>
                  </a:schemeClr>
                </a:solidFill>
              </a:ln>
              <a:solidFill>
                <a:srgbClr val="4094E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676400"/>
            <a:ext cx="7704667" cy="333281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3200" dirty="0" smtClean="0">
                <a:solidFill>
                  <a:srgbClr val="1B75C7"/>
                </a:solidFill>
                <a:latin typeface="Arial" charset="0"/>
                <a:cs typeface="Arial" charset="0"/>
              </a:rPr>
              <a:t>	При </a:t>
            </a:r>
            <a:r>
              <a:rPr lang="ru-RU" sz="3200" dirty="0">
                <a:solidFill>
                  <a:srgbClr val="1B75C7"/>
                </a:solidFill>
                <a:latin typeface="Arial" charset="0"/>
                <a:cs typeface="Arial" charset="0"/>
              </a:rPr>
              <a:t>реализацията на проекта използвахме Microsoft SQL Server за създаване и поддържане на базата от </a:t>
            </a:r>
            <a:r>
              <a:rPr lang="ru-RU" sz="3200" dirty="0" smtClean="0">
                <a:solidFill>
                  <a:srgbClr val="1B75C7"/>
                </a:solidFill>
                <a:latin typeface="Arial" charset="0"/>
                <a:cs typeface="Arial" charset="0"/>
              </a:rPr>
              <a:t>данни и Microsoft </a:t>
            </a:r>
            <a:r>
              <a:rPr lang="ru-RU" sz="3200" dirty="0">
                <a:solidFill>
                  <a:srgbClr val="1B75C7"/>
                </a:solidFill>
                <a:latin typeface="Arial" charset="0"/>
                <a:cs typeface="Arial" charset="0"/>
              </a:rPr>
              <a:t>Visual Studio за </a:t>
            </a:r>
            <a:r>
              <a:rPr lang="ru-RU" sz="3200" dirty="0" smtClean="0">
                <a:solidFill>
                  <a:srgbClr val="1B75C7"/>
                </a:solidFill>
                <a:latin typeface="Arial" charset="0"/>
                <a:cs typeface="Arial" charset="0"/>
              </a:rPr>
              <a:t>осъществяване на интерфейса и бизнес-логиката. </a:t>
            </a:r>
          </a:p>
          <a:p>
            <a:pPr marL="0" indent="0">
              <a:buNone/>
            </a:pPr>
            <a:endParaRPr lang="ru-RU" sz="3200" dirty="0">
              <a:solidFill>
                <a:srgbClr val="1B75C7"/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ru-RU" sz="3200" dirty="0" smtClean="0">
                <a:solidFill>
                  <a:srgbClr val="1B75C7"/>
                </a:solidFill>
                <a:latin typeface="Arial" charset="0"/>
                <a:cs typeface="Arial" charset="0"/>
              </a:rPr>
              <a:t>	Програмният </a:t>
            </a:r>
            <a:r>
              <a:rPr lang="ru-RU" sz="3200" dirty="0">
                <a:solidFill>
                  <a:srgbClr val="1B75C7"/>
                </a:solidFill>
                <a:latin typeface="Arial" charset="0"/>
                <a:cs typeface="Arial" charset="0"/>
              </a:rPr>
              <a:t>код </a:t>
            </a:r>
            <a:r>
              <a:rPr lang="ru-RU" sz="3200" dirty="0" smtClean="0">
                <a:solidFill>
                  <a:srgbClr val="1B75C7"/>
                </a:solidFill>
                <a:latin typeface="Arial" charset="0"/>
                <a:cs typeface="Arial" charset="0"/>
              </a:rPr>
              <a:t>е на C#. </a:t>
            </a:r>
            <a:endParaRPr lang="bg-BG" sz="3200" dirty="0">
              <a:solidFill>
                <a:srgbClr val="1B75C7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58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6200" b="1" i="1" dirty="0" smtClean="0">
                <a:solidFill>
                  <a:schemeClr val="accent1">
                    <a:lumMod val="75000"/>
                  </a:schemeClr>
                </a:solidFill>
              </a:rPr>
              <a:t>Заключение</a:t>
            </a:r>
            <a:endParaRPr lang="en-US" sz="62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5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366" y="228600"/>
            <a:ext cx="7315200" cy="838199"/>
          </a:xfrm>
        </p:spPr>
        <p:txBody>
          <a:bodyPr>
            <a:normAutofit/>
          </a:bodyPr>
          <a:lstStyle/>
          <a:p>
            <a:endParaRPr lang="bg-BG" sz="4800" dirty="0">
              <a:ln w="3175" cmpd="sng">
                <a:solidFill>
                  <a:schemeClr val="tx2">
                    <a:lumMod val="50000"/>
                    <a:lumOff val="50000"/>
                  </a:schemeClr>
                </a:solidFill>
              </a:ln>
              <a:solidFill>
                <a:srgbClr val="4094E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066799"/>
            <a:ext cx="7467600" cy="55626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800" dirty="0" smtClean="0">
                <a:solidFill>
                  <a:srgbClr val="1B75C7"/>
                </a:solidFill>
                <a:latin typeface="Arial" charset="0"/>
                <a:cs typeface="Arial" charset="0"/>
              </a:rPr>
              <a:t>	</a:t>
            </a:r>
            <a:r>
              <a:rPr lang="en-US" sz="2600" dirty="0" err="1" smtClean="0">
                <a:solidFill>
                  <a:srgbClr val="1B75C7"/>
                </a:solidFill>
                <a:latin typeface="Arial" charset="0"/>
                <a:cs typeface="Arial" charset="0"/>
              </a:rPr>
              <a:t>Прилож</a:t>
            </a:r>
            <a:r>
              <a:rPr lang="bg-BG" sz="2600" dirty="0">
                <a:solidFill>
                  <a:srgbClr val="1B75C7"/>
                </a:solidFill>
                <a:latin typeface="Arial" charset="0"/>
                <a:cs typeface="Arial" charset="0"/>
              </a:rPr>
              <a:t>ната програма</a:t>
            </a:r>
            <a:r>
              <a:rPr lang="en-US" sz="2600" dirty="0">
                <a:solidFill>
                  <a:srgbClr val="1B75C7"/>
                </a:solidFill>
                <a:latin typeface="Arial" charset="0"/>
                <a:cs typeface="Arial" charset="0"/>
              </a:rPr>
              <a:t> напълно автоматизира воденето на личния картон на </a:t>
            </a:r>
            <a:r>
              <a:rPr lang="en-US" sz="2600" dirty="0" smtClean="0">
                <a:solidFill>
                  <a:srgbClr val="1B75C7"/>
                </a:solidFill>
                <a:latin typeface="Arial" charset="0"/>
                <a:cs typeface="Arial" charset="0"/>
              </a:rPr>
              <a:t>ученика</a:t>
            </a:r>
            <a:r>
              <a:rPr lang="bg-BG" sz="2600" dirty="0" smtClean="0">
                <a:solidFill>
                  <a:srgbClr val="1B75C7"/>
                </a:solidFill>
                <a:latin typeface="Arial" charset="0"/>
                <a:cs typeface="Arial" charset="0"/>
              </a:rPr>
              <a:t>.</a:t>
            </a:r>
            <a:r>
              <a:rPr lang="en-US" sz="2600" dirty="0" smtClean="0">
                <a:solidFill>
                  <a:srgbClr val="1B75C7"/>
                </a:solidFill>
                <a:latin typeface="Arial" charset="0"/>
                <a:cs typeface="Arial" charset="0"/>
              </a:rPr>
              <a:t> </a:t>
            </a:r>
            <a:endParaRPr lang="bg-BG" sz="2600" dirty="0" smtClean="0">
              <a:solidFill>
                <a:srgbClr val="1B75C7"/>
              </a:solidFill>
              <a:latin typeface="Arial" charset="0"/>
              <a:cs typeface="Arial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bg-BG" sz="2600" dirty="0" smtClean="0">
                <a:solidFill>
                  <a:srgbClr val="1B75C7"/>
                </a:solidFill>
                <a:latin typeface="Arial" charset="0"/>
                <a:cs typeface="Arial" charset="0"/>
              </a:rPr>
              <a:t> </a:t>
            </a:r>
            <a:r>
              <a:rPr lang="bg-BG" dirty="0" smtClean="0">
                <a:solidFill>
                  <a:srgbClr val="1B75C7"/>
                </a:solidFill>
                <a:latin typeface="Arial" charset="0"/>
                <a:cs typeface="Arial" charset="0"/>
              </a:rPr>
              <a:t>Справя се с въвеждането/извичането на оценки и отсъствия.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bg-BG" dirty="0" smtClean="0">
                <a:solidFill>
                  <a:srgbClr val="1B75C7"/>
                </a:solidFill>
                <a:latin typeface="Arial" charset="0"/>
                <a:cs typeface="Arial" charset="0"/>
              </a:rPr>
              <a:t> Изчислява крайния успех на целия випуск ученици и успешно действа при въвеждане на всяка една от предишно споменатите дейности.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bg-BG" dirty="0" smtClean="0">
                <a:solidFill>
                  <a:srgbClr val="1B75C7"/>
                </a:solidFill>
                <a:latin typeface="Arial" charset="0"/>
                <a:cs typeface="Arial" charset="0"/>
              </a:rPr>
              <a:t> Работата на учителя е напълно автоматизирана, позволяваща му по-ефикасно водене на ученическия дневник и следователно улесняваща служебните му задължения.</a:t>
            </a:r>
          </a:p>
          <a:p>
            <a:pPr marL="0" indent="0">
              <a:buNone/>
            </a:pPr>
            <a:endParaRPr lang="bg-BG" sz="2800" dirty="0">
              <a:solidFill>
                <a:srgbClr val="1B75C7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729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bg-BG" sz="2900" dirty="0">
                <a:solidFill>
                  <a:srgbClr val="1B75C7"/>
                </a:solidFill>
                <a:latin typeface="Arial" charset="0"/>
                <a:cs typeface="Arial" charset="0"/>
              </a:rPr>
              <a:t/>
            </a:r>
            <a:br>
              <a:rPr lang="bg-BG" sz="2900" dirty="0">
                <a:solidFill>
                  <a:srgbClr val="1B75C7"/>
                </a:solidFill>
                <a:latin typeface="Arial" charset="0"/>
                <a:cs typeface="Arial" charset="0"/>
              </a:rPr>
            </a:br>
            <a:r>
              <a:rPr lang="bg-BG" sz="2400" dirty="0" smtClean="0">
                <a:solidFill>
                  <a:srgbClr val="1B75C7"/>
                </a:solidFill>
                <a:latin typeface="Arial" charset="0"/>
                <a:cs typeface="Arial" charset="0"/>
              </a:rPr>
              <a:t/>
            </a:r>
            <a:br>
              <a:rPr lang="bg-BG" sz="2400" dirty="0" smtClean="0">
                <a:solidFill>
                  <a:srgbClr val="1B75C7"/>
                </a:solidFill>
                <a:latin typeface="Arial" charset="0"/>
                <a:cs typeface="Arial" charset="0"/>
              </a:rPr>
            </a:br>
            <a:r>
              <a:rPr lang="bg-BG" sz="2400" dirty="0">
                <a:solidFill>
                  <a:srgbClr val="1B75C7"/>
                </a:solidFill>
                <a:latin typeface="Arial" charset="0"/>
                <a:cs typeface="Arial" charset="0"/>
              </a:rPr>
              <a:t/>
            </a:r>
            <a:br>
              <a:rPr lang="bg-BG" sz="2400" dirty="0">
                <a:solidFill>
                  <a:srgbClr val="1B75C7"/>
                </a:solidFill>
                <a:latin typeface="Arial" charset="0"/>
                <a:cs typeface="Arial" charset="0"/>
              </a:rPr>
            </a:br>
            <a:r>
              <a:rPr lang="bg-BG" sz="2400" dirty="0" smtClean="0">
                <a:solidFill>
                  <a:srgbClr val="1B75C7"/>
                </a:solidFill>
                <a:latin typeface="Arial" charset="0"/>
                <a:cs typeface="Arial" charset="0"/>
              </a:rPr>
              <a:t>	</a:t>
            </a:r>
            <a:r>
              <a:rPr lang="en-US" sz="2400" dirty="0" err="1" smtClean="0">
                <a:solidFill>
                  <a:srgbClr val="1B75C7"/>
                </a:solidFill>
                <a:latin typeface="Arial" charset="0"/>
                <a:cs typeface="Arial" charset="0"/>
              </a:rPr>
              <a:t>Натрупаните</a:t>
            </a:r>
            <a:r>
              <a:rPr lang="en-US" sz="2400" dirty="0" smtClean="0">
                <a:solidFill>
                  <a:srgbClr val="1B75C7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>
                <a:solidFill>
                  <a:srgbClr val="1B75C7"/>
                </a:solidFill>
                <a:latin typeface="Arial" charset="0"/>
                <a:cs typeface="Arial" charset="0"/>
              </a:rPr>
              <a:t>в </a:t>
            </a:r>
            <a:r>
              <a:rPr lang="en-US" sz="2400" dirty="0" err="1">
                <a:solidFill>
                  <a:srgbClr val="1B75C7"/>
                </a:solidFill>
                <a:latin typeface="Arial" charset="0"/>
                <a:cs typeface="Arial" charset="0"/>
              </a:rPr>
              <a:t>продължение</a:t>
            </a:r>
            <a:r>
              <a:rPr lang="en-US" sz="2400" dirty="0">
                <a:solidFill>
                  <a:srgbClr val="1B75C7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>
                <a:solidFill>
                  <a:srgbClr val="1B75C7"/>
                </a:solidFill>
                <a:latin typeface="Arial" charset="0"/>
                <a:cs typeface="Arial" charset="0"/>
              </a:rPr>
              <a:t>на</a:t>
            </a:r>
            <a:r>
              <a:rPr lang="en-US" sz="2400" dirty="0">
                <a:solidFill>
                  <a:srgbClr val="1B75C7"/>
                </a:solidFill>
                <a:latin typeface="Arial" charset="0"/>
                <a:cs typeface="Arial" charset="0"/>
              </a:rPr>
              <a:t> 4 </a:t>
            </a:r>
            <a:r>
              <a:rPr lang="en-US" sz="2400" dirty="0" err="1">
                <a:solidFill>
                  <a:srgbClr val="1B75C7"/>
                </a:solidFill>
                <a:latin typeface="Arial" charset="0"/>
                <a:cs typeface="Arial" charset="0"/>
              </a:rPr>
              <a:t>години</a:t>
            </a:r>
            <a:r>
              <a:rPr lang="en-US" sz="2400" dirty="0">
                <a:solidFill>
                  <a:srgbClr val="1B75C7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>
                <a:solidFill>
                  <a:srgbClr val="1B75C7"/>
                </a:solidFill>
                <a:latin typeface="Arial" charset="0"/>
                <a:cs typeface="Arial" charset="0"/>
              </a:rPr>
              <a:t>данни</a:t>
            </a:r>
            <a:r>
              <a:rPr lang="en-US" sz="2400" dirty="0">
                <a:solidFill>
                  <a:srgbClr val="1B75C7"/>
                </a:solidFill>
                <a:latin typeface="Arial" charset="0"/>
                <a:cs typeface="Arial" charset="0"/>
              </a:rPr>
              <a:t> в </a:t>
            </a:r>
            <a:r>
              <a:rPr lang="en-US" sz="2400" dirty="0" err="1">
                <a:solidFill>
                  <a:srgbClr val="1B75C7"/>
                </a:solidFill>
                <a:latin typeface="Arial" charset="0"/>
                <a:cs typeface="Arial" charset="0"/>
              </a:rPr>
              <a:t>базата</a:t>
            </a:r>
            <a:r>
              <a:rPr lang="en-US" sz="2400" dirty="0">
                <a:solidFill>
                  <a:srgbClr val="1B75C7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>
                <a:solidFill>
                  <a:srgbClr val="1B75C7"/>
                </a:solidFill>
                <a:latin typeface="Arial" charset="0"/>
                <a:cs typeface="Arial" charset="0"/>
              </a:rPr>
              <a:t>се</a:t>
            </a:r>
            <a:r>
              <a:rPr lang="en-US" sz="2400" dirty="0">
                <a:solidFill>
                  <a:srgbClr val="1B75C7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>
                <a:solidFill>
                  <a:srgbClr val="1B75C7"/>
                </a:solidFill>
                <a:latin typeface="Arial" charset="0"/>
                <a:cs typeface="Arial" charset="0"/>
              </a:rPr>
              <a:t>пренасят</a:t>
            </a:r>
            <a:r>
              <a:rPr lang="en-US" sz="2400" dirty="0">
                <a:solidFill>
                  <a:srgbClr val="1B75C7"/>
                </a:solidFill>
                <a:latin typeface="Arial" charset="0"/>
                <a:cs typeface="Arial" charset="0"/>
              </a:rPr>
              <a:t>  </a:t>
            </a:r>
            <a:r>
              <a:rPr lang="en-US" sz="2400" dirty="0" err="1">
                <a:solidFill>
                  <a:srgbClr val="1B75C7"/>
                </a:solidFill>
                <a:latin typeface="Arial" charset="0"/>
                <a:cs typeface="Arial" charset="0"/>
              </a:rPr>
              <a:t>автоматично</a:t>
            </a:r>
            <a:r>
              <a:rPr lang="en-US" sz="2400" dirty="0">
                <a:solidFill>
                  <a:srgbClr val="1B75C7"/>
                </a:solidFill>
                <a:latin typeface="Arial" charset="0"/>
                <a:cs typeface="Arial" charset="0"/>
              </a:rPr>
              <a:t>, </a:t>
            </a:r>
            <a:r>
              <a:rPr lang="en-US" sz="2400" dirty="0" err="1">
                <a:solidFill>
                  <a:srgbClr val="1B75C7"/>
                </a:solidFill>
                <a:latin typeface="Arial" charset="0"/>
                <a:cs typeface="Arial" charset="0"/>
              </a:rPr>
              <a:t>за</a:t>
            </a:r>
            <a:r>
              <a:rPr lang="en-US" sz="2400" dirty="0">
                <a:solidFill>
                  <a:srgbClr val="1B75C7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>
                <a:solidFill>
                  <a:srgbClr val="1B75C7"/>
                </a:solidFill>
                <a:latin typeface="Arial" charset="0"/>
                <a:cs typeface="Arial" charset="0"/>
              </a:rPr>
              <a:t>да</a:t>
            </a:r>
            <a:r>
              <a:rPr lang="en-US" sz="2400" dirty="0">
                <a:solidFill>
                  <a:srgbClr val="1B75C7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>
                <a:solidFill>
                  <a:srgbClr val="1B75C7"/>
                </a:solidFill>
                <a:latin typeface="Arial" charset="0"/>
                <a:cs typeface="Arial" charset="0"/>
              </a:rPr>
              <a:t>се</a:t>
            </a:r>
            <a:r>
              <a:rPr lang="en-US" sz="2400" dirty="0">
                <a:solidFill>
                  <a:srgbClr val="1B75C7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>
                <a:solidFill>
                  <a:srgbClr val="1B75C7"/>
                </a:solidFill>
                <a:latin typeface="Arial" charset="0"/>
                <a:cs typeface="Arial" charset="0"/>
              </a:rPr>
              <a:t>изчислят</a:t>
            </a:r>
            <a:r>
              <a:rPr lang="en-US" sz="2400" dirty="0">
                <a:solidFill>
                  <a:srgbClr val="1B75C7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>
                <a:solidFill>
                  <a:srgbClr val="1B75C7"/>
                </a:solidFill>
                <a:latin typeface="Arial" charset="0"/>
                <a:cs typeface="Arial" charset="0"/>
              </a:rPr>
              <a:t>окончателните</a:t>
            </a:r>
            <a:r>
              <a:rPr lang="en-US" sz="2400" dirty="0">
                <a:solidFill>
                  <a:srgbClr val="1B75C7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>
                <a:solidFill>
                  <a:srgbClr val="1B75C7"/>
                </a:solidFill>
                <a:latin typeface="Arial" charset="0"/>
                <a:cs typeface="Arial" charset="0"/>
              </a:rPr>
              <a:t>оценки</a:t>
            </a:r>
            <a:r>
              <a:rPr lang="en-US" sz="2400" dirty="0">
                <a:solidFill>
                  <a:srgbClr val="1B75C7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>
                <a:solidFill>
                  <a:srgbClr val="1B75C7"/>
                </a:solidFill>
                <a:latin typeface="Arial" charset="0"/>
                <a:cs typeface="Arial" charset="0"/>
              </a:rPr>
              <a:t>за</a:t>
            </a:r>
            <a:r>
              <a:rPr lang="en-US" sz="2400" dirty="0">
                <a:solidFill>
                  <a:srgbClr val="1B75C7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>
                <a:solidFill>
                  <a:srgbClr val="1B75C7"/>
                </a:solidFill>
                <a:latin typeface="Arial" charset="0"/>
                <a:cs typeface="Arial" charset="0"/>
              </a:rPr>
              <a:t>дипломата</a:t>
            </a:r>
            <a:r>
              <a:rPr lang="en-US" sz="2400" dirty="0">
                <a:solidFill>
                  <a:srgbClr val="1B75C7"/>
                </a:solidFill>
                <a:latin typeface="Arial" charset="0"/>
                <a:cs typeface="Arial" charset="0"/>
              </a:rPr>
              <a:t>.</a:t>
            </a:r>
            <a:r>
              <a:rPr lang="bg-BG" sz="2400" dirty="0">
                <a:solidFill>
                  <a:srgbClr val="1B75C7"/>
                </a:solidFill>
                <a:latin typeface="Arial" charset="0"/>
                <a:cs typeface="Arial" charset="0"/>
              </a:rPr>
              <a:t> Тези данни могат да се използват като входни данни в програмата „АдминПро“, чрез която се разпечатват официално дипломите за средно образование.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838200"/>
            <a:ext cx="5762563" cy="1364531"/>
          </a:xfrm>
        </p:spPr>
        <p:txBody>
          <a:bodyPr>
            <a:normAutofit/>
          </a:bodyPr>
          <a:lstStyle/>
          <a:p>
            <a:r>
              <a:rPr lang="bg-BG" sz="2900" dirty="0">
                <a:solidFill>
                  <a:srgbClr val="1B75C7"/>
                </a:solidFill>
                <a:latin typeface="Arial" charset="0"/>
                <a:cs typeface="Arial" charset="0"/>
              </a:rPr>
              <a:t>В допълнение към всичко това :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419568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6200" b="1" i="1" dirty="0" smtClean="0">
                <a:solidFill>
                  <a:schemeClr val="accent1">
                    <a:lumMod val="75000"/>
                  </a:schemeClr>
                </a:solidFill>
              </a:rPr>
              <a:t>Благодарим Ви за вниманието !</a:t>
            </a:r>
            <a:endParaRPr lang="en-US" sz="62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4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696200" cy="10668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4800" dirty="0" smtClean="0">
                <a:solidFill>
                  <a:srgbClr val="FFFFFF"/>
                </a:solidFill>
              </a:rPr>
              <a:t/>
            </a:r>
            <a:br>
              <a:rPr lang="en-US" sz="4800" dirty="0" smtClean="0">
                <a:solidFill>
                  <a:srgbClr val="FFFFFF"/>
                </a:solidFill>
              </a:rPr>
            </a:br>
            <a:endParaRPr lang="en-US" sz="4800" dirty="0" smtClean="0">
              <a:solidFill>
                <a:srgbClr val="FFFFFF"/>
              </a:solidFill>
            </a:endParaRPr>
          </a:p>
        </p:txBody>
      </p:sp>
      <p:sp>
        <p:nvSpPr>
          <p:cNvPr id="10243" name="TextBox 1"/>
          <p:cNvSpPr txBox="1">
            <a:spLocks noChangeArrowheads="1"/>
          </p:cNvSpPr>
          <p:nvPr/>
        </p:nvSpPr>
        <p:spPr bwMode="auto">
          <a:xfrm>
            <a:off x="1828800" y="1447800"/>
            <a:ext cx="67818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09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sz="2800" dirty="0" smtClean="0"/>
          </a:p>
          <a:p>
            <a:pPr algn="ctr" eaLnBrk="1" hangingPunct="1">
              <a:defRPr/>
            </a:pPr>
            <a:r>
              <a:rPr lang="en-US" sz="2800" dirty="0">
                <a:solidFill>
                  <a:srgbClr val="1B75C7"/>
                </a:solidFill>
              </a:rPr>
              <a:t>Атанас Тодоров Куртаков</a:t>
            </a:r>
            <a:endParaRPr lang="bg-BG" sz="2800" dirty="0">
              <a:solidFill>
                <a:srgbClr val="1B75C7"/>
              </a:solidFill>
            </a:endParaRPr>
          </a:p>
          <a:p>
            <a:pPr algn="ctr" eaLnBrk="1" hangingPunct="1">
              <a:defRPr/>
            </a:pPr>
            <a:r>
              <a:rPr lang="bg-BG" sz="2800" dirty="0" smtClean="0">
                <a:solidFill>
                  <a:srgbClr val="1B75C7"/>
                </a:solidFill>
              </a:rPr>
              <a:t>и</a:t>
            </a:r>
            <a:endParaRPr lang="en-US" sz="2800" dirty="0" smtClean="0">
              <a:solidFill>
                <a:srgbClr val="1B75C7"/>
              </a:solidFill>
            </a:endParaRPr>
          </a:p>
          <a:p>
            <a:pPr algn="ctr" eaLnBrk="1" hangingPunct="1">
              <a:defRPr/>
            </a:pPr>
            <a:r>
              <a:rPr lang="en-US" sz="2800" dirty="0" smtClean="0">
                <a:solidFill>
                  <a:srgbClr val="1B75C7"/>
                </a:solidFill>
              </a:rPr>
              <a:t>Александър </a:t>
            </a:r>
            <a:r>
              <a:rPr lang="en-US" sz="2800" dirty="0">
                <a:solidFill>
                  <a:srgbClr val="1B75C7"/>
                </a:solidFill>
              </a:rPr>
              <a:t>Бориславов Горанов</a:t>
            </a:r>
            <a:endParaRPr lang="bg-BG" sz="2800" dirty="0" smtClean="0">
              <a:solidFill>
                <a:srgbClr val="1B75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defRPr/>
            </a:pPr>
            <a:r>
              <a:rPr lang="bg-BG" sz="2800" dirty="0">
                <a:solidFill>
                  <a:srgbClr val="1B75C7"/>
                </a:solidFill>
              </a:rPr>
              <a:t>от 12 б клас</a:t>
            </a:r>
          </a:p>
          <a:p>
            <a:pPr algn="ctr" eaLnBrk="1" hangingPunct="1">
              <a:defRPr/>
            </a:pPr>
            <a:r>
              <a:rPr lang="bg-BG" sz="2800" dirty="0">
                <a:solidFill>
                  <a:srgbClr val="1B75C7"/>
                </a:solidFill>
              </a:rPr>
              <a:t>Профил: Информатика, математика и английски език</a:t>
            </a:r>
          </a:p>
          <a:p>
            <a:pPr algn="ctr" eaLnBrk="1" hangingPunct="1">
              <a:defRPr/>
            </a:pPr>
            <a:r>
              <a:rPr lang="bg-BG" sz="2800" dirty="0">
                <a:solidFill>
                  <a:srgbClr val="1B75C7"/>
                </a:solidFill>
              </a:rPr>
              <a:t>МГ „Константин Величков“</a:t>
            </a:r>
          </a:p>
          <a:p>
            <a:pPr algn="ctr" eaLnBrk="1" hangingPunct="1">
              <a:defRPr/>
            </a:pPr>
            <a:r>
              <a:rPr lang="bg-BG" sz="2400" dirty="0">
                <a:solidFill>
                  <a:srgbClr val="1B75C7"/>
                </a:solidFill>
              </a:rPr>
              <a:t>Ръководител: инж. Цветанка Плачкова</a:t>
            </a:r>
          </a:p>
        </p:txBody>
      </p:sp>
      <p:sp>
        <p:nvSpPr>
          <p:cNvPr id="2" name="Rectangle 1"/>
          <p:cNvSpPr/>
          <p:nvPr/>
        </p:nvSpPr>
        <p:spPr>
          <a:xfrm>
            <a:off x="1981200" y="687169"/>
            <a:ext cx="6278001" cy="646331"/>
          </a:xfrm>
          <a:prstGeom prst="rect">
            <a:avLst/>
          </a:prstGeom>
          <a:noFill/>
          <a:effectLst>
            <a:glow rad="127000">
              <a:schemeClr val="accent1">
                <a:lumMod val="75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3600" b="1" cap="none" spc="0" dirty="0" smtClean="0">
                <a:ln w="12700">
                  <a:solidFill>
                    <a:schemeClr val="tx2">
                      <a:lumMod val="75000"/>
                      <a:lumOff val="25000"/>
                    </a:schemeClr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Проектът е разработен от:</a:t>
            </a:r>
            <a:endParaRPr lang="bg-BG" sz="3600" b="1" cap="none" spc="0" dirty="0">
              <a:ln w="12700">
                <a:solidFill>
                  <a:schemeClr val="tx2">
                    <a:lumMod val="75000"/>
                    <a:lumOff val="25000"/>
                  </a:schemeClr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758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6200" b="1" i="1" dirty="0" smtClean="0">
                <a:solidFill>
                  <a:schemeClr val="accent1">
                    <a:lumMod val="75000"/>
                  </a:schemeClr>
                </a:solidFill>
              </a:rPr>
              <a:t>Предговор</a:t>
            </a:r>
            <a:endParaRPr lang="en-US" sz="62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0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304801"/>
            <a:ext cx="7704667" cy="761999"/>
          </a:xfrm>
        </p:spPr>
        <p:txBody>
          <a:bodyPr>
            <a:normAutofit fontScale="90000"/>
          </a:bodyPr>
          <a:lstStyle/>
          <a:p>
            <a:r>
              <a:rPr lang="en-US" sz="43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3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914400"/>
            <a:ext cx="7704667" cy="5085416"/>
          </a:xfrm>
        </p:spPr>
        <p:txBody>
          <a:bodyPr>
            <a:normAutofit fontScale="92500"/>
          </a:bodyPr>
          <a:lstStyle/>
          <a:p>
            <a:pPr marL="457200" lvl="1" indent="0" defTabSz="914400" fontAlgn="base">
              <a:spcBef>
                <a:spcPts val="600"/>
              </a:spcBef>
              <a:spcAft>
                <a:spcPct val="0"/>
              </a:spcAft>
              <a:buClrTx/>
              <a:buSzPct val="80000"/>
              <a:buNone/>
              <a:defRPr/>
            </a:pPr>
            <a:r>
              <a:rPr lang="bg-BG" sz="28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457200" lvl="1" indent="0" defTabSz="914400" fontAlgn="base">
              <a:spcBef>
                <a:spcPts val="600"/>
              </a:spcBef>
              <a:spcAft>
                <a:spcPct val="0"/>
              </a:spcAft>
              <a:buClrTx/>
              <a:buSzPct val="80000"/>
              <a:buNone/>
              <a:defRPr/>
            </a:pPr>
            <a:endParaRPr lang="bg-BG" sz="2800" dirty="0">
              <a:solidFill>
                <a:srgbClr val="1B75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 fontAlgn="base">
              <a:spcBef>
                <a:spcPts val="6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Ø"/>
              <a:defRPr/>
            </a:pPr>
            <a:r>
              <a:rPr lang="bg-BG" sz="28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b="1" dirty="0" err="1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Лични</a:t>
            </a:r>
            <a:r>
              <a:rPr lang="bg-BG" sz="2800" b="1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ят</a:t>
            </a:r>
            <a:r>
              <a:rPr lang="en-US" sz="2800" b="1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картон</a:t>
            </a:r>
            <a:r>
              <a:rPr lang="en-US" sz="2800" b="1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r>
              <a:rPr lang="en-US" sz="28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учени</a:t>
            </a:r>
            <a:r>
              <a:rPr lang="bg-BG" sz="28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</a:t>
            </a:r>
            <a:r>
              <a:rPr lang="en-US" sz="28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8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en-US" sz="28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част от задължителната училищна документация с постоянен срок на </a:t>
            </a:r>
            <a:r>
              <a:rPr lang="en-US" sz="2800" dirty="0" err="1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съхранение</a:t>
            </a:r>
            <a:r>
              <a:rPr lang="en-US" sz="28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g-BG" sz="28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8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Той</a:t>
            </a:r>
            <a:r>
              <a:rPr lang="en-US" sz="28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представлява един вид "досие", въз основа на което училището издава диплома за завършено средно образование</a:t>
            </a:r>
            <a:r>
              <a:rPr lang="bg-BG" sz="28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 defTabSz="914400" fontAlgn="base">
              <a:spcBef>
                <a:spcPts val="6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Ø"/>
              <a:defRPr/>
            </a:pPr>
            <a:r>
              <a:rPr lang="bg-BG" sz="28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8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6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 момента всички дейности са се изпълнявали ръчно от класните ръководители, което представлява един доста трудоемък процес.</a:t>
            </a:r>
            <a:endParaRPr lang="bg-BG" sz="2600" dirty="0">
              <a:solidFill>
                <a:srgbClr val="1B75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8583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6200" b="1" i="1" dirty="0" smtClean="0">
                <a:solidFill>
                  <a:schemeClr val="accent1">
                    <a:lumMod val="75000"/>
                  </a:schemeClr>
                </a:solidFill>
              </a:rPr>
              <a:t>Цел на проекта</a:t>
            </a:r>
            <a:endParaRPr lang="en-US" sz="62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0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61999"/>
          </a:xfrm>
        </p:spPr>
        <p:txBody>
          <a:bodyPr>
            <a:noAutofit/>
          </a:bodyPr>
          <a:lstStyle/>
          <a:p>
            <a:endParaRPr lang="bg-BG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988" y="1447800"/>
            <a:ext cx="7933267" cy="4780616"/>
          </a:xfrm>
        </p:spPr>
        <p:txBody>
          <a:bodyPr>
            <a:normAutofit/>
          </a:bodyPr>
          <a:lstStyle/>
          <a:p>
            <a:pPr marL="457200" lvl="1" indent="0" defTabSz="914400" fontAlgn="base">
              <a:spcBef>
                <a:spcPts val="600"/>
              </a:spcBef>
              <a:spcAft>
                <a:spcPct val="0"/>
              </a:spcAft>
              <a:buClrTx/>
              <a:buSzPct val="80000"/>
              <a:buNone/>
              <a:defRPr/>
            </a:pPr>
            <a:r>
              <a:rPr lang="ru-RU" sz="32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Целта </a:t>
            </a:r>
            <a:r>
              <a:rPr lang="ru-RU" sz="32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ru-RU" sz="32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нашия </a:t>
            </a:r>
            <a:r>
              <a:rPr lang="ru-RU" sz="32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 </a:t>
            </a:r>
            <a:r>
              <a:rPr lang="ru-RU" sz="32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 :</a:t>
            </a:r>
          </a:p>
          <a:p>
            <a:pPr marL="457200" lvl="1" indent="0" defTabSz="914400" fontAlgn="base">
              <a:spcBef>
                <a:spcPts val="600"/>
              </a:spcBef>
              <a:spcAft>
                <a:spcPct val="0"/>
              </a:spcAft>
              <a:buClrTx/>
              <a:buSzPct val="80000"/>
              <a:buNone/>
              <a:defRPr/>
            </a:pPr>
            <a:endParaRPr lang="ru-RU" sz="3200" dirty="0" smtClean="0">
              <a:solidFill>
                <a:srgbClr val="1B75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 fontAlgn="base">
              <a:spcBef>
                <a:spcPts val="6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Ø"/>
              <a:defRPr/>
            </a:pPr>
            <a:r>
              <a:rPr lang="ru-RU" sz="32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Създаване на приложение</a:t>
            </a:r>
            <a:r>
              <a:rPr lang="ru-RU" sz="32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което напълно да автоматизира воденето на личния картон на ученика в едно средно училище и да е в помощ при изработването на дипломата за средно образование като изходен документ.</a:t>
            </a:r>
            <a:endParaRPr lang="bg-BG" sz="3200" dirty="0">
              <a:solidFill>
                <a:srgbClr val="1B75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7728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6200" b="1" i="1" dirty="0" smtClean="0">
                <a:solidFill>
                  <a:schemeClr val="accent1">
                    <a:lumMod val="75000"/>
                  </a:schemeClr>
                </a:solidFill>
              </a:rPr>
              <a:t>Същност</a:t>
            </a:r>
            <a:endParaRPr lang="en-US" sz="62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6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228601"/>
            <a:ext cx="7704667" cy="457200"/>
          </a:xfrm>
        </p:spPr>
        <p:txBody>
          <a:bodyPr>
            <a:noAutofit/>
          </a:bodyPr>
          <a:lstStyle/>
          <a:p>
            <a:endParaRPr lang="bg-BG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278" y="990600"/>
            <a:ext cx="8085667" cy="5715000"/>
          </a:xfrm>
        </p:spPr>
        <p:txBody>
          <a:bodyPr>
            <a:normAutofit fontScale="92500"/>
          </a:bodyPr>
          <a:lstStyle/>
          <a:p>
            <a:pPr marL="457200" lvl="1" indent="0" defTabSz="914400" fontAlgn="base">
              <a:spcBef>
                <a:spcPts val="600"/>
              </a:spcBef>
              <a:spcAft>
                <a:spcPct val="0"/>
              </a:spcAft>
              <a:buClrTx/>
              <a:buSzPct val="80000"/>
              <a:buNone/>
              <a:defRPr/>
            </a:pPr>
            <a:r>
              <a:rPr lang="ru-RU" sz="24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Проектът представлява приложна програма, работеща с база от данни и </a:t>
            </a:r>
            <a:r>
              <a:rPr lang="ru-RU" sz="24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предлагаща </a:t>
            </a:r>
            <a:r>
              <a:rPr lang="ru-RU" sz="24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следните дейности</a:t>
            </a:r>
            <a:r>
              <a:rPr lang="ru-RU" sz="24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 defTabSz="914400" fontAlgn="base">
              <a:spcBef>
                <a:spcPts val="600"/>
              </a:spcBef>
              <a:spcAft>
                <a:spcPct val="0"/>
              </a:spcAft>
              <a:buClrTx/>
              <a:buSzPct val="80000"/>
              <a:buNone/>
              <a:defRPr/>
            </a:pPr>
            <a:r>
              <a:rPr lang="ru-RU" sz="24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dirty="0">
              <a:solidFill>
                <a:srgbClr val="1B75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defTabSz="914400" fontAlgn="base">
              <a:spcBef>
                <a:spcPts val="600"/>
              </a:spcBef>
              <a:spcAft>
                <a:spcPct val="0"/>
              </a:spcAft>
              <a:buClrTx/>
              <a:buSzPct val="80000"/>
              <a:buNone/>
              <a:defRPr/>
            </a:pPr>
            <a:r>
              <a:rPr lang="ru-RU" sz="24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Дейности на </a:t>
            </a:r>
            <a:r>
              <a:rPr lang="ru-RU" sz="24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администратора - въвеждане на:</a:t>
            </a:r>
          </a:p>
          <a:p>
            <a:pPr marL="457200" lvl="1" indent="0" defTabSz="914400" fontAlgn="base">
              <a:spcBef>
                <a:spcPts val="600"/>
              </a:spcBef>
              <a:spcAft>
                <a:spcPct val="0"/>
              </a:spcAft>
              <a:buClrTx/>
              <a:buSzPct val="80000"/>
              <a:buNone/>
              <a:defRPr/>
            </a:pPr>
            <a:endParaRPr lang="ru-RU" dirty="0">
              <a:solidFill>
                <a:srgbClr val="1B75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63625" lvl="0" indent="-34290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bg-BG" sz="20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Учебните</a:t>
            </a:r>
            <a:r>
              <a:rPr lang="en-US" sz="20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срокове </a:t>
            </a:r>
            <a:r>
              <a:rPr lang="bg-BG" sz="20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0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bg-BG" sz="20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срок, </a:t>
            </a:r>
            <a:r>
              <a:rPr lang="en-US" sz="20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bg-BG" sz="20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срок и за </a:t>
            </a:r>
            <a:r>
              <a:rPr lang="bg-BG" sz="20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годината;</a:t>
            </a:r>
            <a:endParaRPr lang="bg-BG" sz="2000" dirty="0">
              <a:solidFill>
                <a:srgbClr val="1B75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63625" lvl="0" indent="-34290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bg-BG" sz="20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Вид отсъствия – </a:t>
            </a:r>
            <a:r>
              <a:rPr lang="bg-BG" sz="20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извинени/неизвинени;</a:t>
            </a:r>
            <a:endParaRPr lang="bg-BG" sz="2000" dirty="0">
              <a:solidFill>
                <a:srgbClr val="1B75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63625" lvl="0" indent="-34290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bg-BG" sz="20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Настоящата учебна </a:t>
            </a:r>
            <a:r>
              <a:rPr lang="bg-BG" sz="20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година;</a:t>
            </a:r>
            <a:endParaRPr lang="bg-BG" sz="2000" dirty="0">
              <a:solidFill>
                <a:srgbClr val="1B75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63625" lvl="0" indent="-34290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bg-BG" sz="20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Всички учебни предмети, съгласно учебните планове на министерството на </a:t>
            </a:r>
            <a:r>
              <a:rPr lang="bg-BG" sz="20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образованието;</a:t>
            </a:r>
            <a:endParaRPr lang="bg-BG" sz="2000" dirty="0">
              <a:solidFill>
                <a:srgbClr val="1B75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63625" lvl="0" indent="-34290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bg-BG" sz="20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Типа </a:t>
            </a:r>
            <a:r>
              <a:rPr lang="bg-BG" sz="20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тези </a:t>
            </a:r>
            <a:r>
              <a:rPr lang="bg-BG" sz="20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учебните предмети – ЗП, ЗИП, ЗПП, СИП, </a:t>
            </a:r>
            <a:r>
              <a:rPr lang="bg-BG" sz="20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ДЗИ;</a:t>
            </a:r>
            <a:endParaRPr lang="bg-BG" sz="2000" dirty="0">
              <a:solidFill>
                <a:srgbClr val="1B75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63625" lvl="0" indent="-34290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bg-BG" sz="20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Профилите на </a:t>
            </a:r>
            <a:r>
              <a:rPr lang="bg-BG" sz="20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паралелките;</a:t>
            </a:r>
          </a:p>
          <a:p>
            <a:pPr marL="1063625" lvl="0" indent="-34290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bg-BG" sz="20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Преминаване от 9-ти </a:t>
            </a:r>
            <a:r>
              <a:rPr lang="bg-BG" sz="20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класове в </a:t>
            </a:r>
            <a:r>
              <a:rPr lang="bg-BG" sz="20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10-ти и т.н.;</a:t>
            </a:r>
            <a:endParaRPr lang="bg-BG" sz="2000" dirty="0">
              <a:solidFill>
                <a:srgbClr val="1B75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63625" lvl="0" indent="-34290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bg-BG" sz="20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Имената на учениците от тези </a:t>
            </a:r>
            <a:r>
              <a:rPr lang="bg-BG" sz="20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класове;</a:t>
            </a:r>
            <a:endParaRPr lang="bg-BG" sz="2000" dirty="0">
              <a:solidFill>
                <a:srgbClr val="1B75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63625" lvl="0" indent="-34290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bg-BG" sz="20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Данните на </a:t>
            </a:r>
            <a:r>
              <a:rPr lang="bg-BG" sz="20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учителите - </a:t>
            </a:r>
            <a:r>
              <a:rPr lang="bg-BG" sz="20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класни </a:t>
            </a:r>
            <a:r>
              <a:rPr lang="bg-BG" sz="20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ръководители;</a:t>
            </a:r>
            <a:endParaRPr lang="bg-BG" sz="2000" dirty="0">
              <a:solidFill>
                <a:srgbClr val="1B75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63625" lvl="0" indent="-34290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bg-BG" sz="20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Названията на населените места (градове и села) от адресите на </a:t>
            </a:r>
            <a:r>
              <a:rPr lang="bg-BG" sz="20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учениците;</a:t>
            </a:r>
            <a:endParaRPr lang="bg-BG" sz="2000" dirty="0">
              <a:solidFill>
                <a:srgbClr val="1B75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1174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61999"/>
          </a:xfrm>
        </p:spPr>
        <p:txBody>
          <a:bodyPr>
            <a:noAutofit/>
          </a:bodyPr>
          <a:lstStyle/>
          <a:p>
            <a:endParaRPr lang="bg-BG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447800"/>
            <a:ext cx="7704667" cy="4552016"/>
          </a:xfrm>
        </p:spPr>
        <p:txBody>
          <a:bodyPr>
            <a:normAutofit/>
          </a:bodyPr>
          <a:lstStyle/>
          <a:p>
            <a:pPr marL="720725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30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Дейности на класния ръководител:</a:t>
            </a:r>
          </a:p>
          <a:p>
            <a:pPr marL="1063625" indent="-34290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lang="ru-RU" sz="2900" dirty="0">
              <a:solidFill>
                <a:srgbClr val="1B75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63625" indent="-34290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ru-RU" sz="29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Въвеждане </a:t>
            </a:r>
            <a:r>
              <a:rPr lang="ru-RU" sz="29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ru-RU" sz="29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срочни и годишни оценки </a:t>
            </a:r>
            <a:r>
              <a:rPr lang="ru-RU" sz="29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всички предмети  </a:t>
            </a:r>
            <a:r>
              <a:rPr lang="ru-RU" sz="29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 учебната година, както и отсъствия;</a:t>
            </a:r>
          </a:p>
          <a:p>
            <a:pPr marL="1063625" indent="-34290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ru-RU" sz="29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Въвеждане на оценките от </a:t>
            </a:r>
            <a:r>
              <a:rPr lang="ru-RU" sz="29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успешно </a:t>
            </a:r>
            <a:r>
              <a:rPr lang="ru-RU" sz="29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положените изпити от ДЗИ, при завършване на 12 клас; </a:t>
            </a:r>
            <a:endParaRPr lang="ru-RU" sz="2900" dirty="0">
              <a:solidFill>
                <a:srgbClr val="1B75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63625" indent="-34290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ru-RU" sz="29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Възможност </a:t>
            </a:r>
            <a:r>
              <a:rPr lang="ru-RU" sz="29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 промяна/редактиране на оценки.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6201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hri_0288_slide">
  <a:themeElements>
    <a:clrScheme name="chri_0288_slide 2">
      <a:dk1>
        <a:srgbClr val="000000"/>
      </a:dk1>
      <a:lt1>
        <a:srgbClr val="B2DFEE"/>
      </a:lt1>
      <a:dk2>
        <a:srgbClr val="000000"/>
      </a:dk2>
      <a:lt2>
        <a:srgbClr val="B2B2B2"/>
      </a:lt2>
      <a:accent1>
        <a:srgbClr val="0E5CBD"/>
      </a:accent1>
      <a:accent2>
        <a:srgbClr val="3AB912"/>
      </a:accent2>
      <a:accent3>
        <a:srgbClr val="D5ECF5"/>
      </a:accent3>
      <a:accent4>
        <a:srgbClr val="000000"/>
      </a:accent4>
      <a:accent5>
        <a:srgbClr val="AAB5DB"/>
      </a:accent5>
      <a:accent6>
        <a:srgbClr val="34A70F"/>
      </a:accent6>
      <a:hlink>
        <a:srgbClr val="003242"/>
      </a:hlink>
      <a:folHlink>
        <a:srgbClr val="155700"/>
      </a:folHlink>
    </a:clrScheme>
    <a:fontScheme name="chri_0288_slid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ri_0288_slide 1">
        <a:dk1>
          <a:srgbClr val="000000"/>
        </a:dk1>
        <a:lt1>
          <a:srgbClr val="B2DFEE"/>
        </a:lt1>
        <a:dk2>
          <a:srgbClr val="000000"/>
        </a:dk2>
        <a:lt2>
          <a:srgbClr val="B2B2B2"/>
        </a:lt2>
        <a:accent1>
          <a:srgbClr val="B3EDFF"/>
        </a:accent1>
        <a:accent2>
          <a:srgbClr val="66B3CC"/>
        </a:accent2>
        <a:accent3>
          <a:srgbClr val="D5ECF5"/>
        </a:accent3>
        <a:accent4>
          <a:srgbClr val="000000"/>
        </a:accent4>
        <a:accent5>
          <a:srgbClr val="D6F4FF"/>
        </a:accent5>
        <a:accent6>
          <a:srgbClr val="5CA2B9"/>
        </a:accent6>
        <a:hlink>
          <a:srgbClr val="0C5569"/>
        </a:hlink>
        <a:folHlink>
          <a:srgbClr val="006D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2">
        <a:dk1>
          <a:srgbClr val="000000"/>
        </a:dk1>
        <a:lt1>
          <a:srgbClr val="B2DFEE"/>
        </a:lt1>
        <a:dk2>
          <a:srgbClr val="000000"/>
        </a:dk2>
        <a:lt2>
          <a:srgbClr val="B2B2B2"/>
        </a:lt2>
        <a:accent1>
          <a:srgbClr val="0E5CBD"/>
        </a:accent1>
        <a:accent2>
          <a:srgbClr val="3AB912"/>
        </a:accent2>
        <a:accent3>
          <a:srgbClr val="D5ECF5"/>
        </a:accent3>
        <a:accent4>
          <a:srgbClr val="000000"/>
        </a:accent4>
        <a:accent5>
          <a:srgbClr val="AAB5DB"/>
        </a:accent5>
        <a:accent6>
          <a:srgbClr val="34A70F"/>
        </a:accent6>
        <a:hlink>
          <a:srgbClr val="003242"/>
        </a:hlink>
        <a:folHlink>
          <a:srgbClr val="1557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3">
        <a:dk1>
          <a:srgbClr val="000000"/>
        </a:dk1>
        <a:lt1>
          <a:srgbClr val="B2DFEE"/>
        </a:lt1>
        <a:dk2>
          <a:srgbClr val="000000"/>
        </a:dk2>
        <a:lt2>
          <a:srgbClr val="B2B2B2"/>
        </a:lt2>
        <a:accent1>
          <a:srgbClr val="B75314"/>
        </a:accent1>
        <a:accent2>
          <a:srgbClr val="C1760B"/>
        </a:accent2>
        <a:accent3>
          <a:srgbClr val="D5ECF5"/>
        </a:accent3>
        <a:accent4>
          <a:srgbClr val="000000"/>
        </a:accent4>
        <a:accent5>
          <a:srgbClr val="D8B3AA"/>
        </a:accent5>
        <a:accent6>
          <a:srgbClr val="AF6A09"/>
        </a:accent6>
        <a:hlink>
          <a:srgbClr val="004961"/>
        </a:hlink>
        <a:folHlink>
          <a:srgbClr val="650C1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4">
        <a:dk1>
          <a:srgbClr val="000000"/>
        </a:dk1>
        <a:lt1>
          <a:srgbClr val="B2DFEE"/>
        </a:lt1>
        <a:dk2>
          <a:srgbClr val="000000"/>
        </a:dk2>
        <a:lt2>
          <a:srgbClr val="B2B2B2"/>
        </a:lt2>
        <a:accent1>
          <a:srgbClr val="1390B8"/>
        </a:accent1>
        <a:accent2>
          <a:srgbClr val="C6C606"/>
        </a:accent2>
        <a:accent3>
          <a:srgbClr val="D5ECF5"/>
        </a:accent3>
        <a:accent4>
          <a:srgbClr val="000000"/>
        </a:accent4>
        <a:accent5>
          <a:srgbClr val="AAC6D8"/>
        </a:accent5>
        <a:accent6>
          <a:srgbClr val="B3B305"/>
        </a:accent6>
        <a:hlink>
          <a:srgbClr val="8F390A"/>
        </a:hlink>
        <a:folHlink>
          <a:srgbClr val="5117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3EDFF"/>
        </a:accent1>
        <a:accent2>
          <a:srgbClr val="66B3CC"/>
        </a:accent2>
        <a:accent3>
          <a:srgbClr val="FFFFFF"/>
        </a:accent3>
        <a:accent4>
          <a:srgbClr val="000000"/>
        </a:accent4>
        <a:accent5>
          <a:srgbClr val="D6F4FF"/>
        </a:accent5>
        <a:accent6>
          <a:srgbClr val="5CA2B9"/>
        </a:accent6>
        <a:hlink>
          <a:srgbClr val="0C5569"/>
        </a:hlink>
        <a:folHlink>
          <a:srgbClr val="006D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0E5CBD"/>
        </a:accent1>
        <a:accent2>
          <a:srgbClr val="3AB912"/>
        </a:accent2>
        <a:accent3>
          <a:srgbClr val="FFFFFF"/>
        </a:accent3>
        <a:accent4>
          <a:srgbClr val="000000"/>
        </a:accent4>
        <a:accent5>
          <a:srgbClr val="AAB5DB"/>
        </a:accent5>
        <a:accent6>
          <a:srgbClr val="34A70F"/>
        </a:accent6>
        <a:hlink>
          <a:srgbClr val="003242"/>
        </a:hlink>
        <a:folHlink>
          <a:srgbClr val="1557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75314"/>
        </a:accent1>
        <a:accent2>
          <a:srgbClr val="C1760B"/>
        </a:accent2>
        <a:accent3>
          <a:srgbClr val="FFFFFF"/>
        </a:accent3>
        <a:accent4>
          <a:srgbClr val="000000"/>
        </a:accent4>
        <a:accent5>
          <a:srgbClr val="D8B3AA"/>
        </a:accent5>
        <a:accent6>
          <a:srgbClr val="AF6A09"/>
        </a:accent6>
        <a:hlink>
          <a:srgbClr val="004961"/>
        </a:hlink>
        <a:folHlink>
          <a:srgbClr val="650C1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1390B8"/>
        </a:accent1>
        <a:accent2>
          <a:srgbClr val="C6C606"/>
        </a:accent2>
        <a:accent3>
          <a:srgbClr val="FFFFFF"/>
        </a:accent3>
        <a:accent4>
          <a:srgbClr val="000000"/>
        </a:accent4>
        <a:accent5>
          <a:srgbClr val="AAC6D8"/>
        </a:accent5>
        <a:accent6>
          <a:srgbClr val="B3B305"/>
        </a:accent6>
        <a:hlink>
          <a:srgbClr val="8F390A"/>
        </a:hlink>
        <a:folHlink>
          <a:srgbClr val="5117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hri_0288_slide">
  <a:themeElements>
    <a:clrScheme name="chri_0288_slide 2">
      <a:dk1>
        <a:srgbClr val="000000"/>
      </a:dk1>
      <a:lt1>
        <a:srgbClr val="B2DFEE"/>
      </a:lt1>
      <a:dk2>
        <a:srgbClr val="000000"/>
      </a:dk2>
      <a:lt2>
        <a:srgbClr val="B2B2B2"/>
      </a:lt2>
      <a:accent1>
        <a:srgbClr val="0E5CBD"/>
      </a:accent1>
      <a:accent2>
        <a:srgbClr val="3AB912"/>
      </a:accent2>
      <a:accent3>
        <a:srgbClr val="D5ECF5"/>
      </a:accent3>
      <a:accent4>
        <a:srgbClr val="000000"/>
      </a:accent4>
      <a:accent5>
        <a:srgbClr val="AAB5DB"/>
      </a:accent5>
      <a:accent6>
        <a:srgbClr val="34A70F"/>
      </a:accent6>
      <a:hlink>
        <a:srgbClr val="003242"/>
      </a:hlink>
      <a:folHlink>
        <a:srgbClr val="155700"/>
      </a:folHlink>
    </a:clrScheme>
    <a:fontScheme name="chri_0288_slid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ri_0288_slide 1">
        <a:dk1>
          <a:srgbClr val="000000"/>
        </a:dk1>
        <a:lt1>
          <a:srgbClr val="B2DFEE"/>
        </a:lt1>
        <a:dk2>
          <a:srgbClr val="000000"/>
        </a:dk2>
        <a:lt2>
          <a:srgbClr val="B2B2B2"/>
        </a:lt2>
        <a:accent1>
          <a:srgbClr val="B3EDFF"/>
        </a:accent1>
        <a:accent2>
          <a:srgbClr val="66B3CC"/>
        </a:accent2>
        <a:accent3>
          <a:srgbClr val="D5ECF5"/>
        </a:accent3>
        <a:accent4>
          <a:srgbClr val="000000"/>
        </a:accent4>
        <a:accent5>
          <a:srgbClr val="D6F4FF"/>
        </a:accent5>
        <a:accent6>
          <a:srgbClr val="5CA2B9"/>
        </a:accent6>
        <a:hlink>
          <a:srgbClr val="0C5569"/>
        </a:hlink>
        <a:folHlink>
          <a:srgbClr val="006D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2">
        <a:dk1>
          <a:srgbClr val="000000"/>
        </a:dk1>
        <a:lt1>
          <a:srgbClr val="B2DFEE"/>
        </a:lt1>
        <a:dk2>
          <a:srgbClr val="000000"/>
        </a:dk2>
        <a:lt2>
          <a:srgbClr val="B2B2B2"/>
        </a:lt2>
        <a:accent1>
          <a:srgbClr val="0E5CBD"/>
        </a:accent1>
        <a:accent2>
          <a:srgbClr val="3AB912"/>
        </a:accent2>
        <a:accent3>
          <a:srgbClr val="D5ECF5"/>
        </a:accent3>
        <a:accent4>
          <a:srgbClr val="000000"/>
        </a:accent4>
        <a:accent5>
          <a:srgbClr val="AAB5DB"/>
        </a:accent5>
        <a:accent6>
          <a:srgbClr val="34A70F"/>
        </a:accent6>
        <a:hlink>
          <a:srgbClr val="003242"/>
        </a:hlink>
        <a:folHlink>
          <a:srgbClr val="1557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3">
        <a:dk1>
          <a:srgbClr val="000000"/>
        </a:dk1>
        <a:lt1>
          <a:srgbClr val="B2DFEE"/>
        </a:lt1>
        <a:dk2>
          <a:srgbClr val="000000"/>
        </a:dk2>
        <a:lt2>
          <a:srgbClr val="B2B2B2"/>
        </a:lt2>
        <a:accent1>
          <a:srgbClr val="B75314"/>
        </a:accent1>
        <a:accent2>
          <a:srgbClr val="C1760B"/>
        </a:accent2>
        <a:accent3>
          <a:srgbClr val="D5ECF5"/>
        </a:accent3>
        <a:accent4>
          <a:srgbClr val="000000"/>
        </a:accent4>
        <a:accent5>
          <a:srgbClr val="D8B3AA"/>
        </a:accent5>
        <a:accent6>
          <a:srgbClr val="AF6A09"/>
        </a:accent6>
        <a:hlink>
          <a:srgbClr val="004961"/>
        </a:hlink>
        <a:folHlink>
          <a:srgbClr val="650C1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4">
        <a:dk1>
          <a:srgbClr val="000000"/>
        </a:dk1>
        <a:lt1>
          <a:srgbClr val="B2DFEE"/>
        </a:lt1>
        <a:dk2>
          <a:srgbClr val="000000"/>
        </a:dk2>
        <a:lt2>
          <a:srgbClr val="B2B2B2"/>
        </a:lt2>
        <a:accent1>
          <a:srgbClr val="1390B8"/>
        </a:accent1>
        <a:accent2>
          <a:srgbClr val="C6C606"/>
        </a:accent2>
        <a:accent3>
          <a:srgbClr val="D5ECF5"/>
        </a:accent3>
        <a:accent4>
          <a:srgbClr val="000000"/>
        </a:accent4>
        <a:accent5>
          <a:srgbClr val="AAC6D8"/>
        </a:accent5>
        <a:accent6>
          <a:srgbClr val="B3B305"/>
        </a:accent6>
        <a:hlink>
          <a:srgbClr val="8F390A"/>
        </a:hlink>
        <a:folHlink>
          <a:srgbClr val="5117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3EDFF"/>
        </a:accent1>
        <a:accent2>
          <a:srgbClr val="66B3CC"/>
        </a:accent2>
        <a:accent3>
          <a:srgbClr val="FFFFFF"/>
        </a:accent3>
        <a:accent4>
          <a:srgbClr val="000000"/>
        </a:accent4>
        <a:accent5>
          <a:srgbClr val="D6F4FF"/>
        </a:accent5>
        <a:accent6>
          <a:srgbClr val="5CA2B9"/>
        </a:accent6>
        <a:hlink>
          <a:srgbClr val="0C5569"/>
        </a:hlink>
        <a:folHlink>
          <a:srgbClr val="006D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0E5CBD"/>
        </a:accent1>
        <a:accent2>
          <a:srgbClr val="3AB912"/>
        </a:accent2>
        <a:accent3>
          <a:srgbClr val="FFFFFF"/>
        </a:accent3>
        <a:accent4>
          <a:srgbClr val="000000"/>
        </a:accent4>
        <a:accent5>
          <a:srgbClr val="AAB5DB"/>
        </a:accent5>
        <a:accent6>
          <a:srgbClr val="34A70F"/>
        </a:accent6>
        <a:hlink>
          <a:srgbClr val="003242"/>
        </a:hlink>
        <a:folHlink>
          <a:srgbClr val="1557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75314"/>
        </a:accent1>
        <a:accent2>
          <a:srgbClr val="C1760B"/>
        </a:accent2>
        <a:accent3>
          <a:srgbClr val="FFFFFF"/>
        </a:accent3>
        <a:accent4>
          <a:srgbClr val="000000"/>
        </a:accent4>
        <a:accent5>
          <a:srgbClr val="D8B3AA"/>
        </a:accent5>
        <a:accent6>
          <a:srgbClr val="AF6A09"/>
        </a:accent6>
        <a:hlink>
          <a:srgbClr val="004961"/>
        </a:hlink>
        <a:folHlink>
          <a:srgbClr val="650C1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1390B8"/>
        </a:accent1>
        <a:accent2>
          <a:srgbClr val="C6C606"/>
        </a:accent2>
        <a:accent3>
          <a:srgbClr val="FFFFFF"/>
        </a:accent3>
        <a:accent4>
          <a:srgbClr val="000000"/>
        </a:accent4>
        <a:accent5>
          <a:srgbClr val="AAC6D8"/>
        </a:accent5>
        <a:accent6>
          <a:srgbClr val="B3B305"/>
        </a:accent6>
        <a:hlink>
          <a:srgbClr val="8F390A"/>
        </a:hlink>
        <a:folHlink>
          <a:srgbClr val="5117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hri_0288_slide">
  <a:themeElements>
    <a:clrScheme name="chri_0288_slide 2">
      <a:dk1>
        <a:srgbClr val="000000"/>
      </a:dk1>
      <a:lt1>
        <a:srgbClr val="B2DFEE"/>
      </a:lt1>
      <a:dk2>
        <a:srgbClr val="000000"/>
      </a:dk2>
      <a:lt2>
        <a:srgbClr val="B2B2B2"/>
      </a:lt2>
      <a:accent1>
        <a:srgbClr val="0E5CBD"/>
      </a:accent1>
      <a:accent2>
        <a:srgbClr val="3AB912"/>
      </a:accent2>
      <a:accent3>
        <a:srgbClr val="D5ECF5"/>
      </a:accent3>
      <a:accent4>
        <a:srgbClr val="000000"/>
      </a:accent4>
      <a:accent5>
        <a:srgbClr val="AAB5DB"/>
      </a:accent5>
      <a:accent6>
        <a:srgbClr val="34A70F"/>
      </a:accent6>
      <a:hlink>
        <a:srgbClr val="003242"/>
      </a:hlink>
      <a:folHlink>
        <a:srgbClr val="155700"/>
      </a:folHlink>
    </a:clrScheme>
    <a:fontScheme name="chri_0288_slid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ri_0288_slide 1">
        <a:dk1>
          <a:srgbClr val="000000"/>
        </a:dk1>
        <a:lt1>
          <a:srgbClr val="B2DFEE"/>
        </a:lt1>
        <a:dk2>
          <a:srgbClr val="000000"/>
        </a:dk2>
        <a:lt2>
          <a:srgbClr val="B2B2B2"/>
        </a:lt2>
        <a:accent1>
          <a:srgbClr val="B3EDFF"/>
        </a:accent1>
        <a:accent2>
          <a:srgbClr val="66B3CC"/>
        </a:accent2>
        <a:accent3>
          <a:srgbClr val="D5ECF5"/>
        </a:accent3>
        <a:accent4>
          <a:srgbClr val="000000"/>
        </a:accent4>
        <a:accent5>
          <a:srgbClr val="D6F4FF"/>
        </a:accent5>
        <a:accent6>
          <a:srgbClr val="5CA2B9"/>
        </a:accent6>
        <a:hlink>
          <a:srgbClr val="0C5569"/>
        </a:hlink>
        <a:folHlink>
          <a:srgbClr val="006D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2">
        <a:dk1>
          <a:srgbClr val="000000"/>
        </a:dk1>
        <a:lt1>
          <a:srgbClr val="B2DFEE"/>
        </a:lt1>
        <a:dk2>
          <a:srgbClr val="000000"/>
        </a:dk2>
        <a:lt2>
          <a:srgbClr val="B2B2B2"/>
        </a:lt2>
        <a:accent1>
          <a:srgbClr val="0E5CBD"/>
        </a:accent1>
        <a:accent2>
          <a:srgbClr val="3AB912"/>
        </a:accent2>
        <a:accent3>
          <a:srgbClr val="D5ECF5"/>
        </a:accent3>
        <a:accent4>
          <a:srgbClr val="000000"/>
        </a:accent4>
        <a:accent5>
          <a:srgbClr val="AAB5DB"/>
        </a:accent5>
        <a:accent6>
          <a:srgbClr val="34A70F"/>
        </a:accent6>
        <a:hlink>
          <a:srgbClr val="003242"/>
        </a:hlink>
        <a:folHlink>
          <a:srgbClr val="1557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3">
        <a:dk1>
          <a:srgbClr val="000000"/>
        </a:dk1>
        <a:lt1>
          <a:srgbClr val="B2DFEE"/>
        </a:lt1>
        <a:dk2>
          <a:srgbClr val="000000"/>
        </a:dk2>
        <a:lt2>
          <a:srgbClr val="B2B2B2"/>
        </a:lt2>
        <a:accent1>
          <a:srgbClr val="B75314"/>
        </a:accent1>
        <a:accent2>
          <a:srgbClr val="C1760B"/>
        </a:accent2>
        <a:accent3>
          <a:srgbClr val="D5ECF5"/>
        </a:accent3>
        <a:accent4>
          <a:srgbClr val="000000"/>
        </a:accent4>
        <a:accent5>
          <a:srgbClr val="D8B3AA"/>
        </a:accent5>
        <a:accent6>
          <a:srgbClr val="AF6A09"/>
        </a:accent6>
        <a:hlink>
          <a:srgbClr val="004961"/>
        </a:hlink>
        <a:folHlink>
          <a:srgbClr val="650C1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4">
        <a:dk1>
          <a:srgbClr val="000000"/>
        </a:dk1>
        <a:lt1>
          <a:srgbClr val="B2DFEE"/>
        </a:lt1>
        <a:dk2>
          <a:srgbClr val="000000"/>
        </a:dk2>
        <a:lt2>
          <a:srgbClr val="B2B2B2"/>
        </a:lt2>
        <a:accent1>
          <a:srgbClr val="1390B8"/>
        </a:accent1>
        <a:accent2>
          <a:srgbClr val="C6C606"/>
        </a:accent2>
        <a:accent3>
          <a:srgbClr val="D5ECF5"/>
        </a:accent3>
        <a:accent4>
          <a:srgbClr val="000000"/>
        </a:accent4>
        <a:accent5>
          <a:srgbClr val="AAC6D8"/>
        </a:accent5>
        <a:accent6>
          <a:srgbClr val="B3B305"/>
        </a:accent6>
        <a:hlink>
          <a:srgbClr val="8F390A"/>
        </a:hlink>
        <a:folHlink>
          <a:srgbClr val="5117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3EDFF"/>
        </a:accent1>
        <a:accent2>
          <a:srgbClr val="66B3CC"/>
        </a:accent2>
        <a:accent3>
          <a:srgbClr val="FFFFFF"/>
        </a:accent3>
        <a:accent4>
          <a:srgbClr val="000000"/>
        </a:accent4>
        <a:accent5>
          <a:srgbClr val="D6F4FF"/>
        </a:accent5>
        <a:accent6>
          <a:srgbClr val="5CA2B9"/>
        </a:accent6>
        <a:hlink>
          <a:srgbClr val="0C5569"/>
        </a:hlink>
        <a:folHlink>
          <a:srgbClr val="006D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0E5CBD"/>
        </a:accent1>
        <a:accent2>
          <a:srgbClr val="3AB912"/>
        </a:accent2>
        <a:accent3>
          <a:srgbClr val="FFFFFF"/>
        </a:accent3>
        <a:accent4>
          <a:srgbClr val="000000"/>
        </a:accent4>
        <a:accent5>
          <a:srgbClr val="AAB5DB"/>
        </a:accent5>
        <a:accent6>
          <a:srgbClr val="34A70F"/>
        </a:accent6>
        <a:hlink>
          <a:srgbClr val="003242"/>
        </a:hlink>
        <a:folHlink>
          <a:srgbClr val="1557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75314"/>
        </a:accent1>
        <a:accent2>
          <a:srgbClr val="C1760B"/>
        </a:accent2>
        <a:accent3>
          <a:srgbClr val="FFFFFF"/>
        </a:accent3>
        <a:accent4>
          <a:srgbClr val="000000"/>
        </a:accent4>
        <a:accent5>
          <a:srgbClr val="D8B3AA"/>
        </a:accent5>
        <a:accent6>
          <a:srgbClr val="AF6A09"/>
        </a:accent6>
        <a:hlink>
          <a:srgbClr val="004961"/>
        </a:hlink>
        <a:folHlink>
          <a:srgbClr val="650C1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1390B8"/>
        </a:accent1>
        <a:accent2>
          <a:srgbClr val="C6C606"/>
        </a:accent2>
        <a:accent3>
          <a:srgbClr val="FFFFFF"/>
        </a:accent3>
        <a:accent4>
          <a:srgbClr val="000000"/>
        </a:accent4>
        <a:accent5>
          <a:srgbClr val="AAC6D8"/>
        </a:accent5>
        <a:accent6>
          <a:srgbClr val="B3B305"/>
        </a:accent6>
        <a:hlink>
          <a:srgbClr val="8F390A"/>
        </a:hlink>
        <a:folHlink>
          <a:srgbClr val="5117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hri_0288_slide">
  <a:themeElements>
    <a:clrScheme name="chri_0288_slide 2">
      <a:dk1>
        <a:srgbClr val="000000"/>
      </a:dk1>
      <a:lt1>
        <a:srgbClr val="B2DFEE"/>
      </a:lt1>
      <a:dk2>
        <a:srgbClr val="000000"/>
      </a:dk2>
      <a:lt2>
        <a:srgbClr val="B2B2B2"/>
      </a:lt2>
      <a:accent1>
        <a:srgbClr val="0E5CBD"/>
      </a:accent1>
      <a:accent2>
        <a:srgbClr val="3AB912"/>
      </a:accent2>
      <a:accent3>
        <a:srgbClr val="D5ECF5"/>
      </a:accent3>
      <a:accent4>
        <a:srgbClr val="000000"/>
      </a:accent4>
      <a:accent5>
        <a:srgbClr val="AAB5DB"/>
      </a:accent5>
      <a:accent6>
        <a:srgbClr val="34A70F"/>
      </a:accent6>
      <a:hlink>
        <a:srgbClr val="003242"/>
      </a:hlink>
      <a:folHlink>
        <a:srgbClr val="155700"/>
      </a:folHlink>
    </a:clrScheme>
    <a:fontScheme name="chri_0288_slid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ri_0288_slide 1">
        <a:dk1>
          <a:srgbClr val="000000"/>
        </a:dk1>
        <a:lt1>
          <a:srgbClr val="B2DFEE"/>
        </a:lt1>
        <a:dk2>
          <a:srgbClr val="000000"/>
        </a:dk2>
        <a:lt2>
          <a:srgbClr val="B2B2B2"/>
        </a:lt2>
        <a:accent1>
          <a:srgbClr val="B3EDFF"/>
        </a:accent1>
        <a:accent2>
          <a:srgbClr val="66B3CC"/>
        </a:accent2>
        <a:accent3>
          <a:srgbClr val="D5ECF5"/>
        </a:accent3>
        <a:accent4>
          <a:srgbClr val="000000"/>
        </a:accent4>
        <a:accent5>
          <a:srgbClr val="D6F4FF"/>
        </a:accent5>
        <a:accent6>
          <a:srgbClr val="5CA2B9"/>
        </a:accent6>
        <a:hlink>
          <a:srgbClr val="0C5569"/>
        </a:hlink>
        <a:folHlink>
          <a:srgbClr val="006D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2">
        <a:dk1>
          <a:srgbClr val="000000"/>
        </a:dk1>
        <a:lt1>
          <a:srgbClr val="B2DFEE"/>
        </a:lt1>
        <a:dk2>
          <a:srgbClr val="000000"/>
        </a:dk2>
        <a:lt2>
          <a:srgbClr val="B2B2B2"/>
        </a:lt2>
        <a:accent1>
          <a:srgbClr val="0E5CBD"/>
        </a:accent1>
        <a:accent2>
          <a:srgbClr val="3AB912"/>
        </a:accent2>
        <a:accent3>
          <a:srgbClr val="D5ECF5"/>
        </a:accent3>
        <a:accent4>
          <a:srgbClr val="000000"/>
        </a:accent4>
        <a:accent5>
          <a:srgbClr val="AAB5DB"/>
        </a:accent5>
        <a:accent6>
          <a:srgbClr val="34A70F"/>
        </a:accent6>
        <a:hlink>
          <a:srgbClr val="003242"/>
        </a:hlink>
        <a:folHlink>
          <a:srgbClr val="1557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3">
        <a:dk1>
          <a:srgbClr val="000000"/>
        </a:dk1>
        <a:lt1>
          <a:srgbClr val="B2DFEE"/>
        </a:lt1>
        <a:dk2>
          <a:srgbClr val="000000"/>
        </a:dk2>
        <a:lt2>
          <a:srgbClr val="B2B2B2"/>
        </a:lt2>
        <a:accent1>
          <a:srgbClr val="B75314"/>
        </a:accent1>
        <a:accent2>
          <a:srgbClr val="C1760B"/>
        </a:accent2>
        <a:accent3>
          <a:srgbClr val="D5ECF5"/>
        </a:accent3>
        <a:accent4>
          <a:srgbClr val="000000"/>
        </a:accent4>
        <a:accent5>
          <a:srgbClr val="D8B3AA"/>
        </a:accent5>
        <a:accent6>
          <a:srgbClr val="AF6A09"/>
        </a:accent6>
        <a:hlink>
          <a:srgbClr val="004961"/>
        </a:hlink>
        <a:folHlink>
          <a:srgbClr val="650C1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4">
        <a:dk1>
          <a:srgbClr val="000000"/>
        </a:dk1>
        <a:lt1>
          <a:srgbClr val="B2DFEE"/>
        </a:lt1>
        <a:dk2>
          <a:srgbClr val="000000"/>
        </a:dk2>
        <a:lt2>
          <a:srgbClr val="B2B2B2"/>
        </a:lt2>
        <a:accent1>
          <a:srgbClr val="1390B8"/>
        </a:accent1>
        <a:accent2>
          <a:srgbClr val="C6C606"/>
        </a:accent2>
        <a:accent3>
          <a:srgbClr val="D5ECF5"/>
        </a:accent3>
        <a:accent4>
          <a:srgbClr val="000000"/>
        </a:accent4>
        <a:accent5>
          <a:srgbClr val="AAC6D8"/>
        </a:accent5>
        <a:accent6>
          <a:srgbClr val="B3B305"/>
        </a:accent6>
        <a:hlink>
          <a:srgbClr val="8F390A"/>
        </a:hlink>
        <a:folHlink>
          <a:srgbClr val="5117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3EDFF"/>
        </a:accent1>
        <a:accent2>
          <a:srgbClr val="66B3CC"/>
        </a:accent2>
        <a:accent3>
          <a:srgbClr val="FFFFFF"/>
        </a:accent3>
        <a:accent4>
          <a:srgbClr val="000000"/>
        </a:accent4>
        <a:accent5>
          <a:srgbClr val="D6F4FF"/>
        </a:accent5>
        <a:accent6>
          <a:srgbClr val="5CA2B9"/>
        </a:accent6>
        <a:hlink>
          <a:srgbClr val="0C5569"/>
        </a:hlink>
        <a:folHlink>
          <a:srgbClr val="006D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0E5CBD"/>
        </a:accent1>
        <a:accent2>
          <a:srgbClr val="3AB912"/>
        </a:accent2>
        <a:accent3>
          <a:srgbClr val="FFFFFF"/>
        </a:accent3>
        <a:accent4>
          <a:srgbClr val="000000"/>
        </a:accent4>
        <a:accent5>
          <a:srgbClr val="AAB5DB"/>
        </a:accent5>
        <a:accent6>
          <a:srgbClr val="34A70F"/>
        </a:accent6>
        <a:hlink>
          <a:srgbClr val="003242"/>
        </a:hlink>
        <a:folHlink>
          <a:srgbClr val="1557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75314"/>
        </a:accent1>
        <a:accent2>
          <a:srgbClr val="C1760B"/>
        </a:accent2>
        <a:accent3>
          <a:srgbClr val="FFFFFF"/>
        </a:accent3>
        <a:accent4>
          <a:srgbClr val="000000"/>
        </a:accent4>
        <a:accent5>
          <a:srgbClr val="D8B3AA"/>
        </a:accent5>
        <a:accent6>
          <a:srgbClr val="AF6A09"/>
        </a:accent6>
        <a:hlink>
          <a:srgbClr val="004961"/>
        </a:hlink>
        <a:folHlink>
          <a:srgbClr val="650C1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1390B8"/>
        </a:accent1>
        <a:accent2>
          <a:srgbClr val="C6C606"/>
        </a:accent2>
        <a:accent3>
          <a:srgbClr val="FFFFFF"/>
        </a:accent3>
        <a:accent4>
          <a:srgbClr val="000000"/>
        </a:accent4>
        <a:accent5>
          <a:srgbClr val="AAC6D8"/>
        </a:accent5>
        <a:accent6>
          <a:srgbClr val="B3B305"/>
        </a:accent6>
        <a:hlink>
          <a:srgbClr val="8F390A"/>
        </a:hlink>
        <a:folHlink>
          <a:srgbClr val="5117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hri_0288_slide">
  <a:themeElements>
    <a:clrScheme name="chri_0288_slide 2">
      <a:dk1>
        <a:srgbClr val="000000"/>
      </a:dk1>
      <a:lt1>
        <a:srgbClr val="B2DFEE"/>
      </a:lt1>
      <a:dk2>
        <a:srgbClr val="000000"/>
      </a:dk2>
      <a:lt2>
        <a:srgbClr val="B2B2B2"/>
      </a:lt2>
      <a:accent1>
        <a:srgbClr val="0E5CBD"/>
      </a:accent1>
      <a:accent2>
        <a:srgbClr val="3AB912"/>
      </a:accent2>
      <a:accent3>
        <a:srgbClr val="D5ECF5"/>
      </a:accent3>
      <a:accent4>
        <a:srgbClr val="000000"/>
      </a:accent4>
      <a:accent5>
        <a:srgbClr val="AAB5DB"/>
      </a:accent5>
      <a:accent6>
        <a:srgbClr val="34A70F"/>
      </a:accent6>
      <a:hlink>
        <a:srgbClr val="003242"/>
      </a:hlink>
      <a:folHlink>
        <a:srgbClr val="155700"/>
      </a:folHlink>
    </a:clrScheme>
    <a:fontScheme name="chri_0288_slid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ri_0288_slide 1">
        <a:dk1>
          <a:srgbClr val="000000"/>
        </a:dk1>
        <a:lt1>
          <a:srgbClr val="B2DFEE"/>
        </a:lt1>
        <a:dk2>
          <a:srgbClr val="000000"/>
        </a:dk2>
        <a:lt2>
          <a:srgbClr val="B2B2B2"/>
        </a:lt2>
        <a:accent1>
          <a:srgbClr val="B3EDFF"/>
        </a:accent1>
        <a:accent2>
          <a:srgbClr val="66B3CC"/>
        </a:accent2>
        <a:accent3>
          <a:srgbClr val="D5ECF5"/>
        </a:accent3>
        <a:accent4>
          <a:srgbClr val="000000"/>
        </a:accent4>
        <a:accent5>
          <a:srgbClr val="D6F4FF"/>
        </a:accent5>
        <a:accent6>
          <a:srgbClr val="5CA2B9"/>
        </a:accent6>
        <a:hlink>
          <a:srgbClr val="0C5569"/>
        </a:hlink>
        <a:folHlink>
          <a:srgbClr val="006D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2">
        <a:dk1>
          <a:srgbClr val="000000"/>
        </a:dk1>
        <a:lt1>
          <a:srgbClr val="B2DFEE"/>
        </a:lt1>
        <a:dk2>
          <a:srgbClr val="000000"/>
        </a:dk2>
        <a:lt2>
          <a:srgbClr val="B2B2B2"/>
        </a:lt2>
        <a:accent1>
          <a:srgbClr val="0E5CBD"/>
        </a:accent1>
        <a:accent2>
          <a:srgbClr val="3AB912"/>
        </a:accent2>
        <a:accent3>
          <a:srgbClr val="D5ECF5"/>
        </a:accent3>
        <a:accent4>
          <a:srgbClr val="000000"/>
        </a:accent4>
        <a:accent5>
          <a:srgbClr val="AAB5DB"/>
        </a:accent5>
        <a:accent6>
          <a:srgbClr val="34A70F"/>
        </a:accent6>
        <a:hlink>
          <a:srgbClr val="003242"/>
        </a:hlink>
        <a:folHlink>
          <a:srgbClr val="1557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3">
        <a:dk1>
          <a:srgbClr val="000000"/>
        </a:dk1>
        <a:lt1>
          <a:srgbClr val="B2DFEE"/>
        </a:lt1>
        <a:dk2>
          <a:srgbClr val="000000"/>
        </a:dk2>
        <a:lt2>
          <a:srgbClr val="B2B2B2"/>
        </a:lt2>
        <a:accent1>
          <a:srgbClr val="B75314"/>
        </a:accent1>
        <a:accent2>
          <a:srgbClr val="C1760B"/>
        </a:accent2>
        <a:accent3>
          <a:srgbClr val="D5ECF5"/>
        </a:accent3>
        <a:accent4>
          <a:srgbClr val="000000"/>
        </a:accent4>
        <a:accent5>
          <a:srgbClr val="D8B3AA"/>
        </a:accent5>
        <a:accent6>
          <a:srgbClr val="AF6A09"/>
        </a:accent6>
        <a:hlink>
          <a:srgbClr val="004961"/>
        </a:hlink>
        <a:folHlink>
          <a:srgbClr val="650C1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4">
        <a:dk1>
          <a:srgbClr val="000000"/>
        </a:dk1>
        <a:lt1>
          <a:srgbClr val="B2DFEE"/>
        </a:lt1>
        <a:dk2>
          <a:srgbClr val="000000"/>
        </a:dk2>
        <a:lt2>
          <a:srgbClr val="B2B2B2"/>
        </a:lt2>
        <a:accent1>
          <a:srgbClr val="1390B8"/>
        </a:accent1>
        <a:accent2>
          <a:srgbClr val="C6C606"/>
        </a:accent2>
        <a:accent3>
          <a:srgbClr val="D5ECF5"/>
        </a:accent3>
        <a:accent4>
          <a:srgbClr val="000000"/>
        </a:accent4>
        <a:accent5>
          <a:srgbClr val="AAC6D8"/>
        </a:accent5>
        <a:accent6>
          <a:srgbClr val="B3B305"/>
        </a:accent6>
        <a:hlink>
          <a:srgbClr val="8F390A"/>
        </a:hlink>
        <a:folHlink>
          <a:srgbClr val="5117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3EDFF"/>
        </a:accent1>
        <a:accent2>
          <a:srgbClr val="66B3CC"/>
        </a:accent2>
        <a:accent3>
          <a:srgbClr val="FFFFFF"/>
        </a:accent3>
        <a:accent4>
          <a:srgbClr val="000000"/>
        </a:accent4>
        <a:accent5>
          <a:srgbClr val="D6F4FF"/>
        </a:accent5>
        <a:accent6>
          <a:srgbClr val="5CA2B9"/>
        </a:accent6>
        <a:hlink>
          <a:srgbClr val="0C5569"/>
        </a:hlink>
        <a:folHlink>
          <a:srgbClr val="006D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0E5CBD"/>
        </a:accent1>
        <a:accent2>
          <a:srgbClr val="3AB912"/>
        </a:accent2>
        <a:accent3>
          <a:srgbClr val="FFFFFF"/>
        </a:accent3>
        <a:accent4>
          <a:srgbClr val="000000"/>
        </a:accent4>
        <a:accent5>
          <a:srgbClr val="AAB5DB"/>
        </a:accent5>
        <a:accent6>
          <a:srgbClr val="34A70F"/>
        </a:accent6>
        <a:hlink>
          <a:srgbClr val="003242"/>
        </a:hlink>
        <a:folHlink>
          <a:srgbClr val="1557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75314"/>
        </a:accent1>
        <a:accent2>
          <a:srgbClr val="C1760B"/>
        </a:accent2>
        <a:accent3>
          <a:srgbClr val="FFFFFF"/>
        </a:accent3>
        <a:accent4>
          <a:srgbClr val="000000"/>
        </a:accent4>
        <a:accent5>
          <a:srgbClr val="D8B3AA"/>
        </a:accent5>
        <a:accent6>
          <a:srgbClr val="AF6A09"/>
        </a:accent6>
        <a:hlink>
          <a:srgbClr val="004961"/>
        </a:hlink>
        <a:folHlink>
          <a:srgbClr val="650C1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1390B8"/>
        </a:accent1>
        <a:accent2>
          <a:srgbClr val="C6C606"/>
        </a:accent2>
        <a:accent3>
          <a:srgbClr val="FFFFFF"/>
        </a:accent3>
        <a:accent4>
          <a:srgbClr val="000000"/>
        </a:accent4>
        <a:accent5>
          <a:srgbClr val="AAC6D8"/>
        </a:accent5>
        <a:accent6>
          <a:srgbClr val="B3B305"/>
        </a:accent6>
        <a:hlink>
          <a:srgbClr val="8F390A"/>
        </a:hlink>
        <a:folHlink>
          <a:srgbClr val="5117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Override1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EBEBEB"/>
    </a:lt2>
    <a:accent1>
      <a:srgbClr val="30ACEC"/>
    </a:accent1>
    <a:accent2>
      <a:srgbClr val="80C34F"/>
    </a:accent2>
    <a:accent3>
      <a:srgbClr val="E29D3E"/>
    </a:accent3>
    <a:accent4>
      <a:srgbClr val="D64A3B"/>
    </a:accent4>
    <a:accent5>
      <a:srgbClr val="D64787"/>
    </a:accent5>
    <a:accent6>
      <a:srgbClr val="A666E1"/>
    </a:accent6>
    <a:hlink>
      <a:srgbClr val="3085ED"/>
    </a:hlink>
    <a:folHlink>
      <a:srgbClr val="82B6F4"/>
    </a:folHlink>
  </a:clrScheme>
</a:themeOverride>
</file>

<file path=ppt/theme/themeOverride2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EBEBEB"/>
    </a:lt2>
    <a:accent1>
      <a:srgbClr val="30ACEC"/>
    </a:accent1>
    <a:accent2>
      <a:srgbClr val="80C34F"/>
    </a:accent2>
    <a:accent3>
      <a:srgbClr val="E29D3E"/>
    </a:accent3>
    <a:accent4>
      <a:srgbClr val="D64A3B"/>
    </a:accent4>
    <a:accent5>
      <a:srgbClr val="D64787"/>
    </a:accent5>
    <a:accent6>
      <a:srgbClr val="A666E1"/>
    </a:accent6>
    <a:hlink>
      <a:srgbClr val="3085ED"/>
    </a:hlink>
    <a:folHlink>
      <a:srgbClr val="82B6F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Settings\Owner\My Documents\christian ppt templates\chri_0288_slide.pot</Template>
  <TotalTime>356</TotalTime>
  <Words>264</Words>
  <Application>Microsoft Office PowerPoint</Application>
  <PresentationFormat>On-screen Show (4:3)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Corbel</vt:lpstr>
      <vt:lpstr>Wingdings</vt:lpstr>
      <vt:lpstr>chri_0288_slide</vt:lpstr>
      <vt:lpstr>1_chri_0288_slide</vt:lpstr>
      <vt:lpstr>2_chri_0288_slide</vt:lpstr>
      <vt:lpstr>3_chri_0288_slide</vt:lpstr>
      <vt:lpstr>4_chri_0288_slide</vt:lpstr>
      <vt:lpstr>Parallax</vt:lpstr>
      <vt:lpstr> </vt:lpstr>
      <vt:lpstr> </vt:lpstr>
      <vt:lpstr>Предговор</vt:lpstr>
      <vt:lpstr> </vt:lpstr>
      <vt:lpstr>Цел на проекта</vt:lpstr>
      <vt:lpstr>PowerPoint Presentation</vt:lpstr>
      <vt:lpstr>Същност</vt:lpstr>
      <vt:lpstr>PowerPoint Presentation</vt:lpstr>
      <vt:lpstr>PowerPoint Presentation</vt:lpstr>
      <vt:lpstr>PowerPoint Presentation</vt:lpstr>
      <vt:lpstr>Използвани технологии</vt:lpstr>
      <vt:lpstr>PowerPoint Presentation</vt:lpstr>
      <vt:lpstr>Заключение</vt:lpstr>
      <vt:lpstr>PowerPoint Presentation</vt:lpstr>
      <vt:lpstr>    Натрупаните в продължение на 4 години данни в базата се пренасят  автоматично, за да се изчислят окончателните оценки за дипломата. Тези данни могат да се използват като входни данни в програмата „АдминПро“, чрез която се разпечатват официално дипломите за средно образование.</vt:lpstr>
      <vt:lpstr>Благодарим Ви за вниманието !</vt:lpstr>
    </vt:vector>
  </TitlesOfParts>
  <Company>Eterna Link Communications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Martyn</dc:creator>
  <cp:lastModifiedBy>Nasko Kurtakov</cp:lastModifiedBy>
  <cp:revision>118</cp:revision>
  <dcterms:created xsi:type="dcterms:W3CDTF">2009-02-06T10:37:31Z</dcterms:created>
  <dcterms:modified xsi:type="dcterms:W3CDTF">2015-03-12T10:16:11Z</dcterms:modified>
</cp:coreProperties>
</file>