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9" r:id="rId2"/>
  </p:sldMasterIdLst>
  <p:notesMasterIdLst>
    <p:notesMasterId r:id="rId31"/>
  </p:notesMasterIdLst>
  <p:handoutMasterIdLst>
    <p:handoutMasterId r:id="rId32"/>
  </p:handoutMasterIdLst>
  <p:sldIdLst>
    <p:sldId id="394" r:id="rId3"/>
    <p:sldId id="395" r:id="rId4"/>
    <p:sldId id="613" r:id="rId5"/>
    <p:sldId id="614" r:id="rId6"/>
    <p:sldId id="616" r:id="rId7"/>
    <p:sldId id="615" r:id="rId8"/>
    <p:sldId id="617" r:id="rId9"/>
    <p:sldId id="607" r:id="rId10"/>
    <p:sldId id="608" r:id="rId11"/>
    <p:sldId id="609" r:id="rId12"/>
    <p:sldId id="610" r:id="rId13"/>
    <p:sldId id="611" r:id="rId14"/>
    <p:sldId id="612" r:id="rId15"/>
    <p:sldId id="506" r:id="rId16"/>
    <p:sldId id="507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8" r:id="rId27"/>
    <p:sldId id="639" r:id="rId28"/>
    <p:sldId id="640" r:id="rId29"/>
    <p:sldId id="637" r:id="rId3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747421E-9821-4BDA-9B55-B1A3E96A04C3}">
          <p14:sldIdLst>
            <p14:sldId id="394"/>
            <p14:sldId id="395"/>
          </p14:sldIdLst>
        </p14:section>
        <p14:section name="Strongly-Connected Components" id="{6EE41954-C84B-4EE4-B141-2C74DBA44E12}">
          <p14:sldIdLst>
            <p14:sldId id="613"/>
            <p14:sldId id="614"/>
            <p14:sldId id="616"/>
            <p14:sldId id="615"/>
            <p14:sldId id="617"/>
          </p14:sldIdLst>
        </p14:section>
        <p14:section name="Bi-Connectivity" id="{148D7EDE-F4A8-4E08-B408-6ADB1A9F828B}">
          <p14:sldIdLst>
            <p14:sldId id="607"/>
            <p14:sldId id="608"/>
            <p14:sldId id="609"/>
            <p14:sldId id="610"/>
            <p14:sldId id="611"/>
            <p14:sldId id="612"/>
          </p14:sldIdLst>
        </p14:section>
        <p14:section name="Max Flow" id="{372C6CE2-B3F6-4400-9A15-AE4C3DD88452}">
          <p14:sldIdLst>
            <p14:sldId id="506"/>
            <p14:sldId id="507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8"/>
            <p14:sldId id="639"/>
            <p14:sldId id="640"/>
          </p14:sldIdLst>
        </p14:section>
        <p14:section name="Summary" id="{D095F4D8-B7A2-49E0-9FEC-01E4D32F19AA}">
          <p14:sldIdLst>
            <p14:sldId id="6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EFB"/>
    <a:srgbClr val="1A8AFA"/>
    <a:srgbClr val="F3CD60"/>
    <a:srgbClr val="C7BFAC"/>
    <a:srgbClr val="FFF0D9"/>
    <a:srgbClr val="FFA72A"/>
    <a:srgbClr val="F0F5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533" autoAdjust="0"/>
  </p:normalViewPr>
  <p:slideViewPr>
    <p:cSldViewPr>
      <p:cViewPr varScale="1">
        <p:scale>
          <a:sx n="86" d="100"/>
          <a:sy n="86" d="100"/>
        </p:scale>
        <p:origin x="547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4/17/2019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8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18" Type="http://schemas.openxmlformats.org/officeDocument/2006/relationships/hyperlink" Target="http://www.indeavr.com/" TargetMode="External"/><Relationship Id="rId26" Type="http://schemas.openxmlformats.org/officeDocument/2006/relationships/hyperlink" Target="http://www.softwaregroup-bg.com/" TargetMode="External"/><Relationship Id="rId3" Type="http://schemas.openxmlformats.org/officeDocument/2006/relationships/hyperlink" Target="http://softuni.bg/" TargetMode="External"/><Relationship Id="rId21" Type="http://schemas.openxmlformats.org/officeDocument/2006/relationships/image" Target="../media/image10.png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image" Target="../media/image5.jpeg"/><Relationship Id="rId16" Type="http://schemas.openxmlformats.org/officeDocument/2006/relationships/hyperlink" Target="http://smartit.bg/" TargetMode="External"/><Relationship Id="rId20" Type="http://schemas.openxmlformats.org/officeDocument/2006/relationships/hyperlink" Target="http://www.infragistics.com/" TargetMode="External"/><Relationship Id="rId29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24" Type="http://schemas.openxmlformats.org/officeDocument/2006/relationships/hyperlink" Target="http://www.telenor.bg/" TargetMode="External"/><Relationship Id="rId5" Type="http://schemas.openxmlformats.org/officeDocument/2006/relationships/hyperlink" Target="http://www.nakov.com/" TargetMode="Externa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hyperlink" Target="https://netpeak.net/" TargetMode="External"/><Relationship Id="rId10" Type="http://schemas.openxmlformats.org/officeDocument/2006/relationships/hyperlink" Target="http://www.youtube.com/SoftwareUniversity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Relationship Id="rId14" Type="http://schemas.openxmlformats.org/officeDocument/2006/relationships/hyperlink" Target="http://xs-software.com/" TargetMode="External"/><Relationship Id="rId22" Type="http://schemas.openxmlformats.org/officeDocument/2006/relationships/hyperlink" Target="http://www.superhosting.bg/" TargetMode="External"/><Relationship Id="rId27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://softuni.foundation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s://www.facebook.com/SoftwareUniversity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hyperlink" Target="http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2C4033-2596-4393-B7AC-9E1BB1CDD9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8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3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9" name="Picture 18">
            <a:hlinkClick r:id="rId14"/>
            <a:extLst>
              <a:ext uri="{FF2B5EF4-FFF2-40B4-BE49-F238E27FC236}">
                <a16:creationId xmlns:a16="http://schemas.microsoft.com/office/drawing/2014/main" id="{9292A919-C7C3-4DC9-AE40-34F2ABAEFE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6"/>
            <a:extLst>
              <a:ext uri="{FF2B5EF4-FFF2-40B4-BE49-F238E27FC236}">
                <a16:creationId xmlns:a16="http://schemas.microsoft.com/office/drawing/2014/main" id="{1F1C2518-B0E1-48DD-A7F2-E8AF9AAF3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8"/>
            <a:extLst>
              <a:ext uri="{FF2B5EF4-FFF2-40B4-BE49-F238E27FC236}">
                <a16:creationId xmlns:a16="http://schemas.microsoft.com/office/drawing/2014/main" id="{99BC81FE-DBBF-437A-97A5-279308956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22" name="Picture 21">
            <a:hlinkClick r:id="rId20"/>
            <a:extLst>
              <a:ext uri="{FF2B5EF4-FFF2-40B4-BE49-F238E27FC236}">
                <a16:creationId xmlns:a16="http://schemas.microsoft.com/office/drawing/2014/main" id="{93720E21-B433-4397-8A67-0E9D0BD9E7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3" name="Picture 22">
            <a:hlinkClick r:id="rId22"/>
            <a:extLst>
              <a:ext uri="{FF2B5EF4-FFF2-40B4-BE49-F238E27FC236}">
                <a16:creationId xmlns:a16="http://schemas.microsoft.com/office/drawing/2014/main" id="{A170774A-EF9B-46FC-8513-70B90AB86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24"/>
            <a:extLst>
              <a:ext uri="{FF2B5EF4-FFF2-40B4-BE49-F238E27FC236}">
                <a16:creationId xmlns:a16="http://schemas.microsoft.com/office/drawing/2014/main" id="{BC5BBEB1-3994-44DD-BAF6-79E6F625D9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5" name="Picture 24">
            <a:hlinkClick r:id="rId26"/>
            <a:extLst>
              <a:ext uri="{FF2B5EF4-FFF2-40B4-BE49-F238E27FC236}">
                <a16:creationId xmlns:a16="http://schemas.microsoft.com/office/drawing/2014/main" id="{4B523696-EFF6-4C91-9066-76E7749E4A29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6" name="Picture 25">
            <a:hlinkClick r:id="rId28"/>
            <a:extLst>
              <a:ext uri="{FF2B5EF4-FFF2-40B4-BE49-F238E27FC236}">
                <a16:creationId xmlns:a16="http://schemas.microsoft.com/office/drawing/2014/main" id="{33FCE135-F518-4274-8DC0-26DEA6273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63638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9241-C2E3-424C-BE52-857C68BA4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000" b="1" i="0" u="none" strike="noStrike" baseline="0" smtClean="0"/>
            </a:lvl1pPr>
          </a:lstStyle>
          <a:p>
            <a:r>
              <a:rPr lang="en-US" sz="4000" b="1" i="0" u="none" strike="noStrike" kern="1200" baseline="0" dirty="0">
                <a:solidFill>
                  <a:srgbClr val="F3BE60"/>
                </a:solidFill>
                <a:latin typeface="Calibri" panose="020F0502020204030204" pitchFamily="34" charset="0"/>
              </a:rPr>
              <a:t>Trainings @ Software University</a:t>
            </a:r>
            <a:r>
              <a:rPr lang="bg-BG" sz="4000" b="1" i="0" u="none" strike="noStrike" kern="1200" baseline="0" dirty="0">
                <a:solidFill>
                  <a:srgbClr val="F3BE60"/>
                </a:solidFill>
                <a:latin typeface="Calibri" panose="020F0502020204030204" pitchFamily="34" charset="0"/>
              </a:rPr>
              <a:t> (</a:t>
            </a:r>
            <a:r>
              <a:rPr lang="en-US" sz="4000" b="1" i="0" u="none" strike="noStrike" kern="1200" baseline="0" dirty="0" err="1">
                <a:solidFill>
                  <a:srgbClr val="F3BE60"/>
                </a:solidFill>
                <a:latin typeface="Calibri" panose="020F0502020204030204" pitchFamily="34" charset="0"/>
              </a:rPr>
              <a:t>SoftUni</a:t>
            </a:r>
            <a:r>
              <a:rPr lang="en-US" sz="4000" b="1" i="0" u="none" strike="noStrike" kern="1200" baseline="0" dirty="0">
                <a:solidFill>
                  <a:srgbClr val="F3BE60"/>
                </a:solidFill>
                <a:latin typeface="Calibri" panose="020F0502020204030204" pitchFamily="34" charset="0"/>
              </a:rPr>
              <a:t>)</a:t>
            </a:r>
            <a:endParaRPr lang="en-US" dirty="0"/>
          </a:p>
        </p:txBody>
      </p:sp>
      <p:pic>
        <p:nvPicPr>
          <p:cNvPr id="6" name="Picture 5">
            <a:hlinkClick r:id="rId2" tooltip="Software University Foundation"/>
            <a:extLst>
              <a:ext uri="{FF2B5EF4-FFF2-40B4-BE49-F238E27FC236}">
                <a16:creationId xmlns:a16="http://schemas.microsoft.com/office/drawing/2014/main" id="{88C67B6F-4C75-4031-9904-1E9A6408C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7" name="Picture 4" descr="http://www.facebook.com/SoftwareUniversity" title="Software University @ Facebook">
            <a:hlinkClick r:id="rId4" tooltip="Software University @ Facebook"/>
            <a:extLst>
              <a:ext uri="{FF2B5EF4-FFF2-40B4-BE49-F238E27FC236}">
                <a16:creationId xmlns:a16="http://schemas.microsoft.com/office/drawing/2014/main" id="{401E39B0-1682-463D-AE83-9F676AF2ADE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forum.softuni.bg" title="Software University - Forum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6377B378-0195-4833-A8F3-CD0D6B6894D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234DC185-B3F0-44FE-BFB5-D7320887CA4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0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A074EAA-388D-474B-9A21-9A93EDEB46E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C5E62BA-EE06-4FB7-BB51-642BF930147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8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2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11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8528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3404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3.png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30.png"/><Relationship Id="rId5" Type="http://schemas.openxmlformats.org/officeDocument/2006/relationships/image" Target="../media/image110.png"/><Relationship Id="rId10" Type="http://schemas.openxmlformats.org/officeDocument/2006/relationships/slide" Target="slide14.xml"/><Relationship Id="rId4" Type="http://schemas.openxmlformats.org/officeDocument/2006/relationships/slide" Target="slide3.xml"/><Relationship Id="rId9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6013" y="457200"/>
            <a:ext cx="7839542" cy="108737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Graph Algorithms II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3" y="1545609"/>
            <a:ext cx="7839541" cy="1997260"/>
          </a:xfrm>
        </p:spPr>
        <p:txBody>
          <a:bodyPr>
            <a:normAutofit/>
          </a:bodyPr>
          <a:lstStyle/>
          <a:p>
            <a:r>
              <a:rPr lang="en-US" dirty="0"/>
              <a:t>Strongly Connected Components, Bi-Connectivity, Max Flow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677198"/>
            <a:ext cx="3187613" cy="525135"/>
          </a:xfrm>
        </p:spPr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5147097"/>
            <a:ext cx="3187614" cy="444343"/>
          </a:xfrm>
        </p:spPr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60412" y="5652203"/>
            <a:ext cx="3187613" cy="363552"/>
          </a:xfrm>
        </p:spPr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60412" y="5993365"/>
            <a:ext cx="3187613" cy="331235"/>
          </a:xfrm>
        </p:spPr>
        <p:txBody>
          <a:bodyPr/>
          <a:lstStyle/>
          <a:p>
            <a:r>
              <a:rPr lang="en-US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3310050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49058"/>
            <a:ext cx="2133598" cy="2341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817383">
            <a:off x="4725682" y="3783865"/>
            <a:ext cx="2536144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Advanced</a:t>
            </a:r>
            <a:b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Graph Algorithms</a:t>
            </a:r>
          </a:p>
        </p:txBody>
      </p:sp>
      <p:pic>
        <p:nvPicPr>
          <p:cNvPr id="13" name="Picture 2" descr="http://www.nucleoplasty.com/Images/ourTechnology.jpg"/>
          <p:cNvPicPr>
            <a:picLocks noChangeAspect="1" noChangeArrowheads="1"/>
          </p:cNvPicPr>
          <p:nvPr/>
        </p:nvPicPr>
        <p:blipFill>
          <a:blip r:embed="rId7" cstate="print">
            <a:lum bright="10000" contrast="20000"/>
          </a:blip>
          <a:srcRect/>
          <a:stretch>
            <a:fillRect/>
          </a:stretch>
        </p:blipFill>
        <p:spPr bwMode="auto">
          <a:xfrm>
            <a:off x="7694612" y="3872249"/>
            <a:ext cx="3776942" cy="2376151"/>
          </a:xfrm>
          <a:prstGeom prst="roundRect">
            <a:avLst>
              <a:gd name="adj" fmla="val 2353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6184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straightforward algorithm –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O(n * (m + n))</a:t>
            </a:r>
          </a:p>
          <a:p>
            <a:pPr lvl="1"/>
            <a:r>
              <a:rPr lang="en-US" dirty="0"/>
              <a:t>Remove each node and check whether the graph stays connected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 for graph connectivity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 traversal</a:t>
            </a:r>
            <a:r>
              <a:rPr lang="en-US" dirty="0"/>
              <a:t> + counting the number of visited nodes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Slow Algorithm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00054" y="2660065"/>
            <a:ext cx="10199758" cy="22929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∈ graph nodes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temporary remove 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check for connectivity with DFS(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), where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≠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the graph is not connected,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print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v</a:t>
            </a:r>
            <a:endParaRPr lang="en-US" sz="2600" b="1" i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restore </a:t>
            </a:r>
            <a:r>
              <a:rPr lang="en-US" sz="26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back in the graph</a:t>
            </a:r>
          </a:p>
        </p:txBody>
      </p:sp>
    </p:spTree>
    <p:extLst>
      <p:ext uri="{BB962C8B-B14F-4D97-AF65-F5344CB8AC3E}">
        <p14:creationId xmlns:p14="http://schemas.microsoft.com/office/powerpoint/2010/main" val="370474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The fast (linear) algorithm for finding articulation points is based on DFS traversal with some computations (Hopcroft, </a:t>
            </a:r>
            <a:r>
              <a:rPr lang="en-US" sz="3500" noProof="1"/>
              <a:t>Tarjan</a:t>
            </a:r>
            <a:r>
              <a:rPr lang="en-US" sz="3500" dirty="0"/>
              <a:t>, 1973)</a:t>
            </a:r>
          </a:p>
          <a:p>
            <a:r>
              <a:rPr lang="en-US" sz="3500" dirty="0"/>
              <a:t>Run a DFS while maintaining the following information: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depth(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of each vertex in the DFS tree (once it gets visited)</a:t>
            </a:r>
          </a:p>
          <a:p>
            <a:pPr lvl="1"/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, the lowest depth of neighbors of all descendants of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the DFS tree, called the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A non-root vertex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is an articulation point if there is a child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dirty="0"/>
              <a:t> of </a:t>
            </a:r>
            <a:r>
              <a:rPr lang="en-US" sz="3500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dirty="0"/>
              <a:t> such that 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lowpoint(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y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 ≥ depth(</a:t>
            </a:r>
            <a:r>
              <a:rPr lang="en-US" sz="3500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sz="3500" noProof="1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sz="3500" dirty="0"/>
              <a:t>The root vertex is an articulation point if it has at least two children</a:t>
            </a:r>
            <a:endParaRPr lang="en-US" sz="35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The Fast Algorithm</a:t>
            </a:r>
          </a:p>
        </p:txBody>
      </p:sp>
    </p:spTree>
    <p:extLst>
      <p:ext uri="{BB962C8B-B14F-4D97-AF65-F5344CB8AC3E}">
        <p14:creationId xmlns:p14="http://schemas.microsoft.com/office/powerpoint/2010/main" val="257318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 – Fast Algorithm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5769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FindArticulationPoints(node, d)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visited[node]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depth[node]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lowpoint[node] = d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childCount = 0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isArticulation = false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each childNode in childNodes[node]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not visited[childNode]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parent[childNode] = node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FindArticulationPoints(childNode, d + 1)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childCount = childCount + 1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lowpoint[childNode] &gt;= depth[node]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isArticulation = true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lowpoint[childNode])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 if childNode &lt;&gt; parent[node]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lowpoint[node] = Min(lowpoint[node], depth[childNode])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(parent[node]&lt;&gt;null and isArticulation) or (parent[node]==null and childCount &gt; 1)</a:t>
            </a:r>
          </a:p>
          <a:p>
            <a:pPr>
              <a:lnSpc>
                <a:spcPct val="110000"/>
              </a:lnSpc>
            </a:pPr>
            <a:r>
              <a:rPr lang="en-US" sz="1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print node as articulation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9321" y="1107744"/>
            <a:ext cx="352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O(N + M)</a:t>
            </a:r>
          </a:p>
        </p:txBody>
      </p:sp>
    </p:spTree>
    <p:extLst>
      <p:ext uri="{BB962C8B-B14F-4D97-AF65-F5344CB8AC3E}">
        <p14:creationId xmlns:p14="http://schemas.microsoft.com/office/powerpoint/2010/main" val="23134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GB" dirty="0"/>
              <a:t>Lab</a:t>
            </a:r>
            <a:endParaRPr lang="en-US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79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76800"/>
            <a:ext cx="10363200" cy="820600"/>
          </a:xfrm>
        </p:spPr>
        <p:txBody>
          <a:bodyPr/>
          <a:lstStyle/>
          <a:p>
            <a:r>
              <a:rPr lang="en-US" dirty="0"/>
              <a:t>Max 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the Maximum Network Flow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440357" y="1531140"/>
            <a:ext cx="9308112" cy="2812260"/>
            <a:chOff x="1440357" y="1531140"/>
            <a:chExt cx="9308112" cy="2812260"/>
          </a:xfrm>
        </p:grpSpPr>
        <p:cxnSp>
          <p:nvCxnSpPr>
            <p:cNvPr id="5" name="Straight Arrow Connector 4"/>
            <p:cNvCxnSpPr>
              <a:cxnSpLocks noChangeShapeType="1"/>
              <a:stCxn id="16" idx="7"/>
              <a:endCxn id="17" idx="3"/>
            </p:cNvCxnSpPr>
            <p:nvPr/>
          </p:nvCxnSpPr>
          <p:spPr bwMode="auto">
            <a:xfrm flipV="1">
              <a:off x="6750253" y="2308252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8" idx="6"/>
              <a:endCxn id="17" idx="2"/>
            </p:cNvCxnSpPr>
            <p:nvPr/>
          </p:nvCxnSpPr>
          <p:spPr bwMode="auto">
            <a:xfrm>
              <a:off x="5736745" y="1891505"/>
              <a:ext cx="1741248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1"/>
              <a:endCxn id="18" idx="5"/>
            </p:cNvCxnSpPr>
            <p:nvPr/>
          </p:nvCxnSpPr>
          <p:spPr bwMode="auto">
            <a:xfrm flipH="1" flipV="1">
              <a:off x="5633858" y="2126266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19" idx="6"/>
              <a:endCxn id="16" idx="2"/>
            </p:cNvCxnSpPr>
            <p:nvPr/>
          </p:nvCxnSpPr>
          <p:spPr bwMode="auto">
            <a:xfrm>
              <a:off x="4834911" y="2983422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4737327" y="2126266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24" idx="6"/>
              <a:endCxn id="18" idx="2"/>
            </p:cNvCxnSpPr>
            <p:nvPr/>
          </p:nvCxnSpPr>
          <p:spPr bwMode="auto">
            <a:xfrm flipV="1">
              <a:off x="3474280" y="1891505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19" idx="1"/>
              <a:endCxn id="24" idx="5"/>
            </p:cNvCxnSpPr>
            <p:nvPr/>
          </p:nvCxnSpPr>
          <p:spPr bwMode="auto">
            <a:xfrm flipH="1" flipV="1">
              <a:off x="3371393" y="2308252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6" idx="5"/>
              <a:endCxn id="22" idx="1"/>
            </p:cNvCxnSpPr>
            <p:nvPr/>
          </p:nvCxnSpPr>
          <p:spPr bwMode="auto">
            <a:xfrm>
              <a:off x="6750253" y="3245236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21" idx="2"/>
              <a:endCxn id="20" idx="6"/>
            </p:cNvCxnSpPr>
            <p:nvPr/>
          </p:nvCxnSpPr>
          <p:spPr bwMode="auto">
            <a:xfrm flipH="1" flipV="1">
              <a:off x="3742994" y="3978803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3640107" y="3218182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" name="Straight Arrow Connector 14"/>
            <p:cNvCxnSpPr>
              <a:cxnSpLocks noChangeShapeType="1"/>
              <a:stCxn id="21" idx="7"/>
              <a:endCxn id="16" idx="3"/>
            </p:cNvCxnSpPr>
            <p:nvPr/>
          </p:nvCxnSpPr>
          <p:spPr bwMode="auto">
            <a:xfrm flipV="1">
              <a:off x="5831975" y="3245236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6130677" y="2678472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7477993" y="1741489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5034195" y="15595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168559" y="2651419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3040443" y="3646800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232311" y="3679395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7434038" y="3588402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25" idx="7"/>
              <a:endCxn id="24" idx="3"/>
            </p:cNvCxnSpPr>
            <p:nvPr/>
          </p:nvCxnSpPr>
          <p:spPr bwMode="auto">
            <a:xfrm flipV="1">
              <a:off x="2364369" y="2308252"/>
              <a:ext cx="510247" cy="495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771730" y="174148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764706" y="2706873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5"/>
            <p:cNvCxnSpPr>
              <a:cxnSpLocks noChangeShapeType="1"/>
              <a:stCxn id="22" idx="0"/>
              <a:endCxn id="17" idx="4"/>
            </p:cNvCxnSpPr>
            <p:nvPr/>
          </p:nvCxnSpPr>
          <p:spPr bwMode="auto">
            <a:xfrm flipV="1">
              <a:off x="7785313" y="2405493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7" name="Straight Arrow Connector 26"/>
            <p:cNvCxnSpPr>
              <a:cxnSpLocks noChangeShapeType="1"/>
              <a:stCxn id="22" idx="2"/>
              <a:endCxn id="21" idx="6"/>
            </p:cNvCxnSpPr>
            <p:nvPr/>
          </p:nvCxnSpPr>
          <p:spPr bwMode="auto">
            <a:xfrm flipH="1">
              <a:off x="5934862" y="3920405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8" name="Straight Arrow Connector 27"/>
            <p:cNvCxnSpPr>
              <a:cxnSpLocks noChangeShapeType="1"/>
              <a:stCxn id="25" idx="5"/>
              <a:endCxn id="20" idx="1"/>
            </p:cNvCxnSpPr>
            <p:nvPr/>
          </p:nvCxnSpPr>
          <p:spPr bwMode="auto">
            <a:xfrm>
              <a:off x="2364369" y="3273637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178858" y="212980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6732" y="307802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81096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90228" y="2142289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62141" y="25899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08597" y="153114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25165" y="215858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15594" y="276666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020233" y="3044485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63727" y="354630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4018" y="3550030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679517" y="3169015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47629" y="3045427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08735" y="2070196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93696" y="2087779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8771175" y="2581018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5" name="Straight Arrow Connector 44"/>
            <p:cNvCxnSpPr>
              <a:cxnSpLocks noChangeShapeType="1"/>
              <a:stCxn id="44" idx="1"/>
              <a:endCxn id="17" idx="5"/>
            </p:cNvCxnSpPr>
            <p:nvPr/>
          </p:nvCxnSpPr>
          <p:spPr bwMode="auto">
            <a:xfrm flipH="1" flipV="1">
              <a:off x="8109958" y="2308252"/>
              <a:ext cx="769645" cy="37000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6" name="Straight Arrow Connector 45"/>
            <p:cNvCxnSpPr>
              <a:cxnSpLocks noChangeShapeType="1"/>
              <a:stCxn id="44" idx="3"/>
              <a:endCxn id="22" idx="7"/>
            </p:cNvCxnSpPr>
            <p:nvPr/>
          </p:nvCxnSpPr>
          <p:spPr bwMode="auto">
            <a:xfrm flipH="1">
              <a:off x="8033701" y="3147781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8390905" y="2062382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71124" y="3323948"/>
              <a:ext cx="49564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0357" y="2457368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10008076" y="1832482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10008076" y="3380613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50" idx="4"/>
              <a:endCxn id="51" idx="0"/>
            </p:cNvCxnSpPr>
            <p:nvPr/>
          </p:nvCxnSpPr>
          <p:spPr bwMode="auto">
            <a:xfrm>
              <a:off x="10378273" y="2496486"/>
              <a:ext cx="0" cy="88412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0402332" y="2714050"/>
              <a:ext cx="340158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393408" y="2182504"/>
              <a:ext cx="32733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14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directed / undirected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graph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capacities</a:t>
            </a:r>
            <a:r>
              <a:rPr lang="en-US" dirty="0"/>
              <a:t> assigned to the edges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Goal: compute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maximum flow </a:t>
            </a:r>
            <a:r>
              <a:rPr lang="en-US" dirty="0"/>
              <a:t>from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r>
              <a:rPr lang="en-US" dirty="0"/>
              <a:t>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holds certain flow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≤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</a:p>
          <a:p>
            <a:r>
              <a:rPr lang="en-US" dirty="0"/>
              <a:t>For each node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input flow == output flow</a:t>
            </a:r>
          </a:p>
          <a:p>
            <a:r>
              <a:rPr lang="en-US" dirty="0"/>
              <a:t>Max flow 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v)) </a:t>
            </a:r>
            <a:r>
              <a:rPr lang="en-US" dirty="0"/>
              <a:t>==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sum(flow(u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t))</a:t>
            </a:r>
          </a:p>
          <a:p>
            <a:pPr lvl="1"/>
            <a:r>
              <a:rPr lang="en-US" dirty="0"/>
              <a:t>Total output flow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== total input from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Flow Problem</a:t>
            </a:r>
          </a:p>
        </p:txBody>
      </p:sp>
    </p:spTree>
    <p:extLst>
      <p:ext uri="{BB962C8B-B14F-4D97-AF65-F5344CB8AC3E}">
        <p14:creationId xmlns:p14="http://schemas.microsoft.com/office/powerpoint/2010/main" val="42942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Ford-Fulkerson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such that</a:t>
            </a:r>
          </a:p>
          <a:p>
            <a:pPr lvl="3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is a valid path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 </a:t>
            </a:r>
            <a:r>
              <a:rPr lang="en-US" dirty="0"/>
              <a:t>and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for each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edge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3"/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</a:t>
            </a:r>
            <a:r>
              <a:rPr lang="en-US" dirty="0"/>
              <a:t> for the 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b="1" dirty="0"/>
              <a:t> </a:t>
            </a:r>
            <a:r>
              <a:rPr lang="en-US" dirty="0"/>
              <a:t>is the minimum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/>
              <a:t> of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p: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- flow(p)</a:t>
            </a:r>
          </a:p>
          <a:p>
            <a:pPr lvl="4"/>
            <a:r>
              <a:rPr lang="en-US" dirty="0"/>
              <a:t>For each edge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c(v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u) + flow(p)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flow(p)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Ford-Fulkerson 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2772139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630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we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Breadth-first Search </a:t>
            </a:r>
            <a:r>
              <a:rPr lang="en-US" dirty="0"/>
              <a:t>to Find the augmenting path we get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Edmonds-Karp </a:t>
            </a:r>
            <a:r>
              <a:rPr lang="en-US" dirty="0"/>
              <a:t>algorithm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flow: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for each edge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While possible:</a:t>
            </a:r>
          </a:p>
          <a:p>
            <a:pPr lvl="2"/>
            <a:r>
              <a:rPr lang="en-US" dirty="0"/>
              <a:t>Find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 </a:t>
            </a:r>
            <a:r>
              <a:rPr lang="en-US" dirty="0"/>
              <a:t>from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s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using BFS such that:</a:t>
            </a:r>
          </a:p>
          <a:p>
            <a:pPr lvl="3"/>
            <a:r>
              <a:rPr lang="en-US" dirty="0"/>
              <a:t>For each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{u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v} </a:t>
            </a:r>
            <a:r>
              <a:rPr lang="en-US" dirty="0"/>
              <a:t>∈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v) &gt; 0</a:t>
            </a:r>
            <a:endParaRPr lang="en-US" dirty="0"/>
          </a:p>
          <a:p>
            <a:pPr lvl="2"/>
            <a:r>
              <a:rPr lang="en-US" dirty="0"/>
              <a:t>Keep track of the parent for each visited vertex</a:t>
            </a:r>
          </a:p>
          <a:p>
            <a:pPr lvl="2"/>
            <a:r>
              <a:rPr lang="en-US" dirty="0"/>
              <a:t>Reconstruct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using the parents</a:t>
            </a:r>
          </a:p>
          <a:p>
            <a:pPr lvl="3"/>
            <a:r>
              <a:rPr lang="en-US" dirty="0"/>
              <a:t>Set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as the smallest capacity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in the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endParaRPr lang="en-US" dirty="0"/>
          </a:p>
          <a:p>
            <a:pPr lvl="3"/>
            <a:r>
              <a:rPr lang="en-US" dirty="0">
                <a:sym typeface="Wingdings" panose="05000000000000000000" pitchFamily="2" charset="2"/>
              </a:rPr>
              <a:t>Modify the capacities of the edges in the path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p </a:t>
            </a:r>
            <a:r>
              <a:rPr lang="en-US" dirty="0">
                <a:sym typeface="Wingdings" panose="05000000000000000000" pitchFamily="2" charset="2"/>
              </a:rPr>
              <a:t>as in Ford-Fulkerson:</a:t>
            </a:r>
          </a:p>
          <a:p>
            <a:pPr lvl="2"/>
            <a:r>
              <a:rPr lang="en-US" dirty="0"/>
              <a:t>Add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flow(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US" dirty="0"/>
              <a:t>to the maximum flow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4"/>
            <a:endParaRPr lang="en-US" dirty="0">
              <a:solidFill>
                <a:schemeClr val="tx2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Max Flow Algorithm</a:t>
            </a:r>
          </a:p>
        </p:txBody>
      </p:sp>
    </p:spTree>
    <p:extLst>
      <p:ext uri="{BB962C8B-B14F-4D97-AF65-F5344CB8AC3E}">
        <p14:creationId xmlns:p14="http://schemas.microsoft.com/office/powerpoint/2010/main" val="344957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from empty flows through all edges</a:t>
            </a:r>
          </a:p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674812" y="31242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8411987" y="1261971"/>
            <a:ext cx="3205493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O(VE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437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Augment the flow through the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dirty="0"/>
              <a:t> 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en-US" dirty="0"/>
              <a:t>)</a:t>
            </a:r>
          </a:p>
          <a:p>
            <a:r>
              <a:rPr lang="en-US" dirty="0"/>
              <a:t>Current max flow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17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#2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751012" y="3352800"/>
            <a:ext cx="8382037" cy="2839155"/>
            <a:chOff x="1507587" y="3231191"/>
            <a:chExt cx="8382037" cy="2839155"/>
          </a:xfrm>
        </p:grpSpPr>
        <p:cxnSp>
          <p:nvCxnSpPr>
            <p:cNvPr id="53" name="Straight Arrow Connector 52"/>
            <p:cNvCxnSpPr>
              <a:cxnSpLocks noChangeShapeType="1"/>
              <a:stCxn id="66" idx="7"/>
              <a:endCxn id="67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8" idx="6"/>
              <a:endCxn id="67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66" idx="1"/>
              <a:endCxn id="68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9" idx="6"/>
              <a:endCxn id="66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9" name="Straight Arrow Connector 58"/>
            <p:cNvCxnSpPr>
              <a:cxnSpLocks noChangeShapeType="1"/>
              <a:stCxn id="68" idx="3"/>
              <a:endCxn id="69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0" name="Straight Arrow Connector 59"/>
            <p:cNvCxnSpPr>
              <a:cxnSpLocks noChangeShapeType="1"/>
              <a:stCxn id="74" idx="6"/>
              <a:endCxn id="68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1" name="Straight Arrow Connector 60"/>
            <p:cNvCxnSpPr>
              <a:cxnSpLocks noChangeShapeType="1"/>
              <a:stCxn id="69" idx="1"/>
              <a:endCxn id="74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2" name="Straight Arrow Connector 61"/>
            <p:cNvCxnSpPr>
              <a:cxnSpLocks noChangeShapeType="1"/>
              <a:stCxn id="66" idx="5"/>
              <a:endCxn id="72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3" name="Straight Arrow Connector 62"/>
            <p:cNvCxnSpPr>
              <a:cxnSpLocks noChangeShapeType="1"/>
              <a:stCxn id="71" idx="2"/>
              <a:endCxn id="70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4" name="Straight Arrow Connector 63"/>
            <p:cNvCxnSpPr>
              <a:cxnSpLocks noChangeShapeType="1"/>
              <a:stCxn id="69" idx="3"/>
              <a:endCxn id="70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5" name="Straight Arrow Connector 64"/>
            <p:cNvCxnSpPr>
              <a:cxnSpLocks noChangeShapeType="1"/>
              <a:stCxn id="71" idx="7"/>
              <a:endCxn id="66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5" idx="7"/>
              <a:endCxn id="74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6" name="Straight Arrow Connector 75"/>
            <p:cNvCxnSpPr>
              <a:cxnSpLocks noChangeShapeType="1"/>
              <a:stCxn id="72" idx="0"/>
              <a:endCxn id="67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Straight Arrow Connector 76"/>
            <p:cNvCxnSpPr>
              <a:cxnSpLocks noChangeShapeType="1"/>
              <a:stCxn id="72" idx="2"/>
              <a:endCxn id="71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8" name="Straight Arrow Connector 77"/>
            <p:cNvCxnSpPr>
              <a:cxnSpLocks noChangeShapeType="1"/>
              <a:stCxn id="75" idx="5"/>
              <a:endCxn id="70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79" name="TextBox 78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5" name="Straight Arrow Connector 94"/>
            <p:cNvCxnSpPr>
              <a:cxnSpLocks noChangeShapeType="1"/>
              <a:stCxn id="94" idx="1"/>
              <a:endCxn id="67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6" name="Straight Arrow Connector 95"/>
            <p:cNvCxnSpPr>
              <a:cxnSpLocks noChangeShapeType="1"/>
              <a:stCxn id="94" idx="3"/>
              <a:endCxn id="72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68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3944697"/>
                  </p:ext>
                </p:extLst>
              </p:nvPr>
            </p:nvGraphicFramePr>
            <p:xfrm>
              <a:off x="1154351" y="12954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6EE41954-C84B-4EE4-B141-2C74DBA44E12}">
                    <psez:zmPr id="{2C4468A0-4A2C-4429-B38E-203A1A61F85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EEBEFB5-CB1E-4A3E-AE99-1E88D472C5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351" y="12954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6360816"/>
                  </p:ext>
                </p:extLst>
              </p:nvPr>
            </p:nvGraphicFramePr>
            <p:xfrm>
              <a:off x="6475412" y="1295399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148D7EDE-F4A8-4E08-B408-6ADB1A9F828B}">
                    <psez:zmPr id="{8CA10B5C-A96A-4F28-B021-D95B28469F9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FD6CC4B-D22F-4D9B-A238-4ADFE7AC5F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5412" y="1295399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753074"/>
                  </p:ext>
                </p:extLst>
              </p:nvPr>
            </p:nvGraphicFramePr>
            <p:xfrm>
              <a:off x="3960812" y="4038600"/>
              <a:ext cx="4082366" cy="2296929"/>
            </p:xfrm>
            <a:graphic>
              <a:graphicData uri="http://schemas.microsoft.com/office/powerpoint/2016/sectionzoom">
                <psez:sectionZm>
                  <psez:sectionZmObj sectionId="{372C6CE2-B3F6-4400-9A15-AE4C3DD88452}">
                    <psez:zmPr id="{0C73A2EF-75A6-4D7F-A787-B8FCED38D732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082366" cy="229692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C9483A5B-44BE-4B15-ACBE-CC6C8CECE0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0812" y="4038600"/>
                <a:ext cx="4082366" cy="229692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4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an augmenting path: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9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(increment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#3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751012" y="30480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02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Augment the flow through the path: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5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4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1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9</a:t>
            </a:r>
            <a:r>
              <a:rPr lang="en-US" sz="3200" dirty="0"/>
              <a:t> (increment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200" dirty="0"/>
              <a:t>)</a:t>
            </a:r>
          </a:p>
          <a:p>
            <a:r>
              <a:rPr lang="en-US" sz="3200" dirty="0"/>
              <a:t>Current max flow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20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– Step #4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598612" y="3276600"/>
            <a:ext cx="8382037" cy="2839155"/>
            <a:chOff x="1507587" y="3231191"/>
            <a:chExt cx="8382037" cy="2839155"/>
          </a:xfrm>
        </p:grpSpPr>
        <p:cxnSp>
          <p:nvCxnSpPr>
            <p:cNvPr id="56" name="Straight Arrow Connector 55"/>
            <p:cNvCxnSpPr>
              <a:cxnSpLocks noChangeShapeType="1"/>
              <a:stCxn id="111" idx="7"/>
              <a:endCxn id="112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1" name="Straight Arrow Connector 100"/>
            <p:cNvCxnSpPr>
              <a:cxnSpLocks noChangeShapeType="1"/>
              <a:stCxn id="113" idx="6"/>
              <a:endCxn id="112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2" name="Straight Arrow Connector 101"/>
            <p:cNvCxnSpPr>
              <a:cxnSpLocks noChangeShapeType="1"/>
              <a:stCxn id="111" idx="1"/>
              <a:endCxn id="113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3" name="Straight Arrow Connector 102"/>
            <p:cNvCxnSpPr>
              <a:cxnSpLocks noChangeShapeType="1"/>
              <a:stCxn id="114" idx="6"/>
              <a:endCxn id="111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4" name="Straight Arrow Connector 103"/>
            <p:cNvCxnSpPr>
              <a:cxnSpLocks noChangeShapeType="1"/>
              <a:stCxn id="113" idx="3"/>
              <a:endCxn id="114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5" name="Straight Arrow Connector 104"/>
            <p:cNvCxnSpPr>
              <a:cxnSpLocks noChangeShapeType="1"/>
              <a:stCxn id="119" idx="6"/>
              <a:endCxn id="113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6" name="Straight Arrow Connector 105"/>
            <p:cNvCxnSpPr>
              <a:cxnSpLocks noChangeShapeType="1"/>
              <a:stCxn id="114" idx="1"/>
              <a:endCxn id="119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7" name="Straight Arrow Connector 106"/>
            <p:cNvCxnSpPr>
              <a:cxnSpLocks noChangeShapeType="1"/>
              <a:stCxn id="111" idx="5"/>
              <a:endCxn id="117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8" name="Straight Arrow Connector 107"/>
            <p:cNvCxnSpPr>
              <a:cxnSpLocks noChangeShapeType="1"/>
              <a:stCxn id="116" idx="2"/>
              <a:endCxn id="115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9" name="Straight Arrow Connector 108"/>
            <p:cNvCxnSpPr>
              <a:cxnSpLocks noChangeShapeType="1"/>
              <a:stCxn id="114" idx="3"/>
              <a:endCxn id="115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10" name="Straight Arrow Connector 109"/>
            <p:cNvCxnSpPr>
              <a:cxnSpLocks noChangeShapeType="1"/>
              <a:stCxn id="116" idx="7"/>
              <a:endCxn id="111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1" name="Oval 110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2" name="Oval 111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3" name="Oval 112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4" name="Oval 113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5" name="Oval 114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8" name="Straight Arrow Connector 117"/>
            <p:cNvCxnSpPr>
              <a:cxnSpLocks noChangeShapeType="1"/>
              <a:stCxn id="120" idx="7"/>
              <a:endCxn id="119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19" name="Oval 118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20" name="Oval 119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21" name="Straight Arrow Connector 120"/>
            <p:cNvCxnSpPr>
              <a:cxnSpLocks noChangeShapeType="1"/>
              <a:stCxn id="117" idx="0"/>
              <a:endCxn id="112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2" name="Straight Arrow Connector 121"/>
            <p:cNvCxnSpPr>
              <a:cxnSpLocks noChangeShapeType="1"/>
              <a:stCxn id="117" idx="2"/>
              <a:endCxn id="116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3" name="Straight Arrow Connector 122"/>
            <p:cNvCxnSpPr>
              <a:cxnSpLocks noChangeShapeType="1"/>
              <a:stCxn id="120" idx="5"/>
              <a:endCxn id="115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24" name="TextBox 123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40" name="Straight Arrow Connector 139"/>
            <p:cNvCxnSpPr>
              <a:cxnSpLocks noChangeShapeType="1"/>
              <a:stCxn id="139" idx="1"/>
              <a:endCxn id="112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41" name="Straight Arrow Connector 140"/>
            <p:cNvCxnSpPr>
              <a:cxnSpLocks noChangeShapeType="1"/>
              <a:stCxn id="139" idx="3"/>
              <a:endCxn id="117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56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Edmonds-Karp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148" name="Group 147"/>
          <p:cNvGrpSpPr/>
          <p:nvPr/>
        </p:nvGrpSpPr>
        <p:grpSpPr>
          <a:xfrm>
            <a:off x="1903394" y="1524000"/>
            <a:ext cx="8382037" cy="2839155"/>
            <a:chOff x="1507587" y="3231191"/>
            <a:chExt cx="8382037" cy="2839155"/>
          </a:xfrm>
        </p:grpSpPr>
        <p:cxnSp>
          <p:nvCxnSpPr>
            <p:cNvPr id="149" name="Straight Arrow Connector 148"/>
            <p:cNvCxnSpPr>
              <a:cxnSpLocks noChangeShapeType="1"/>
              <a:stCxn id="160" idx="7"/>
              <a:endCxn id="161" idx="3"/>
            </p:cNvCxnSpPr>
            <p:nvPr/>
          </p:nvCxnSpPr>
          <p:spPr bwMode="auto">
            <a:xfrm flipV="1">
              <a:off x="6858427" y="4035198"/>
              <a:ext cx="836167" cy="4674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0" name="Straight Arrow Connector 149"/>
            <p:cNvCxnSpPr>
              <a:cxnSpLocks noChangeShapeType="1"/>
              <a:stCxn id="162" idx="6"/>
              <a:endCxn id="161" idx="2"/>
            </p:cNvCxnSpPr>
            <p:nvPr/>
          </p:nvCxnSpPr>
          <p:spPr bwMode="auto">
            <a:xfrm>
              <a:off x="5844919" y="3618451"/>
              <a:ext cx="1741248" cy="181986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1" name="Straight Arrow Connector 150"/>
            <p:cNvCxnSpPr>
              <a:cxnSpLocks noChangeShapeType="1"/>
              <a:stCxn id="160" idx="1"/>
              <a:endCxn id="162" idx="5"/>
            </p:cNvCxnSpPr>
            <p:nvPr/>
          </p:nvCxnSpPr>
          <p:spPr bwMode="auto">
            <a:xfrm flipH="1" flipV="1">
              <a:off x="5742032" y="3853212"/>
              <a:ext cx="603122" cy="64944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2" name="Straight Arrow Connector 151"/>
            <p:cNvCxnSpPr>
              <a:cxnSpLocks noChangeShapeType="1"/>
              <a:stCxn id="163" idx="6"/>
              <a:endCxn id="160" idx="2"/>
            </p:cNvCxnSpPr>
            <p:nvPr/>
          </p:nvCxnSpPr>
          <p:spPr bwMode="auto">
            <a:xfrm>
              <a:off x="4943085" y="4710368"/>
              <a:ext cx="1295766" cy="2705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3" name="Straight Arrow Connector 152"/>
            <p:cNvCxnSpPr>
              <a:cxnSpLocks noChangeShapeType="1"/>
              <a:stCxn id="162" idx="3"/>
              <a:endCxn id="163" idx="7"/>
            </p:cNvCxnSpPr>
            <p:nvPr/>
          </p:nvCxnSpPr>
          <p:spPr bwMode="auto">
            <a:xfrm flipH="1">
              <a:off x="4845500" y="3853212"/>
              <a:ext cx="399755" cy="622394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4" name="Straight Arrow Connector 153"/>
            <p:cNvCxnSpPr>
              <a:cxnSpLocks noChangeShapeType="1"/>
              <a:stCxn id="168" idx="6"/>
              <a:endCxn id="162" idx="2"/>
            </p:cNvCxnSpPr>
            <p:nvPr/>
          </p:nvCxnSpPr>
          <p:spPr bwMode="auto">
            <a:xfrm flipV="1">
              <a:off x="3582454" y="3618451"/>
              <a:ext cx="1559915" cy="1819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5" name="Straight Arrow Connector 154"/>
            <p:cNvCxnSpPr>
              <a:cxnSpLocks noChangeShapeType="1"/>
              <a:stCxn id="163" idx="1"/>
              <a:endCxn id="168" idx="5"/>
            </p:cNvCxnSpPr>
            <p:nvPr/>
          </p:nvCxnSpPr>
          <p:spPr bwMode="auto">
            <a:xfrm flipH="1" flipV="1">
              <a:off x="3479567" y="4035198"/>
              <a:ext cx="894750" cy="440408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6" name="Straight Arrow Connector 155"/>
            <p:cNvCxnSpPr>
              <a:cxnSpLocks noChangeShapeType="1"/>
              <a:stCxn id="160" idx="5"/>
              <a:endCxn id="166" idx="1"/>
            </p:cNvCxnSpPr>
            <p:nvPr/>
          </p:nvCxnSpPr>
          <p:spPr bwMode="auto">
            <a:xfrm>
              <a:off x="6858427" y="4972182"/>
              <a:ext cx="786671" cy="4404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7" name="Straight Arrow Connector 156"/>
            <p:cNvCxnSpPr>
              <a:cxnSpLocks noChangeShapeType="1"/>
              <a:stCxn id="165" idx="2"/>
              <a:endCxn id="164" idx="6"/>
            </p:cNvCxnSpPr>
            <p:nvPr/>
          </p:nvCxnSpPr>
          <p:spPr bwMode="auto">
            <a:xfrm flipH="1" flipV="1">
              <a:off x="3851168" y="5705749"/>
              <a:ext cx="1489317" cy="3259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8" name="Straight Arrow Connector 157"/>
            <p:cNvCxnSpPr>
              <a:cxnSpLocks noChangeShapeType="1"/>
              <a:stCxn id="163" idx="3"/>
              <a:endCxn id="164" idx="7"/>
            </p:cNvCxnSpPr>
            <p:nvPr/>
          </p:nvCxnSpPr>
          <p:spPr bwMode="auto">
            <a:xfrm flipH="1">
              <a:off x="3748281" y="4945128"/>
              <a:ext cx="626036" cy="52585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59" name="Straight Arrow Connector 158"/>
            <p:cNvCxnSpPr>
              <a:cxnSpLocks noChangeShapeType="1"/>
              <a:stCxn id="165" idx="7"/>
              <a:endCxn id="160" idx="3"/>
            </p:cNvCxnSpPr>
            <p:nvPr/>
          </p:nvCxnSpPr>
          <p:spPr bwMode="auto">
            <a:xfrm flipV="1">
              <a:off x="5940149" y="4972182"/>
              <a:ext cx="405005" cy="531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0" name="Oval 159"/>
            <p:cNvSpPr>
              <a:spLocks noChangeArrowheads="1"/>
            </p:cNvSpPr>
            <p:nvPr/>
          </p:nvSpPr>
          <p:spPr bwMode="auto">
            <a:xfrm>
              <a:off x="6238851" y="4405418"/>
              <a:ext cx="725879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1" name="Oval 160"/>
            <p:cNvSpPr>
              <a:spLocks noChangeArrowheads="1"/>
            </p:cNvSpPr>
            <p:nvPr/>
          </p:nvSpPr>
          <p:spPr bwMode="auto">
            <a:xfrm>
              <a:off x="7586167" y="3468435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5142369" y="32864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4276733" y="4378365"/>
              <a:ext cx="666353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3148617" y="5373746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5340485" y="5406341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7542212" y="5315348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67" name="Straight Arrow Connector 166"/>
            <p:cNvCxnSpPr>
              <a:cxnSpLocks noChangeShapeType="1"/>
              <a:stCxn id="169" idx="7"/>
              <a:endCxn id="168" idx="3"/>
            </p:cNvCxnSpPr>
            <p:nvPr/>
          </p:nvCxnSpPr>
          <p:spPr bwMode="auto">
            <a:xfrm flipV="1">
              <a:off x="2472543" y="4035198"/>
              <a:ext cx="510247" cy="495862"/>
            </a:xfrm>
            <a:prstGeom prst="straightConnector1">
              <a:avLst/>
            </a:prstGeom>
            <a:noFill/>
            <a:ln w="7620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2879904" y="3468434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9" name="Oval 168"/>
            <p:cNvSpPr>
              <a:spLocks noChangeArrowheads="1"/>
            </p:cNvSpPr>
            <p:nvPr/>
          </p:nvSpPr>
          <p:spPr bwMode="auto">
            <a:xfrm>
              <a:off x="1872880" y="4433819"/>
              <a:ext cx="702550" cy="66400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70" name="Straight Arrow Connector 169"/>
            <p:cNvCxnSpPr>
              <a:cxnSpLocks noChangeShapeType="1"/>
              <a:stCxn id="166" idx="0"/>
              <a:endCxn id="161" idx="4"/>
            </p:cNvCxnSpPr>
            <p:nvPr/>
          </p:nvCxnSpPr>
          <p:spPr bwMode="auto">
            <a:xfrm flipV="1">
              <a:off x="7893487" y="4132439"/>
              <a:ext cx="62876" cy="11829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1" name="Straight Arrow Connector 170"/>
            <p:cNvCxnSpPr>
              <a:cxnSpLocks noChangeShapeType="1"/>
              <a:stCxn id="166" idx="2"/>
              <a:endCxn id="165" idx="6"/>
            </p:cNvCxnSpPr>
            <p:nvPr/>
          </p:nvCxnSpPr>
          <p:spPr bwMode="auto">
            <a:xfrm flipH="1">
              <a:off x="6043036" y="5647351"/>
              <a:ext cx="1499176" cy="9099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72" name="Straight Arrow Connector 171"/>
            <p:cNvCxnSpPr>
              <a:cxnSpLocks noChangeShapeType="1"/>
              <a:stCxn id="169" idx="5"/>
              <a:endCxn id="164" idx="1"/>
            </p:cNvCxnSpPr>
            <p:nvPr/>
          </p:nvCxnSpPr>
          <p:spPr bwMode="auto">
            <a:xfrm>
              <a:off x="2472543" y="5000583"/>
              <a:ext cx="778961" cy="4704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73" name="TextBox 172"/>
            <p:cNvSpPr txBox="1"/>
            <p:nvPr/>
          </p:nvSpPr>
          <p:spPr>
            <a:xfrm>
              <a:off x="2116934" y="391599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20/30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692708" y="4832264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0/22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037012" y="3257490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17/17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808412" y="3841939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3/6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68430" y="431688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0/33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99212" y="3231191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24155" y="392647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0/6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7964712" y="4466310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0/26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063404" y="4771431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0/20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4341812" y="5314192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0/14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6512192" y="5276976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0/15</a:t>
              </a:r>
              <a:endParaRPr lang="en-US" sz="20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637212" y="4933890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0/9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620756" y="4816746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0/3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570412" y="3797142"/>
              <a:ext cx="54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3/5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001870" y="3814725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0/11</a:t>
              </a:r>
              <a:endParaRPr lang="en-US" sz="2000" dirty="0"/>
            </a:p>
          </p:txBody>
        </p:sp>
        <p:sp>
          <p:nvSpPr>
            <p:cNvPr id="188" name="Oval 187"/>
            <p:cNvSpPr>
              <a:spLocks noChangeArrowheads="1"/>
            </p:cNvSpPr>
            <p:nvPr/>
          </p:nvSpPr>
          <p:spPr bwMode="auto">
            <a:xfrm>
              <a:off x="8879349" y="4307964"/>
              <a:ext cx="740393" cy="664003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76200" algn="ctr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89" name="Straight Arrow Connector 188"/>
            <p:cNvCxnSpPr>
              <a:cxnSpLocks noChangeShapeType="1"/>
              <a:stCxn id="188" idx="1"/>
              <a:endCxn id="161" idx="5"/>
            </p:cNvCxnSpPr>
            <p:nvPr/>
          </p:nvCxnSpPr>
          <p:spPr bwMode="auto">
            <a:xfrm flipH="1" flipV="1">
              <a:off x="8218132" y="4035198"/>
              <a:ext cx="769645" cy="370007"/>
            </a:xfrm>
            <a:prstGeom prst="straightConnector1">
              <a:avLst/>
            </a:prstGeom>
            <a:noFill/>
            <a:ln w="57150" algn="ctr">
              <a:solidFill>
                <a:srgbClr val="FFFF00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90" name="Straight Arrow Connector 189"/>
            <p:cNvCxnSpPr>
              <a:cxnSpLocks noChangeShapeType="1"/>
              <a:stCxn id="188" idx="3"/>
              <a:endCxn id="166" idx="7"/>
            </p:cNvCxnSpPr>
            <p:nvPr/>
          </p:nvCxnSpPr>
          <p:spPr bwMode="auto">
            <a:xfrm flipH="1">
              <a:off x="8141875" y="4874727"/>
              <a:ext cx="845902" cy="5378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91" name="TextBox 190"/>
            <p:cNvSpPr txBox="1"/>
            <p:nvPr/>
          </p:nvSpPr>
          <p:spPr>
            <a:xfrm>
              <a:off x="8435004" y="3816624"/>
              <a:ext cx="803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20/25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8470260" y="5141879"/>
              <a:ext cx="6735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0/23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507587" y="4184314"/>
              <a:ext cx="3481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s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9562290" y="3910281"/>
              <a:ext cx="3273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>
                      <a:lumMod val="90000"/>
                    </a:schemeClr>
                  </a:solidFill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68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Level Graph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tree built by using BFS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Each node in the tree is assigned a value representing its distance from the start</a:t>
            </a:r>
          </a:p>
          <a:p>
            <a:pPr lvl="1"/>
            <a:r>
              <a:rPr lang="en-US" dirty="0"/>
              <a:t>The distance is the number of edges from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source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Blocking flow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Combination of 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augmenting paths </a:t>
            </a:r>
            <a:r>
              <a:rPr lang="en-US" dirty="0"/>
              <a:t>that can be built on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Since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dirty="0"/>
              <a:t> is created using BFS, any path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→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t</a:t>
            </a:r>
            <a:r>
              <a:rPr lang="en-US" dirty="0"/>
              <a:t> is going to have the least amount of edges possible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5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Dinitz</a:t>
            </a:r>
            <a:r>
              <a:rPr lang="en-US" dirty="0"/>
              <a:t> can be summarized in the following steps: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Start from zero max flow: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  <a:r>
              <a:rPr lang="en-US" dirty="0"/>
              <a:t> =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dirty="0"/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Construct the level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aseline="-25000" dirty="0"/>
              <a:t> </a:t>
            </a:r>
            <a:r>
              <a:rPr lang="en-US" dirty="0"/>
              <a:t>using BFS</a:t>
            </a:r>
          </a:p>
          <a:p>
            <a:pPr lvl="2"/>
            <a:r>
              <a:rPr lang="en-US" dirty="0"/>
              <a:t> If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unreachable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G</a:t>
            </a:r>
            <a:r>
              <a:rPr lang="en-US" b="1" baseline="-25000" dirty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return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Find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blocking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 </a:t>
            </a:r>
            <a:r>
              <a:rPr lang="en-US" dirty="0"/>
              <a:t>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G</a:t>
            </a:r>
            <a:r>
              <a:rPr lang="en-US" baseline="-25000" dirty="0"/>
              <a:t>L </a:t>
            </a:r>
            <a:r>
              <a:rPr lang="en-US" dirty="0"/>
              <a:t>using DFS</a:t>
            </a:r>
          </a:p>
          <a:p>
            <a:pPr marL="892237" lvl="1" indent="-514350">
              <a:buFont typeface="+mj-lt"/>
              <a:buAutoNum type="arabicPeriod"/>
            </a:pPr>
            <a:r>
              <a:rPr lang="en-US" dirty="0"/>
              <a:t>Add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US" dirty="0"/>
              <a:t> to the max flow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Dinic/Dinitz </a:t>
            </a:r>
            <a:r>
              <a:rPr lang="en-US" dirty="0"/>
              <a:t>Max-Flow Algorithm</a:t>
            </a:r>
          </a:p>
        </p:txBody>
      </p:sp>
    </p:spTree>
    <p:extLst>
      <p:ext uri="{BB962C8B-B14F-4D97-AF65-F5344CB8AC3E}">
        <p14:creationId xmlns:p14="http://schemas.microsoft.com/office/powerpoint/2010/main" val="1467063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1/3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;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Track blocked edges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;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Distances in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List&lt;int&gt;[]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adjacency list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int[][]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private 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endNode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Dinic</a:t>
            </a:r>
            <a:r>
              <a:rPr lang="en-US" sz="1400" b="1" noProof="1">
                <a:latin typeface="Consolas" panose="020B0609020204030204" pitchFamily="49" charset="0"/>
              </a:rPr>
              <a:t>(int source, int destination)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while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noProof="1">
                <a:latin typeface="Consolas" panose="020B0609020204030204" pitchFamily="49" charset="0"/>
              </a:rPr>
              <a:t>(source, destination))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While we can find a path from source to sink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for (int i = 0; i &lt; childCounter.Length; i++)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[i] = 0;    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blocked edges on each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        int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do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delta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(source, int.MaxValue);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Each delta is the flow from an augmenting path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 += delta;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while (delta != 0);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result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760235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2/3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4168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static bool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</a:t>
            </a:r>
            <a:r>
              <a:rPr lang="en-US" sz="1400" b="1" dirty="0">
                <a:latin typeface="Consolas" panose="020B0609020204030204" pitchFamily="49" charset="0"/>
              </a:rPr>
              <a:t>(int src, int dest)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r>
              <a:rPr lang="nn-NO" sz="1400" b="1" dirty="0">
                <a:latin typeface="Consolas" panose="020B0609020204030204" pitchFamily="49" charset="0"/>
              </a:rPr>
              <a:t>    for (int i = 0; i &lt; bfsDist.Length;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[i] = -1;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Reset distances in Level Graph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[src] = 0;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Queue&lt;int&gt; queue = new Queue&lt;int&gt;();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queue.Enqueue(src);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while (queue.Count &gt; 0)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int currentNode = queue.Dequeue();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for (int i = 0; i &lt;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edges</a:t>
            </a:r>
            <a:r>
              <a:rPr lang="en-US" sz="1400" b="1" dirty="0">
                <a:latin typeface="Consolas" panose="020B0609020204030204" pitchFamily="49" charset="0"/>
              </a:rPr>
              <a:t>[currentNode].Count; i++)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int child = edges[currentNode][i];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if (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&lt; 0 &amp;&amp;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dirty="0">
                <a:latin typeface="Consolas" panose="020B0609020204030204" pitchFamily="49" charset="0"/>
              </a:rPr>
              <a:t>[currentNode][child] &gt; 0)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node has not been visited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[child] =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[currentNode] + 1;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    queue.Enqueue(child);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    return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dirty="0">
                <a:latin typeface="Consolas" panose="020B0609020204030204" pitchFamily="49" charset="0"/>
              </a:rPr>
              <a:t>[dest] &gt;= 0;  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there is a path to the sink return true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200527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Dinitz </a:t>
            </a:r>
            <a:r>
              <a:rPr lang="en-US" dirty="0"/>
              <a:t>Algorithm Pseudocode – </a:t>
            </a:r>
            <a:r>
              <a:rPr lang="bg-BG" dirty="0"/>
              <a:t>3</a:t>
            </a:r>
            <a:r>
              <a:rPr lang="en-US" dirty="0"/>
              <a:t>/3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79412" y="990600"/>
            <a:ext cx="11412242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latin typeface="Consolas" panose="020B0609020204030204" pitchFamily="49" charset="0"/>
              </a:rPr>
              <a:t>static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(int source, int flow)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if (source == endNode)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we reach the sink return the flow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return flow;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for (int i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[source]; i &lt; edges[source].Count; i++</a:t>
            </a:r>
            <a:r>
              <a:rPr lang="bg-BG" sz="1400" b="1" noProof="1">
                <a:latin typeface="Consolas" panose="020B0609020204030204" pitchFamily="49" charset="0"/>
              </a:rPr>
              <a:t>,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childCounter</a:t>
            </a:r>
            <a:r>
              <a:rPr lang="en-US" sz="1400" b="1" noProof="1">
                <a:latin typeface="Consolas" panose="020B0609020204030204" pitchFamily="49" charset="0"/>
              </a:rPr>
              <a:t>[source]++)</a:t>
            </a:r>
            <a:r>
              <a:rPr lang="bg-BG" sz="1400" b="1" noProof="1">
                <a:latin typeface="Consolas" panose="020B0609020204030204" pitchFamily="49" charset="0"/>
              </a:rPr>
              <a:t> </a:t>
            </a:r>
            <a:endParaRPr lang="en-US" sz="1400" b="1" noProof="1">
              <a:latin typeface="Consolas" panose="020B0609020204030204" pitchFamily="49" charset="0"/>
            </a:endParaRPr>
          </a:p>
          <a:p>
            <a:r>
              <a:rPr lang="en-US" sz="14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int child = edges[source][i];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&lt;= 0) continue;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// If the edge has no more room skip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[child] ==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bfsDist</a:t>
            </a:r>
            <a:r>
              <a:rPr lang="en-US" sz="1400" b="1" noProof="1">
                <a:latin typeface="Consolas" panose="020B0609020204030204" pitchFamily="49" charset="0"/>
              </a:rPr>
              <a:t>[source] + 1)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Only check vertexes following the Level Graph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int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Dfs</a:t>
            </a:r>
            <a:r>
              <a:rPr lang="en-US" sz="1400" b="1" noProof="1">
                <a:latin typeface="Consolas" panose="020B0609020204030204" pitchFamily="49" charset="0"/>
              </a:rPr>
              <a:t>(child, Math.Min(flow, capacities[source][child]));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if (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 &gt; 0)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[source][child] -=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Fix capacities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capacities</a:t>
            </a:r>
            <a:r>
              <a:rPr lang="en-US" sz="1400" b="1" noProof="1">
                <a:latin typeface="Consolas" panose="020B0609020204030204" pitchFamily="49" charset="0"/>
              </a:rPr>
              <a:t>[child][source] +=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augmentationPathFlow</a:t>
            </a:r>
            <a:r>
              <a:rPr lang="en-US" sz="1400" b="1" noProof="1">
                <a:latin typeface="Consolas" panose="020B0609020204030204" pitchFamily="49" charset="0"/>
              </a:rPr>
              <a:t>;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    }</a:t>
            </a:r>
          </a:p>
          <a:p>
            <a:r>
              <a:rPr lang="bg-BG" sz="1400" b="1" noProof="1">
                <a:latin typeface="Consolas" panose="020B0609020204030204" pitchFamily="49" charset="0"/>
              </a:rPr>
              <a:t>    </a:t>
            </a:r>
            <a:r>
              <a:rPr lang="en-US" sz="1400" b="1" noProof="1">
                <a:latin typeface="Consolas" panose="020B0609020204030204" pitchFamily="49" charset="0"/>
              </a:rPr>
              <a:t>}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    return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400" b="1" noProof="1">
                <a:latin typeface="Consolas" panose="020B0609020204030204" pitchFamily="49" charset="0"/>
              </a:rPr>
              <a:t>;          </a:t>
            </a:r>
            <a:r>
              <a:rPr lang="en-US" sz="14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// If no path is found return 0 – path is blocked</a:t>
            </a:r>
          </a:p>
          <a:p>
            <a:r>
              <a:rPr lang="en-US" sz="1400" b="1" noProof="1">
                <a:latin typeface="Consolas" panose="020B0609020204030204" pitchFamily="49" charset="0"/>
              </a:rPr>
              <a:t>}</a:t>
            </a:r>
            <a:endParaRPr lang="en-US" sz="1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49321" y="1107744"/>
            <a:ext cx="3256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complexity: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O(V</a:t>
            </a:r>
            <a:r>
              <a:rPr lang="en-US" baseline="30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3167069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Strongly-connected components</a:t>
            </a:r>
          </a:p>
          <a:p>
            <a:pPr marL="608013" lvl="1" indent="-334963">
              <a:lnSpc>
                <a:spcPct val="100000"/>
              </a:lnSpc>
              <a:buClr>
                <a:srgbClr val="F0A22E"/>
              </a:buClr>
            </a:pPr>
            <a:r>
              <a:rPr lang="en-US" dirty="0"/>
              <a:t>Use DFS + reverse DFS algorithm</a:t>
            </a:r>
            <a:endParaRPr lang="en-US" dirty="0">
              <a:solidFill>
                <a:prstClr val="white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Articulation points </a:t>
            </a:r>
            <a:r>
              <a:rPr lang="en-US" dirty="0">
                <a:sym typeface="Wingdings" panose="05000000000000000000" pitchFamily="2" charset="2"/>
              </a:rPr>
              <a:t> use modified DFS</a:t>
            </a: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Maximum flow: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Ford-Fulkerson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dirty="0"/>
              <a:t>Edmonds-Karp</a:t>
            </a:r>
          </a:p>
          <a:p>
            <a:pPr marL="819096" lvl="1" indent="-514350">
              <a:lnSpc>
                <a:spcPct val="100000"/>
              </a:lnSpc>
            </a:pPr>
            <a:r>
              <a:rPr lang="en-US" noProof="1"/>
              <a:t>Dinitz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7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10" y="1381088"/>
            <a:ext cx="3582202" cy="26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7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DFS-Based Algorithm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5780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strongly-connected</a:t>
            </a:r>
          </a:p>
          <a:p>
            <a:pPr lvl="1"/>
            <a:r>
              <a:rPr lang="en-US" dirty="0"/>
              <a:t>When every two vertices are connected by path</a:t>
            </a:r>
          </a:p>
          <a:p>
            <a:r>
              <a:rPr lang="en-US" dirty="0"/>
              <a:t>Example of strongly-connected 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09836" y="3505200"/>
            <a:ext cx="7165976" cy="2743200"/>
            <a:chOff x="3750379" y="1753646"/>
            <a:chExt cx="6001633" cy="2286000"/>
          </a:xfrm>
        </p:grpSpPr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56465" y="2222174"/>
              <a:ext cx="566748" cy="32685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411090" y="2228269"/>
              <a:ext cx="550794" cy="3207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80" y="2745619"/>
              <a:ext cx="1142384" cy="2004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60" y="2228269"/>
              <a:ext cx="339016" cy="5212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56465" y="2942214"/>
              <a:ext cx="674515" cy="2263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59175" y="3023646"/>
              <a:ext cx="256467" cy="4542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19441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908916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121475" y="34779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2500200"/>
              <a:ext cx="5763" cy="5869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163678" y="26834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787966" y="2903301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944820" y="30871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31588" y="34825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60811" y="2942214"/>
              <a:ext cx="501073" cy="62176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80163" y="2467591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51612" y="3755932"/>
              <a:ext cx="569863" cy="46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446994" y="2961519"/>
              <a:ext cx="716684" cy="20706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1944146"/>
              <a:ext cx="310011" cy="278028"/>
            </a:xfrm>
            <a:prstGeom prst="curvedConnector4">
              <a:avLst>
                <a:gd name="adj1" fmla="val -138703"/>
                <a:gd name="adj2" fmla="val 168518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  <a:endCxn id="33" idx="5"/>
            </p:cNvCxnSpPr>
            <p:nvPr/>
          </p:nvCxnSpPr>
          <p:spPr bwMode="auto">
            <a:xfrm flipH="1" flipV="1">
              <a:off x="5656059" y="3142669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9181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Strongly-connected component</a:t>
            </a:r>
            <a:r>
              <a:rPr lang="en-US" sz="3200" dirty="0"/>
              <a:t> is a maximal strongly-connected subgraph (component with paths between any two nodes)</a:t>
            </a:r>
          </a:p>
          <a:p>
            <a:r>
              <a:rPr lang="en-US" sz="3200" dirty="0"/>
              <a:t>A directed graph can be decomposed into strongly-connected components, e.g.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Strongly-Connected Components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084897" y="3657600"/>
            <a:ext cx="8015853" cy="2645137"/>
            <a:chOff x="2055812" y="3632833"/>
            <a:chExt cx="8015853" cy="2645137"/>
          </a:xfrm>
        </p:grpSpPr>
        <p:sp>
          <p:nvSpPr>
            <p:cNvPr id="55" name="Freeform 54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6" name="Straight Arrow Connector 5"/>
            <p:cNvCxnSpPr>
              <a:cxnSpLocks noChangeShapeType="1"/>
              <a:stCxn id="33" idx="2"/>
              <a:endCxn id="32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30" idx="7"/>
              <a:endCxn id="15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" name="Straight Arrow Connector 7"/>
            <p:cNvCxnSpPr>
              <a:cxnSpLocks noChangeShapeType="1"/>
              <a:stCxn id="30" idx="1"/>
              <a:endCxn id="16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33" idx="6"/>
              <a:endCxn id="30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6" idx="3"/>
              <a:endCxn id="33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1" name="Straight Arrow Connector 10"/>
            <p:cNvCxnSpPr>
              <a:cxnSpLocks noChangeShapeType="1"/>
              <a:stCxn id="33" idx="1"/>
              <a:endCxn id="20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30" idx="5"/>
              <a:endCxn id="27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33" idx="3"/>
              <a:endCxn id="17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14" name="Straight Arrow Connector 13"/>
            <p:cNvCxnSpPr>
              <a:cxnSpLocks noChangeShapeType="1"/>
              <a:stCxn id="18" idx="0"/>
              <a:endCxn id="30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32" idx="0"/>
              <a:endCxn id="20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7" idx="0"/>
              <a:endCxn id="15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22" name="Straight Arrow Connector 21"/>
            <p:cNvCxnSpPr>
              <a:cxnSpLocks noChangeShapeType="1"/>
              <a:stCxn id="32" idx="4"/>
              <a:endCxn id="17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3" idx="5"/>
              <a:endCxn id="32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6" name="Straight Arrow Connector 23"/>
            <p:cNvCxnSpPr>
              <a:cxnSpLocks noChangeShapeType="1"/>
              <a:stCxn id="25" idx="3"/>
              <a:endCxn id="27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9" name="Straight Arrow Connector 28"/>
            <p:cNvCxnSpPr>
              <a:cxnSpLocks noChangeShapeType="1"/>
              <a:stCxn id="28" idx="7"/>
              <a:endCxn id="30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28" idx="6"/>
              <a:endCxn id="18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4" name="Straight Arrow Connector 31"/>
            <p:cNvCxnSpPr>
              <a:cxnSpLocks noChangeShapeType="1"/>
              <a:stCxn id="25" idx="2"/>
              <a:endCxn id="27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35" name="Straight Arrow Connector 31"/>
            <p:cNvCxnSpPr>
              <a:cxnSpLocks noChangeShapeType="1"/>
              <a:stCxn id="15" idx="6"/>
              <a:endCxn id="15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7" name="Straight Arrow Connector 23"/>
            <p:cNvCxnSpPr>
              <a:cxnSpLocks noChangeShapeType="1"/>
              <a:stCxn id="36" idx="2"/>
              <a:endCxn id="38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9" name="Straight Arrow Connector 31"/>
            <p:cNvCxnSpPr>
              <a:cxnSpLocks noChangeShapeType="1"/>
              <a:stCxn id="36" idx="0"/>
              <a:endCxn id="38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40" name="Straight Arrow Connector 39"/>
            <p:cNvCxnSpPr>
              <a:cxnSpLocks noChangeShapeType="1"/>
              <a:stCxn id="28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82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 be a directed graph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be an empty stack</a:t>
            </a:r>
          </a:p>
          <a:p>
            <a:r>
              <a:rPr lang="en-US" dirty="0"/>
              <a:t>For each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traverse the graph (visit each node once)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Each time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DFS(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finishes (before recursive return), push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onto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 graph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G' </a:t>
            </a:r>
            <a:r>
              <a:rPr lang="en-US" dirty="0"/>
              <a:t>(reverse all edges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</a:t>
            </a:r>
            <a:r>
              <a:rPr lang="en-US" dirty="0"/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While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dirty="0"/>
              <a:t> is non-empty:</a:t>
            </a:r>
          </a:p>
          <a:p>
            <a:pPr lvl="1"/>
            <a:r>
              <a:rPr lang="en-US" dirty="0"/>
              <a:t>Pop the top vertex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from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</a:t>
            </a:r>
          </a:p>
          <a:p>
            <a:pPr lvl="1"/>
            <a:r>
              <a:rPr lang="en-US" dirty="0"/>
              <a:t>if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dirty="0"/>
              <a:t> is not visited, call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ReverseDFS(</a:t>
            </a:r>
            <a:r>
              <a:rPr lang="en-US" i="1" noProof="1">
                <a:solidFill>
                  <a:schemeClr val="tx2">
                    <a:lumMod val="75000"/>
                  </a:schemeClr>
                </a:solidFill>
              </a:rPr>
              <a:t>v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 to find the next strongly-connected component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6339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35961"/>
            <a:ext cx="10363200" cy="820600"/>
          </a:xfrm>
        </p:spPr>
        <p:txBody>
          <a:bodyPr/>
          <a:lstStyle/>
          <a:p>
            <a:r>
              <a:rPr lang="en-US" noProof="1"/>
              <a:t>Kosaraju–Sharir</a:t>
            </a:r>
            <a:r>
              <a:rPr lang="en-US" dirty="0"/>
              <a:t> Algorithm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370014" y="1258057"/>
            <a:ext cx="9448798" cy="3146062"/>
            <a:chOff x="2055812" y="3632833"/>
            <a:chExt cx="8015853" cy="2645137"/>
          </a:xfrm>
        </p:grpSpPr>
        <p:sp>
          <p:nvSpPr>
            <p:cNvPr id="42" name="Freeform 41"/>
            <p:cNvSpPr/>
            <p:nvPr/>
          </p:nvSpPr>
          <p:spPr>
            <a:xfrm>
              <a:off x="6878503" y="5362917"/>
              <a:ext cx="913917" cy="901928"/>
            </a:xfrm>
            <a:custGeom>
              <a:avLst/>
              <a:gdLst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36899 w 860230"/>
                <a:gd name="connsiteY13" fmla="*/ 859809 h 928048"/>
                <a:gd name="connsiteX14" fmla="*/ 164195 w 860230"/>
                <a:gd name="connsiteY14" fmla="*/ 900752 h 928048"/>
                <a:gd name="connsiteX15" fmla="*/ 232433 w 860230"/>
                <a:gd name="connsiteY15" fmla="*/ 914400 h 928048"/>
                <a:gd name="connsiteX16" fmla="*/ 273377 w 860230"/>
                <a:gd name="connsiteY16" fmla="*/ 928048 h 928048"/>
                <a:gd name="connsiteX17" fmla="*/ 573627 w 860230"/>
                <a:gd name="connsiteY17" fmla="*/ 914400 h 928048"/>
                <a:gd name="connsiteX18" fmla="*/ 655514 w 860230"/>
                <a:gd name="connsiteY18" fmla="*/ 887105 h 928048"/>
                <a:gd name="connsiteX19" fmla="*/ 737401 w 860230"/>
                <a:gd name="connsiteY19" fmla="*/ 818866 h 928048"/>
                <a:gd name="connsiteX20" fmla="*/ 791992 w 860230"/>
                <a:gd name="connsiteY20" fmla="*/ 736979 h 928048"/>
                <a:gd name="connsiteX21" fmla="*/ 805639 w 860230"/>
                <a:gd name="connsiteY21" fmla="*/ 696036 h 928048"/>
                <a:gd name="connsiteX22" fmla="*/ 832935 w 860230"/>
                <a:gd name="connsiteY22" fmla="*/ 655093 h 928048"/>
                <a:gd name="connsiteX23" fmla="*/ 860230 w 860230"/>
                <a:gd name="connsiteY23" fmla="*/ 518615 h 928048"/>
                <a:gd name="connsiteX24" fmla="*/ 846583 w 860230"/>
                <a:gd name="connsiteY24" fmla="*/ 259308 h 928048"/>
                <a:gd name="connsiteX25" fmla="*/ 819287 w 860230"/>
                <a:gd name="connsiteY25" fmla="*/ 177421 h 928048"/>
                <a:gd name="connsiteX26" fmla="*/ 778344 w 860230"/>
                <a:gd name="connsiteY26" fmla="*/ 136478 h 928048"/>
                <a:gd name="connsiteX27" fmla="*/ 710105 w 860230"/>
                <a:gd name="connsiteY27" fmla="*/ 54591 h 928048"/>
                <a:gd name="connsiteX28" fmla="*/ 600923 w 860230"/>
                <a:gd name="connsiteY28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764275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32433 w 860230"/>
                <a:gd name="connsiteY14" fmla="*/ 914400 h 928048"/>
                <a:gd name="connsiteX15" fmla="*/ 273377 w 860230"/>
                <a:gd name="connsiteY15" fmla="*/ 928048 h 928048"/>
                <a:gd name="connsiteX16" fmla="*/ 573627 w 860230"/>
                <a:gd name="connsiteY16" fmla="*/ 914400 h 928048"/>
                <a:gd name="connsiteX17" fmla="*/ 655514 w 860230"/>
                <a:gd name="connsiteY17" fmla="*/ 887105 h 928048"/>
                <a:gd name="connsiteX18" fmla="*/ 737401 w 860230"/>
                <a:gd name="connsiteY18" fmla="*/ 818866 h 928048"/>
                <a:gd name="connsiteX19" fmla="*/ 791992 w 860230"/>
                <a:gd name="connsiteY19" fmla="*/ 736979 h 928048"/>
                <a:gd name="connsiteX20" fmla="*/ 805639 w 860230"/>
                <a:gd name="connsiteY20" fmla="*/ 696036 h 928048"/>
                <a:gd name="connsiteX21" fmla="*/ 832935 w 860230"/>
                <a:gd name="connsiteY21" fmla="*/ 655093 h 928048"/>
                <a:gd name="connsiteX22" fmla="*/ 860230 w 860230"/>
                <a:gd name="connsiteY22" fmla="*/ 518615 h 928048"/>
                <a:gd name="connsiteX23" fmla="*/ 846583 w 860230"/>
                <a:gd name="connsiteY23" fmla="*/ 259308 h 928048"/>
                <a:gd name="connsiteX24" fmla="*/ 819287 w 860230"/>
                <a:gd name="connsiteY24" fmla="*/ 177421 h 928048"/>
                <a:gd name="connsiteX25" fmla="*/ 778344 w 860230"/>
                <a:gd name="connsiteY25" fmla="*/ 136478 h 928048"/>
                <a:gd name="connsiteX26" fmla="*/ 710105 w 860230"/>
                <a:gd name="connsiteY26" fmla="*/ 54591 h 928048"/>
                <a:gd name="connsiteX27" fmla="*/ 600923 w 860230"/>
                <a:gd name="connsiteY27" fmla="*/ 0 h 928048"/>
                <a:gd name="connsiteX0" fmla="*/ 600923 w 860230"/>
                <a:gd name="connsiteY0" fmla="*/ 0 h 928048"/>
                <a:gd name="connsiteX1" fmla="*/ 600923 w 860230"/>
                <a:gd name="connsiteY1" fmla="*/ 0 h 928048"/>
                <a:gd name="connsiteX2" fmla="*/ 341615 w 860230"/>
                <a:gd name="connsiteY2" fmla="*/ 13648 h 928048"/>
                <a:gd name="connsiteX3" fmla="*/ 246081 w 860230"/>
                <a:gd name="connsiteY3" fmla="*/ 54591 h 928048"/>
                <a:gd name="connsiteX4" fmla="*/ 150547 w 860230"/>
                <a:gd name="connsiteY4" fmla="*/ 109182 h 928048"/>
                <a:gd name="connsiteX5" fmla="*/ 123251 w 860230"/>
                <a:gd name="connsiteY5" fmla="*/ 150126 h 928048"/>
                <a:gd name="connsiteX6" fmla="*/ 82308 w 860230"/>
                <a:gd name="connsiteY6" fmla="*/ 191069 h 928048"/>
                <a:gd name="connsiteX7" fmla="*/ 68660 w 860230"/>
                <a:gd name="connsiteY7" fmla="*/ 232012 h 928048"/>
                <a:gd name="connsiteX8" fmla="*/ 41365 w 860230"/>
                <a:gd name="connsiteY8" fmla="*/ 272955 h 928048"/>
                <a:gd name="connsiteX9" fmla="*/ 27717 w 860230"/>
                <a:gd name="connsiteY9" fmla="*/ 313899 h 928048"/>
                <a:gd name="connsiteX10" fmla="*/ 421 w 860230"/>
                <a:gd name="connsiteY10" fmla="*/ 450376 h 928048"/>
                <a:gd name="connsiteX11" fmla="*/ 41365 w 860230"/>
                <a:gd name="connsiteY11" fmla="*/ 694009 h 928048"/>
                <a:gd name="connsiteX12" fmla="*/ 95956 w 860230"/>
                <a:gd name="connsiteY12" fmla="*/ 846161 h 928048"/>
                <a:gd name="connsiteX13" fmla="*/ 164195 w 860230"/>
                <a:gd name="connsiteY13" fmla="*/ 900752 h 928048"/>
                <a:gd name="connsiteX14" fmla="*/ 273377 w 860230"/>
                <a:gd name="connsiteY14" fmla="*/ 928048 h 928048"/>
                <a:gd name="connsiteX15" fmla="*/ 573627 w 860230"/>
                <a:gd name="connsiteY15" fmla="*/ 914400 h 928048"/>
                <a:gd name="connsiteX16" fmla="*/ 655514 w 860230"/>
                <a:gd name="connsiteY16" fmla="*/ 887105 h 928048"/>
                <a:gd name="connsiteX17" fmla="*/ 737401 w 860230"/>
                <a:gd name="connsiteY17" fmla="*/ 818866 h 928048"/>
                <a:gd name="connsiteX18" fmla="*/ 791992 w 860230"/>
                <a:gd name="connsiteY18" fmla="*/ 736979 h 928048"/>
                <a:gd name="connsiteX19" fmla="*/ 805639 w 860230"/>
                <a:gd name="connsiteY19" fmla="*/ 696036 h 928048"/>
                <a:gd name="connsiteX20" fmla="*/ 832935 w 860230"/>
                <a:gd name="connsiteY20" fmla="*/ 655093 h 928048"/>
                <a:gd name="connsiteX21" fmla="*/ 860230 w 860230"/>
                <a:gd name="connsiteY21" fmla="*/ 518615 h 928048"/>
                <a:gd name="connsiteX22" fmla="*/ 846583 w 860230"/>
                <a:gd name="connsiteY22" fmla="*/ 259308 h 928048"/>
                <a:gd name="connsiteX23" fmla="*/ 819287 w 860230"/>
                <a:gd name="connsiteY23" fmla="*/ 177421 h 928048"/>
                <a:gd name="connsiteX24" fmla="*/ 778344 w 860230"/>
                <a:gd name="connsiteY24" fmla="*/ 136478 h 928048"/>
                <a:gd name="connsiteX25" fmla="*/ 710105 w 860230"/>
                <a:gd name="connsiteY25" fmla="*/ 54591 h 928048"/>
                <a:gd name="connsiteX26" fmla="*/ 600923 w 860230"/>
                <a:gd name="connsiteY26" fmla="*/ 0 h 928048"/>
                <a:gd name="connsiteX0" fmla="*/ 600502 w 859809"/>
                <a:gd name="connsiteY0" fmla="*/ 0 h 928698"/>
                <a:gd name="connsiteX1" fmla="*/ 600502 w 859809"/>
                <a:gd name="connsiteY1" fmla="*/ 0 h 928698"/>
                <a:gd name="connsiteX2" fmla="*/ 341194 w 859809"/>
                <a:gd name="connsiteY2" fmla="*/ 13648 h 928698"/>
                <a:gd name="connsiteX3" fmla="*/ 245660 w 859809"/>
                <a:gd name="connsiteY3" fmla="*/ 54591 h 928698"/>
                <a:gd name="connsiteX4" fmla="*/ 150126 w 859809"/>
                <a:gd name="connsiteY4" fmla="*/ 109182 h 928698"/>
                <a:gd name="connsiteX5" fmla="*/ 122830 w 859809"/>
                <a:gd name="connsiteY5" fmla="*/ 150126 h 928698"/>
                <a:gd name="connsiteX6" fmla="*/ 81887 w 859809"/>
                <a:gd name="connsiteY6" fmla="*/ 191069 h 928698"/>
                <a:gd name="connsiteX7" fmla="*/ 68239 w 859809"/>
                <a:gd name="connsiteY7" fmla="*/ 232012 h 928698"/>
                <a:gd name="connsiteX8" fmla="*/ 40944 w 859809"/>
                <a:gd name="connsiteY8" fmla="*/ 272955 h 928698"/>
                <a:gd name="connsiteX9" fmla="*/ 27296 w 859809"/>
                <a:gd name="connsiteY9" fmla="*/ 313899 h 928698"/>
                <a:gd name="connsiteX10" fmla="*/ 0 w 859809"/>
                <a:gd name="connsiteY10" fmla="*/ 450376 h 928698"/>
                <a:gd name="connsiteX11" fmla="*/ 40944 w 859809"/>
                <a:gd name="connsiteY11" fmla="*/ 694009 h 928698"/>
                <a:gd name="connsiteX12" fmla="*/ 163774 w 859809"/>
                <a:gd name="connsiteY12" fmla="*/ 900752 h 928698"/>
                <a:gd name="connsiteX13" fmla="*/ 272956 w 859809"/>
                <a:gd name="connsiteY13" fmla="*/ 928048 h 928698"/>
                <a:gd name="connsiteX14" fmla="*/ 573206 w 859809"/>
                <a:gd name="connsiteY14" fmla="*/ 914400 h 928698"/>
                <a:gd name="connsiteX15" fmla="*/ 655093 w 859809"/>
                <a:gd name="connsiteY15" fmla="*/ 887105 h 928698"/>
                <a:gd name="connsiteX16" fmla="*/ 736980 w 859809"/>
                <a:gd name="connsiteY16" fmla="*/ 818866 h 928698"/>
                <a:gd name="connsiteX17" fmla="*/ 791571 w 859809"/>
                <a:gd name="connsiteY17" fmla="*/ 736979 h 928698"/>
                <a:gd name="connsiteX18" fmla="*/ 805218 w 859809"/>
                <a:gd name="connsiteY18" fmla="*/ 696036 h 928698"/>
                <a:gd name="connsiteX19" fmla="*/ 832514 w 859809"/>
                <a:gd name="connsiteY19" fmla="*/ 655093 h 928698"/>
                <a:gd name="connsiteX20" fmla="*/ 859809 w 859809"/>
                <a:gd name="connsiteY20" fmla="*/ 518615 h 928698"/>
                <a:gd name="connsiteX21" fmla="*/ 846162 w 859809"/>
                <a:gd name="connsiteY21" fmla="*/ 259308 h 928698"/>
                <a:gd name="connsiteX22" fmla="*/ 818866 w 859809"/>
                <a:gd name="connsiteY22" fmla="*/ 177421 h 928698"/>
                <a:gd name="connsiteX23" fmla="*/ 777923 w 859809"/>
                <a:gd name="connsiteY23" fmla="*/ 136478 h 928698"/>
                <a:gd name="connsiteX24" fmla="*/ 709684 w 859809"/>
                <a:gd name="connsiteY24" fmla="*/ 54591 h 928698"/>
                <a:gd name="connsiteX25" fmla="*/ 600502 w 859809"/>
                <a:gd name="connsiteY25" fmla="*/ 0 h 928698"/>
                <a:gd name="connsiteX0" fmla="*/ 600502 w 859809"/>
                <a:gd name="connsiteY0" fmla="*/ 0 h 928048"/>
                <a:gd name="connsiteX1" fmla="*/ 600502 w 859809"/>
                <a:gd name="connsiteY1" fmla="*/ 0 h 928048"/>
                <a:gd name="connsiteX2" fmla="*/ 341194 w 859809"/>
                <a:gd name="connsiteY2" fmla="*/ 13648 h 928048"/>
                <a:gd name="connsiteX3" fmla="*/ 245660 w 859809"/>
                <a:gd name="connsiteY3" fmla="*/ 54591 h 928048"/>
                <a:gd name="connsiteX4" fmla="*/ 150126 w 859809"/>
                <a:gd name="connsiteY4" fmla="*/ 109182 h 928048"/>
                <a:gd name="connsiteX5" fmla="*/ 122830 w 859809"/>
                <a:gd name="connsiteY5" fmla="*/ 150126 h 928048"/>
                <a:gd name="connsiteX6" fmla="*/ 81887 w 859809"/>
                <a:gd name="connsiteY6" fmla="*/ 191069 h 928048"/>
                <a:gd name="connsiteX7" fmla="*/ 68239 w 859809"/>
                <a:gd name="connsiteY7" fmla="*/ 232012 h 928048"/>
                <a:gd name="connsiteX8" fmla="*/ 40944 w 859809"/>
                <a:gd name="connsiteY8" fmla="*/ 272955 h 928048"/>
                <a:gd name="connsiteX9" fmla="*/ 27296 w 859809"/>
                <a:gd name="connsiteY9" fmla="*/ 313899 h 928048"/>
                <a:gd name="connsiteX10" fmla="*/ 0 w 859809"/>
                <a:gd name="connsiteY10" fmla="*/ 450376 h 928048"/>
                <a:gd name="connsiteX11" fmla="*/ 40944 w 859809"/>
                <a:gd name="connsiteY11" fmla="*/ 694009 h 928048"/>
                <a:gd name="connsiteX12" fmla="*/ 163774 w 859809"/>
                <a:gd name="connsiteY12" fmla="*/ 872645 h 928048"/>
                <a:gd name="connsiteX13" fmla="*/ 272956 w 859809"/>
                <a:gd name="connsiteY13" fmla="*/ 928048 h 928048"/>
                <a:gd name="connsiteX14" fmla="*/ 573206 w 859809"/>
                <a:gd name="connsiteY14" fmla="*/ 914400 h 928048"/>
                <a:gd name="connsiteX15" fmla="*/ 655093 w 859809"/>
                <a:gd name="connsiteY15" fmla="*/ 887105 h 928048"/>
                <a:gd name="connsiteX16" fmla="*/ 736980 w 859809"/>
                <a:gd name="connsiteY16" fmla="*/ 818866 h 928048"/>
                <a:gd name="connsiteX17" fmla="*/ 791571 w 859809"/>
                <a:gd name="connsiteY17" fmla="*/ 736979 h 928048"/>
                <a:gd name="connsiteX18" fmla="*/ 805218 w 859809"/>
                <a:gd name="connsiteY18" fmla="*/ 696036 h 928048"/>
                <a:gd name="connsiteX19" fmla="*/ 832514 w 859809"/>
                <a:gd name="connsiteY19" fmla="*/ 655093 h 928048"/>
                <a:gd name="connsiteX20" fmla="*/ 859809 w 859809"/>
                <a:gd name="connsiteY20" fmla="*/ 518615 h 928048"/>
                <a:gd name="connsiteX21" fmla="*/ 846162 w 859809"/>
                <a:gd name="connsiteY21" fmla="*/ 259308 h 928048"/>
                <a:gd name="connsiteX22" fmla="*/ 818866 w 859809"/>
                <a:gd name="connsiteY22" fmla="*/ 177421 h 928048"/>
                <a:gd name="connsiteX23" fmla="*/ 777923 w 859809"/>
                <a:gd name="connsiteY23" fmla="*/ 136478 h 928048"/>
                <a:gd name="connsiteX24" fmla="*/ 709684 w 859809"/>
                <a:gd name="connsiteY24" fmla="*/ 54591 h 928048"/>
                <a:gd name="connsiteX25" fmla="*/ 600502 w 859809"/>
                <a:gd name="connsiteY25" fmla="*/ 0 h 928048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709684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97033 w 859809"/>
                <a:gd name="connsiteY24" fmla="*/ 54591 h 942101"/>
                <a:gd name="connsiteX25" fmla="*/ 600502 w 859809"/>
                <a:gd name="connsiteY25" fmla="*/ 0 h 942101"/>
                <a:gd name="connsiteX0" fmla="*/ 600502 w 859809"/>
                <a:gd name="connsiteY0" fmla="*/ 0 h 942101"/>
                <a:gd name="connsiteX1" fmla="*/ 600502 w 859809"/>
                <a:gd name="connsiteY1" fmla="*/ 0 h 942101"/>
                <a:gd name="connsiteX2" fmla="*/ 341194 w 859809"/>
                <a:gd name="connsiteY2" fmla="*/ 13648 h 942101"/>
                <a:gd name="connsiteX3" fmla="*/ 245660 w 859809"/>
                <a:gd name="connsiteY3" fmla="*/ 54591 h 942101"/>
                <a:gd name="connsiteX4" fmla="*/ 150126 w 859809"/>
                <a:gd name="connsiteY4" fmla="*/ 109182 h 942101"/>
                <a:gd name="connsiteX5" fmla="*/ 122830 w 859809"/>
                <a:gd name="connsiteY5" fmla="*/ 150126 h 942101"/>
                <a:gd name="connsiteX6" fmla="*/ 81887 w 859809"/>
                <a:gd name="connsiteY6" fmla="*/ 191069 h 942101"/>
                <a:gd name="connsiteX7" fmla="*/ 68239 w 859809"/>
                <a:gd name="connsiteY7" fmla="*/ 232012 h 942101"/>
                <a:gd name="connsiteX8" fmla="*/ 40944 w 859809"/>
                <a:gd name="connsiteY8" fmla="*/ 272955 h 942101"/>
                <a:gd name="connsiteX9" fmla="*/ 27296 w 859809"/>
                <a:gd name="connsiteY9" fmla="*/ 313899 h 942101"/>
                <a:gd name="connsiteX10" fmla="*/ 0 w 859809"/>
                <a:gd name="connsiteY10" fmla="*/ 450376 h 942101"/>
                <a:gd name="connsiteX11" fmla="*/ 40944 w 859809"/>
                <a:gd name="connsiteY11" fmla="*/ 694009 h 942101"/>
                <a:gd name="connsiteX12" fmla="*/ 163774 w 859809"/>
                <a:gd name="connsiteY12" fmla="*/ 872645 h 942101"/>
                <a:gd name="connsiteX13" fmla="*/ 361513 w 859809"/>
                <a:gd name="connsiteY13" fmla="*/ 942101 h 942101"/>
                <a:gd name="connsiteX14" fmla="*/ 573206 w 859809"/>
                <a:gd name="connsiteY14" fmla="*/ 914400 h 942101"/>
                <a:gd name="connsiteX15" fmla="*/ 655093 w 859809"/>
                <a:gd name="connsiteY15" fmla="*/ 887105 h 942101"/>
                <a:gd name="connsiteX16" fmla="*/ 736980 w 859809"/>
                <a:gd name="connsiteY16" fmla="*/ 818866 h 942101"/>
                <a:gd name="connsiteX17" fmla="*/ 791571 w 859809"/>
                <a:gd name="connsiteY17" fmla="*/ 736979 h 942101"/>
                <a:gd name="connsiteX18" fmla="*/ 805218 w 859809"/>
                <a:gd name="connsiteY18" fmla="*/ 696036 h 942101"/>
                <a:gd name="connsiteX19" fmla="*/ 832514 w 859809"/>
                <a:gd name="connsiteY19" fmla="*/ 655093 h 942101"/>
                <a:gd name="connsiteX20" fmla="*/ 859809 w 859809"/>
                <a:gd name="connsiteY20" fmla="*/ 518615 h 942101"/>
                <a:gd name="connsiteX21" fmla="*/ 846162 w 859809"/>
                <a:gd name="connsiteY21" fmla="*/ 259308 h 942101"/>
                <a:gd name="connsiteX22" fmla="*/ 818866 w 859809"/>
                <a:gd name="connsiteY22" fmla="*/ 177421 h 942101"/>
                <a:gd name="connsiteX23" fmla="*/ 777923 w 859809"/>
                <a:gd name="connsiteY23" fmla="*/ 136478 h 942101"/>
                <a:gd name="connsiteX24" fmla="*/ 600502 w 859809"/>
                <a:gd name="connsiteY24" fmla="*/ 0 h 942101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777923 w 859809"/>
                <a:gd name="connsiteY23" fmla="*/ 136892 h 942515"/>
                <a:gd name="connsiteX24" fmla="*/ 575201 w 859809"/>
                <a:gd name="connsiteY24" fmla="*/ 28521 h 942515"/>
                <a:gd name="connsiteX0" fmla="*/ 575201 w 859809"/>
                <a:gd name="connsiteY0" fmla="*/ 28521 h 942515"/>
                <a:gd name="connsiteX1" fmla="*/ 600502 w 859809"/>
                <a:gd name="connsiteY1" fmla="*/ 414 h 942515"/>
                <a:gd name="connsiteX2" fmla="*/ 341194 w 859809"/>
                <a:gd name="connsiteY2" fmla="*/ 14062 h 942515"/>
                <a:gd name="connsiteX3" fmla="*/ 245660 w 859809"/>
                <a:gd name="connsiteY3" fmla="*/ 55005 h 942515"/>
                <a:gd name="connsiteX4" fmla="*/ 150126 w 859809"/>
                <a:gd name="connsiteY4" fmla="*/ 109596 h 942515"/>
                <a:gd name="connsiteX5" fmla="*/ 122830 w 859809"/>
                <a:gd name="connsiteY5" fmla="*/ 150540 h 942515"/>
                <a:gd name="connsiteX6" fmla="*/ 81887 w 859809"/>
                <a:gd name="connsiteY6" fmla="*/ 191483 h 942515"/>
                <a:gd name="connsiteX7" fmla="*/ 68239 w 859809"/>
                <a:gd name="connsiteY7" fmla="*/ 232426 h 942515"/>
                <a:gd name="connsiteX8" fmla="*/ 40944 w 859809"/>
                <a:gd name="connsiteY8" fmla="*/ 273369 h 942515"/>
                <a:gd name="connsiteX9" fmla="*/ 27296 w 859809"/>
                <a:gd name="connsiteY9" fmla="*/ 314313 h 942515"/>
                <a:gd name="connsiteX10" fmla="*/ 0 w 859809"/>
                <a:gd name="connsiteY10" fmla="*/ 450790 h 942515"/>
                <a:gd name="connsiteX11" fmla="*/ 40944 w 859809"/>
                <a:gd name="connsiteY11" fmla="*/ 694423 h 942515"/>
                <a:gd name="connsiteX12" fmla="*/ 163774 w 859809"/>
                <a:gd name="connsiteY12" fmla="*/ 873059 h 942515"/>
                <a:gd name="connsiteX13" fmla="*/ 361513 w 859809"/>
                <a:gd name="connsiteY13" fmla="*/ 942515 h 942515"/>
                <a:gd name="connsiteX14" fmla="*/ 573206 w 859809"/>
                <a:gd name="connsiteY14" fmla="*/ 914814 h 942515"/>
                <a:gd name="connsiteX15" fmla="*/ 655093 w 859809"/>
                <a:gd name="connsiteY15" fmla="*/ 887519 h 942515"/>
                <a:gd name="connsiteX16" fmla="*/ 736980 w 859809"/>
                <a:gd name="connsiteY16" fmla="*/ 819280 h 942515"/>
                <a:gd name="connsiteX17" fmla="*/ 791571 w 859809"/>
                <a:gd name="connsiteY17" fmla="*/ 737393 h 942515"/>
                <a:gd name="connsiteX18" fmla="*/ 805218 w 859809"/>
                <a:gd name="connsiteY18" fmla="*/ 696450 h 942515"/>
                <a:gd name="connsiteX19" fmla="*/ 832514 w 859809"/>
                <a:gd name="connsiteY19" fmla="*/ 655507 h 942515"/>
                <a:gd name="connsiteX20" fmla="*/ 859809 w 859809"/>
                <a:gd name="connsiteY20" fmla="*/ 519029 h 942515"/>
                <a:gd name="connsiteX21" fmla="*/ 846162 w 859809"/>
                <a:gd name="connsiteY21" fmla="*/ 259722 h 942515"/>
                <a:gd name="connsiteX22" fmla="*/ 818866 w 859809"/>
                <a:gd name="connsiteY22" fmla="*/ 177835 h 942515"/>
                <a:gd name="connsiteX23" fmla="*/ 575201 w 859809"/>
                <a:gd name="connsiteY23" fmla="*/ 28521 h 942515"/>
                <a:gd name="connsiteX0" fmla="*/ 575201 w 870155"/>
                <a:gd name="connsiteY0" fmla="*/ 29641 h 943635"/>
                <a:gd name="connsiteX1" fmla="*/ 600502 w 870155"/>
                <a:gd name="connsiteY1" fmla="*/ 1534 h 943635"/>
                <a:gd name="connsiteX2" fmla="*/ 341194 w 870155"/>
                <a:gd name="connsiteY2" fmla="*/ 15182 h 943635"/>
                <a:gd name="connsiteX3" fmla="*/ 245660 w 870155"/>
                <a:gd name="connsiteY3" fmla="*/ 56125 h 943635"/>
                <a:gd name="connsiteX4" fmla="*/ 150126 w 870155"/>
                <a:gd name="connsiteY4" fmla="*/ 110716 h 943635"/>
                <a:gd name="connsiteX5" fmla="*/ 122830 w 870155"/>
                <a:gd name="connsiteY5" fmla="*/ 151660 h 943635"/>
                <a:gd name="connsiteX6" fmla="*/ 81887 w 870155"/>
                <a:gd name="connsiteY6" fmla="*/ 192603 h 943635"/>
                <a:gd name="connsiteX7" fmla="*/ 68239 w 870155"/>
                <a:gd name="connsiteY7" fmla="*/ 233546 h 943635"/>
                <a:gd name="connsiteX8" fmla="*/ 40944 w 870155"/>
                <a:gd name="connsiteY8" fmla="*/ 274489 h 943635"/>
                <a:gd name="connsiteX9" fmla="*/ 27296 w 870155"/>
                <a:gd name="connsiteY9" fmla="*/ 315433 h 943635"/>
                <a:gd name="connsiteX10" fmla="*/ 0 w 870155"/>
                <a:gd name="connsiteY10" fmla="*/ 451910 h 943635"/>
                <a:gd name="connsiteX11" fmla="*/ 40944 w 870155"/>
                <a:gd name="connsiteY11" fmla="*/ 695543 h 943635"/>
                <a:gd name="connsiteX12" fmla="*/ 163774 w 870155"/>
                <a:gd name="connsiteY12" fmla="*/ 874179 h 943635"/>
                <a:gd name="connsiteX13" fmla="*/ 361513 w 870155"/>
                <a:gd name="connsiteY13" fmla="*/ 943635 h 943635"/>
                <a:gd name="connsiteX14" fmla="*/ 573206 w 870155"/>
                <a:gd name="connsiteY14" fmla="*/ 915934 h 943635"/>
                <a:gd name="connsiteX15" fmla="*/ 655093 w 870155"/>
                <a:gd name="connsiteY15" fmla="*/ 888639 h 943635"/>
                <a:gd name="connsiteX16" fmla="*/ 736980 w 870155"/>
                <a:gd name="connsiteY16" fmla="*/ 820400 h 943635"/>
                <a:gd name="connsiteX17" fmla="*/ 791571 w 870155"/>
                <a:gd name="connsiteY17" fmla="*/ 738513 h 943635"/>
                <a:gd name="connsiteX18" fmla="*/ 805218 w 870155"/>
                <a:gd name="connsiteY18" fmla="*/ 697570 h 943635"/>
                <a:gd name="connsiteX19" fmla="*/ 832514 w 870155"/>
                <a:gd name="connsiteY19" fmla="*/ 656627 h 943635"/>
                <a:gd name="connsiteX20" fmla="*/ 859809 w 870155"/>
                <a:gd name="connsiteY20" fmla="*/ 520149 h 943635"/>
                <a:gd name="connsiteX21" fmla="*/ 846162 w 870155"/>
                <a:gd name="connsiteY21" fmla="*/ 260842 h 943635"/>
                <a:gd name="connsiteX22" fmla="*/ 575201 w 870155"/>
                <a:gd name="connsiteY22" fmla="*/ 29641 h 943635"/>
                <a:gd name="connsiteX0" fmla="*/ 575201 w 859809"/>
                <a:gd name="connsiteY0" fmla="*/ 28522 h 942516"/>
                <a:gd name="connsiteX1" fmla="*/ 600502 w 859809"/>
                <a:gd name="connsiteY1" fmla="*/ 415 h 942516"/>
                <a:gd name="connsiteX2" fmla="*/ 341194 w 859809"/>
                <a:gd name="connsiteY2" fmla="*/ 14063 h 942516"/>
                <a:gd name="connsiteX3" fmla="*/ 245660 w 859809"/>
                <a:gd name="connsiteY3" fmla="*/ 55006 h 942516"/>
                <a:gd name="connsiteX4" fmla="*/ 150126 w 859809"/>
                <a:gd name="connsiteY4" fmla="*/ 109597 h 942516"/>
                <a:gd name="connsiteX5" fmla="*/ 122830 w 859809"/>
                <a:gd name="connsiteY5" fmla="*/ 150541 h 942516"/>
                <a:gd name="connsiteX6" fmla="*/ 81887 w 859809"/>
                <a:gd name="connsiteY6" fmla="*/ 191484 h 942516"/>
                <a:gd name="connsiteX7" fmla="*/ 68239 w 859809"/>
                <a:gd name="connsiteY7" fmla="*/ 232427 h 942516"/>
                <a:gd name="connsiteX8" fmla="*/ 40944 w 859809"/>
                <a:gd name="connsiteY8" fmla="*/ 273370 h 942516"/>
                <a:gd name="connsiteX9" fmla="*/ 27296 w 859809"/>
                <a:gd name="connsiteY9" fmla="*/ 314314 h 942516"/>
                <a:gd name="connsiteX10" fmla="*/ 0 w 859809"/>
                <a:gd name="connsiteY10" fmla="*/ 450791 h 942516"/>
                <a:gd name="connsiteX11" fmla="*/ 40944 w 859809"/>
                <a:gd name="connsiteY11" fmla="*/ 694424 h 942516"/>
                <a:gd name="connsiteX12" fmla="*/ 163774 w 859809"/>
                <a:gd name="connsiteY12" fmla="*/ 873060 h 942516"/>
                <a:gd name="connsiteX13" fmla="*/ 361513 w 859809"/>
                <a:gd name="connsiteY13" fmla="*/ 942516 h 942516"/>
                <a:gd name="connsiteX14" fmla="*/ 573206 w 859809"/>
                <a:gd name="connsiteY14" fmla="*/ 914815 h 942516"/>
                <a:gd name="connsiteX15" fmla="*/ 655093 w 859809"/>
                <a:gd name="connsiteY15" fmla="*/ 887520 h 942516"/>
                <a:gd name="connsiteX16" fmla="*/ 736980 w 859809"/>
                <a:gd name="connsiteY16" fmla="*/ 819281 h 942516"/>
                <a:gd name="connsiteX17" fmla="*/ 791571 w 859809"/>
                <a:gd name="connsiteY17" fmla="*/ 737394 h 942516"/>
                <a:gd name="connsiteX18" fmla="*/ 805218 w 859809"/>
                <a:gd name="connsiteY18" fmla="*/ 696451 h 942516"/>
                <a:gd name="connsiteX19" fmla="*/ 832514 w 859809"/>
                <a:gd name="connsiteY19" fmla="*/ 655508 h 942516"/>
                <a:gd name="connsiteX20" fmla="*/ 859809 w 859809"/>
                <a:gd name="connsiteY20" fmla="*/ 519030 h 942516"/>
                <a:gd name="connsiteX21" fmla="*/ 757606 w 859809"/>
                <a:gd name="connsiteY21" fmla="*/ 231616 h 942516"/>
                <a:gd name="connsiteX22" fmla="*/ 575201 w 859809"/>
                <a:gd name="connsiteY22" fmla="*/ 28522 h 942516"/>
                <a:gd name="connsiteX0" fmla="*/ 757606 w 859809"/>
                <a:gd name="connsiteY0" fmla="*/ 245669 h 956569"/>
                <a:gd name="connsiteX1" fmla="*/ 600502 w 859809"/>
                <a:gd name="connsiteY1" fmla="*/ 14468 h 956569"/>
                <a:gd name="connsiteX2" fmla="*/ 341194 w 859809"/>
                <a:gd name="connsiteY2" fmla="*/ 28116 h 956569"/>
                <a:gd name="connsiteX3" fmla="*/ 245660 w 859809"/>
                <a:gd name="connsiteY3" fmla="*/ 69059 h 956569"/>
                <a:gd name="connsiteX4" fmla="*/ 150126 w 859809"/>
                <a:gd name="connsiteY4" fmla="*/ 123650 h 956569"/>
                <a:gd name="connsiteX5" fmla="*/ 122830 w 859809"/>
                <a:gd name="connsiteY5" fmla="*/ 164594 h 956569"/>
                <a:gd name="connsiteX6" fmla="*/ 81887 w 859809"/>
                <a:gd name="connsiteY6" fmla="*/ 205537 h 956569"/>
                <a:gd name="connsiteX7" fmla="*/ 68239 w 859809"/>
                <a:gd name="connsiteY7" fmla="*/ 246480 h 956569"/>
                <a:gd name="connsiteX8" fmla="*/ 40944 w 859809"/>
                <a:gd name="connsiteY8" fmla="*/ 287423 h 956569"/>
                <a:gd name="connsiteX9" fmla="*/ 27296 w 859809"/>
                <a:gd name="connsiteY9" fmla="*/ 328367 h 956569"/>
                <a:gd name="connsiteX10" fmla="*/ 0 w 859809"/>
                <a:gd name="connsiteY10" fmla="*/ 464844 h 956569"/>
                <a:gd name="connsiteX11" fmla="*/ 40944 w 859809"/>
                <a:gd name="connsiteY11" fmla="*/ 708477 h 956569"/>
                <a:gd name="connsiteX12" fmla="*/ 163774 w 859809"/>
                <a:gd name="connsiteY12" fmla="*/ 887113 h 956569"/>
                <a:gd name="connsiteX13" fmla="*/ 361513 w 859809"/>
                <a:gd name="connsiteY13" fmla="*/ 956569 h 956569"/>
                <a:gd name="connsiteX14" fmla="*/ 573206 w 859809"/>
                <a:gd name="connsiteY14" fmla="*/ 928868 h 956569"/>
                <a:gd name="connsiteX15" fmla="*/ 655093 w 859809"/>
                <a:gd name="connsiteY15" fmla="*/ 901573 h 956569"/>
                <a:gd name="connsiteX16" fmla="*/ 736980 w 859809"/>
                <a:gd name="connsiteY16" fmla="*/ 833334 h 956569"/>
                <a:gd name="connsiteX17" fmla="*/ 791571 w 859809"/>
                <a:gd name="connsiteY17" fmla="*/ 751447 h 956569"/>
                <a:gd name="connsiteX18" fmla="*/ 805218 w 859809"/>
                <a:gd name="connsiteY18" fmla="*/ 710504 h 956569"/>
                <a:gd name="connsiteX19" fmla="*/ 832514 w 859809"/>
                <a:gd name="connsiteY19" fmla="*/ 669561 h 956569"/>
                <a:gd name="connsiteX20" fmla="*/ 859809 w 859809"/>
                <a:gd name="connsiteY20" fmla="*/ 533083 h 956569"/>
                <a:gd name="connsiteX21" fmla="*/ 757606 w 859809"/>
                <a:gd name="connsiteY21" fmla="*/ 245669 h 956569"/>
                <a:gd name="connsiteX0" fmla="*/ 757606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57606 w 859809"/>
                <a:gd name="connsiteY21" fmla="*/ 217821 h 928721"/>
                <a:gd name="connsiteX0" fmla="*/ 782907 w 859809"/>
                <a:gd name="connsiteY0" fmla="*/ 217821 h 928721"/>
                <a:gd name="connsiteX1" fmla="*/ 600502 w 859809"/>
                <a:gd name="connsiteY1" fmla="*/ 56887 h 928721"/>
                <a:gd name="connsiteX2" fmla="*/ 341194 w 859809"/>
                <a:gd name="connsiteY2" fmla="*/ 268 h 928721"/>
                <a:gd name="connsiteX3" fmla="*/ 245660 w 859809"/>
                <a:gd name="connsiteY3" fmla="*/ 41211 h 928721"/>
                <a:gd name="connsiteX4" fmla="*/ 150126 w 859809"/>
                <a:gd name="connsiteY4" fmla="*/ 95802 h 928721"/>
                <a:gd name="connsiteX5" fmla="*/ 122830 w 859809"/>
                <a:gd name="connsiteY5" fmla="*/ 136746 h 928721"/>
                <a:gd name="connsiteX6" fmla="*/ 81887 w 859809"/>
                <a:gd name="connsiteY6" fmla="*/ 177689 h 928721"/>
                <a:gd name="connsiteX7" fmla="*/ 68239 w 859809"/>
                <a:gd name="connsiteY7" fmla="*/ 218632 h 928721"/>
                <a:gd name="connsiteX8" fmla="*/ 40944 w 859809"/>
                <a:gd name="connsiteY8" fmla="*/ 259575 h 928721"/>
                <a:gd name="connsiteX9" fmla="*/ 27296 w 859809"/>
                <a:gd name="connsiteY9" fmla="*/ 300519 h 928721"/>
                <a:gd name="connsiteX10" fmla="*/ 0 w 859809"/>
                <a:gd name="connsiteY10" fmla="*/ 436996 h 928721"/>
                <a:gd name="connsiteX11" fmla="*/ 40944 w 859809"/>
                <a:gd name="connsiteY11" fmla="*/ 680629 h 928721"/>
                <a:gd name="connsiteX12" fmla="*/ 163774 w 859809"/>
                <a:gd name="connsiteY12" fmla="*/ 859265 h 928721"/>
                <a:gd name="connsiteX13" fmla="*/ 361513 w 859809"/>
                <a:gd name="connsiteY13" fmla="*/ 928721 h 928721"/>
                <a:gd name="connsiteX14" fmla="*/ 573206 w 859809"/>
                <a:gd name="connsiteY14" fmla="*/ 901020 h 928721"/>
                <a:gd name="connsiteX15" fmla="*/ 655093 w 859809"/>
                <a:gd name="connsiteY15" fmla="*/ 873725 h 928721"/>
                <a:gd name="connsiteX16" fmla="*/ 736980 w 859809"/>
                <a:gd name="connsiteY16" fmla="*/ 805486 h 928721"/>
                <a:gd name="connsiteX17" fmla="*/ 791571 w 859809"/>
                <a:gd name="connsiteY17" fmla="*/ 723599 h 928721"/>
                <a:gd name="connsiteX18" fmla="*/ 805218 w 859809"/>
                <a:gd name="connsiteY18" fmla="*/ 682656 h 928721"/>
                <a:gd name="connsiteX19" fmla="*/ 832514 w 859809"/>
                <a:gd name="connsiteY19" fmla="*/ 641713 h 928721"/>
                <a:gd name="connsiteX20" fmla="*/ 859809 w 859809"/>
                <a:gd name="connsiteY20" fmla="*/ 505235 h 928721"/>
                <a:gd name="connsiteX21" fmla="*/ 782907 w 859809"/>
                <a:gd name="connsiteY21" fmla="*/ 217821 h 928721"/>
                <a:gd name="connsiteX0" fmla="*/ 782907 w 847159"/>
                <a:gd name="connsiteY0" fmla="*/ 217821 h 928721"/>
                <a:gd name="connsiteX1" fmla="*/ 600502 w 847159"/>
                <a:gd name="connsiteY1" fmla="*/ 56887 h 928721"/>
                <a:gd name="connsiteX2" fmla="*/ 341194 w 847159"/>
                <a:gd name="connsiteY2" fmla="*/ 268 h 928721"/>
                <a:gd name="connsiteX3" fmla="*/ 245660 w 847159"/>
                <a:gd name="connsiteY3" fmla="*/ 41211 h 928721"/>
                <a:gd name="connsiteX4" fmla="*/ 150126 w 847159"/>
                <a:gd name="connsiteY4" fmla="*/ 95802 h 928721"/>
                <a:gd name="connsiteX5" fmla="*/ 122830 w 847159"/>
                <a:gd name="connsiteY5" fmla="*/ 136746 h 928721"/>
                <a:gd name="connsiteX6" fmla="*/ 81887 w 847159"/>
                <a:gd name="connsiteY6" fmla="*/ 177689 h 928721"/>
                <a:gd name="connsiteX7" fmla="*/ 68239 w 847159"/>
                <a:gd name="connsiteY7" fmla="*/ 218632 h 928721"/>
                <a:gd name="connsiteX8" fmla="*/ 40944 w 847159"/>
                <a:gd name="connsiteY8" fmla="*/ 259575 h 928721"/>
                <a:gd name="connsiteX9" fmla="*/ 27296 w 847159"/>
                <a:gd name="connsiteY9" fmla="*/ 300519 h 928721"/>
                <a:gd name="connsiteX10" fmla="*/ 0 w 847159"/>
                <a:gd name="connsiteY10" fmla="*/ 436996 h 928721"/>
                <a:gd name="connsiteX11" fmla="*/ 40944 w 847159"/>
                <a:gd name="connsiteY11" fmla="*/ 680629 h 928721"/>
                <a:gd name="connsiteX12" fmla="*/ 163774 w 847159"/>
                <a:gd name="connsiteY12" fmla="*/ 859265 h 928721"/>
                <a:gd name="connsiteX13" fmla="*/ 361513 w 847159"/>
                <a:gd name="connsiteY13" fmla="*/ 928721 h 928721"/>
                <a:gd name="connsiteX14" fmla="*/ 573206 w 847159"/>
                <a:gd name="connsiteY14" fmla="*/ 901020 h 928721"/>
                <a:gd name="connsiteX15" fmla="*/ 655093 w 847159"/>
                <a:gd name="connsiteY15" fmla="*/ 873725 h 928721"/>
                <a:gd name="connsiteX16" fmla="*/ 736980 w 847159"/>
                <a:gd name="connsiteY16" fmla="*/ 805486 h 928721"/>
                <a:gd name="connsiteX17" fmla="*/ 791571 w 847159"/>
                <a:gd name="connsiteY17" fmla="*/ 723599 h 928721"/>
                <a:gd name="connsiteX18" fmla="*/ 805218 w 847159"/>
                <a:gd name="connsiteY18" fmla="*/ 682656 h 928721"/>
                <a:gd name="connsiteX19" fmla="*/ 832514 w 847159"/>
                <a:gd name="connsiteY19" fmla="*/ 641713 h 928721"/>
                <a:gd name="connsiteX20" fmla="*/ 847159 w 847159"/>
                <a:gd name="connsiteY20" fmla="*/ 434969 h 928721"/>
                <a:gd name="connsiteX21" fmla="*/ 782907 w 847159"/>
                <a:gd name="connsiteY21" fmla="*/ 217821 h 928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47159" h="928721">
                  <a:moveTo>
                    <a:pt x="782907" y="217821"/>
                  </a:moveTo>
                  <a:cubicBezTo>
                    <a:pt x="741798" y="154807"/>
                    <a:pt x="674121" y="93146"/>
                    <a:pt x="600502" y="56887"/>
                  </a:cubicBezTo>
                  <a:cubicBezTo>
                    <a:pt x="526883" y="20628"/>
                    <a:pt x="400334" y="2881"/>
                    <a:pt x="341194" y="268"/>
                  </a:cubicBezTo>
                  <a:cubicBezTo>
                    <a:pt x="282054" y="-2345"/>
                    <a:pt x="292576" y="14402"/>
                    <a:pt x="245660" y="41211"/>
                  </a:cubicBezTo>
                  <a:cubicBezTo>
                    <a:pt x="124452" y="110473"/>
                    <a:pt x="249877" y="29302"/>
                    <a:pt x="150126" y="95802"/>
                  </a:cubicBezTo>
                  <a:cubicBezTo>
                    <a:pt x="141027" y="109450"/>
                    <a:pt x="133331" y="124145"/>
                    <a:pt x="122830" y="136746"/>
                  </a:cubicBezTo>
                  <a:cubicBezTo>
                    <a:pt x="110474" y="151573"/>
                    <a:pt x="92593" y="161630"/>
                    <a:pt x="81887" y="177689"/>
                  </a:cubicBezTo>
                  <a:cubicBezTo>
                    <a:pt x="73907" y="189659"/>
                    <a:pt x="74673" y="205765"/>
                    <a:pt x="68239" y="218632"/>
                  </a:cubicBezTo>
                  <a:cubicBezTo>
                    <a:pt x="60904" y="233303"/>
                    <a:pt x="48279" y="244904"/>
                    <a:pt x="40944" y="259575"/>
                  </a:cubicBezTo>
                  <a:cubicBezTo>
                    <a:pt x="34510" y="272442"/>
                    <a:pt x="31248" y="286686"/>
                    <a:pt x="27296" y="300519"/>
                  </a:cubicBezTo>
                  <a:cubicBezTo>
                    <a:pt x="11008" y="357525"/>
                    <a:pt x="10725" y="372649"/>
                    <a:pt x="0" y="436996"/>
                  </a:cubicBezTo>
                  <a:cubicBezTo>
                    <a:pt x="9317" y="614022"/>
                    <a:pt x="13648" y="610251"/>
                    <a:pt x="40944" y="680629"/>
                  </a:cubicBezTo>
                  <a:cubicBezTo>
                    <a:pt x="68240" y="751007"/>
                    <a:pt x="110346" y="817916"/>
                    <a:pt x="163774" y="859265"/>
                  </a:cubicBezTo>
                  <a:cubicBezTo>
                    <a:pt x="217202" y="900614"/>
                    <a:pt x="293274" y="926446"/>
                    <a:pt x="361513" y="928721"/>
                  </a:cubicBezTo>
                  <a:cubicBezTo>
                    <a:pt x="461596" y="924172"/>
                    <a:pt x="524276" y="910186"/>
                    <a:pt x="573206" y="901020"/>
                  </a:cubicBezTo>
                  <a:cubicBezTo>
                    <a:pt x="622136" y="891854"/>
                    <a:pt x="655093" y="873725"/>
                    <a:pt x="655093" y="873725"/>
                  </a:cubicBezTo>
                  <a:cubicBezTo>
                    <a:pt x="691484" y="849463"/>
                    <a:pt x="708690" y="841858"/>
                    <a:pt x="736980" y="805486"/>
                  </a:cubicBezTo>
                  <a:cubicBezTo>
                    <a:pt x="757121" y="779591"/>
                    <a:pt x="791571" y="723599"/>
                    <a:pt x="791571" y="723599"/>
                  </a:cubicBezTo>
                  <a:cubicBezTo>
                    <a:pt x="796120" y="709951"/>
                    <a:pt x="798784" y="695523"/>
                    <a:pt x="805218" y="682656"/>
                  </a:cubicBezTo>
                  <a:cubicBezTo>
                    <a:pt x="812553" y="667985"/>
                    <a:pt x="825524" y="682994"/>
                    <a:pt x="832514" y="641713"/>
                  </a:cubicBezTo>
                  <a:cubicBezTo>
                    <a:pt x="839504" y="600432"/>
                    <a:pt x="844080" y="453446"/>
                    <a:pt x="847159" y="434969"/>
                  </a:cubicBezTo>
                  <a:cubicBezTo>
                    <a:pt x="842610" y="348533"/>
                    <a:pt x="824017" y="280835"/>
                    <a:pt x="782907" y="217821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9902" y="5336274"/>
              <a:ext cx="1014972" cy="928570"/>
            </a:xfrm>
            <a:custGeom>
              <a:avLst/>
              <a:gdLst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18865 w 982639"/>
                <a:gd name="connsiteY19" fmla="*/ 859809 h 873457"/>
                <a:gd name="connsiteX20" fmla="*/ 873456 w 982639"/>
                <a:gd name="connsiteY20" fmla="*/ 777922 h 873457"/>
                <a:gd name="connsiteX21" fmla="*/ 928047 w 982639"/>
                <a:gd name="connsiteY21" fmla="*/ 696036 h 873457"/>
                <a:gd name="connsiteX22" fmla="*/ 955343 w 982639"/>
                <a:gd name="connsiteY22" fmla="*/ 655092 h 873457"/>
                <a:gd name="connsiteX23" fmla="*/ 982639 w 982639"/>
                <a:gd name="connsiteY23" fmla="*/ 573206 h 873457"/>
                <a:gd name="connsiteX24" fmla="*/ 968991 w 982639"/>
                <a:gd name="connsiteY24" fmla="*/ 191069 h 873457"/>
                <a:gd name="connsiteX25" fmla="*/ 955343 w 982639"/>
                <a:gd name="connsiteY25" fmla="*/ 150125 h 873457"/>
                <a:gd name="connsiteX26" fmla="*/ 791570 w 982639"/>
                <a:gd name="connsiteY26" fmla="*/ 68239 h 873457"/>
                <a:gd name="connsiteX27" fmla="*/ 709683 w 982639"/>
                <a:gd name="connsiteY27" fmla="*/ 40943 h 873457"/>
                <a:gd name="connsiteX28" fmla="*/ 655092 w 982639"/>
                <a:gd name="connsiteY28" fmla="*/ 27295 h 873457"/>
                <a:gd name="connsiteX29" fmla="*/ 491319 w 982639"/>
                <a:gd name="connsiteY29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150125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2639"/>
                <a:gd name="connsiteY0" fmla="*/ 0 h 873457"/>
                <a:gd name="connsiteX1" fmla="*/ 491319 w 982639"/>
                <a:gd name="connsiteY1" fmla="*/ 0 h 873457"/>
                <a:gd name="connsiteX2" fmla="*/ 327546 w 982639"/>
                <a:gd name="connsiteY2" fmla="*/ 27295 h 873457"/>
                <a:gd name="connsiteX3" fmla="*/ 245659 w 982639"/>
                <a:gd name="connsiteY3" fmla="*/ 81886 h 873457"/>
                <a:gd name="connsiteX4" fmla="*/ 204716 w 982639"/>
                <a:gd name="connsiteY4" fmla="*/ 109182 h 873457"/>
                <a:gd name="connsiteX5" fmla="*/ 163773 w 982639"/>
                <a:gd name="connsiteY5" fmla="*/ 136478 h 873457"/>
                <a:gd name="connsiteX6" fmla="*/ 136477 w 982639"/>
                <a:gd name="connsiteY6" fmla="*/ 177421 h 873457"/>
                <a:gd name="connsiteX7" fmla="*/ 95534 w 982639"/>
                <a:gd name="connsiteY7" fmla="*/ 204716 h 873457"/>
                <a:gd name="connsiteX8" fmla="*/ 68239 w 982639"/>
                <a:gd name="connsiteY8" fmla="*/ 259307 h 873457"/>
                <a:gd name="connsiteX9" fmla="*/ 40943 w 982639"/>
                <a:gd name="connsiteY9" fmla="*/ 300251 h 873457"/>
                <a:gd name="connsiteX10" fmla="*/ 0 w 982639"/>
                <a:gd name="connsiteY10" fmla="*/ 382137 h 873457"/>
                <a:gd name="connsiteX11" fmla="*/ 13647 w 982639"/>
                <a:gd name="connsiteY11" fmla="*/ 600501 h 873457"/>
                <a:gd name="connsiteX12" fmla="*/ 27295 w 982639"/>
                <a:gd name="connsiteY12" fmla="*/ 641445 h 873457"/>
                <a:gd name="connsiteX13" fmla="*/ 68239 w 982639"/>
                <a:gd name="connsiteY13" fmla="*/ 668740 h 873457"/>
                <a:gd name="connsiteX14" fmla="*/ 122830 w 982639"/>
                <a:gd name="connsiteY14" fmla="*/ 736979 h 873457"/>
                <a:gd name="connsiteX15" fmla="*/ 136477 w 982639"/>
                <a:gd name="connsiteY15" fmla="*/ 777922 h 873457"/>
                <a:gd name="connsiteX16" fmla="*/ 272955 w 982639"/>
                <a:gd name="connsiteY16" fmla="*/ 846161 h 873457"/>
                <a:gd name="connsiteX17" fmla="*/ 313898 w 982639"/>
                <a:gd name="connsiteY17" fmla="*/ 859809 h 873457"/>
                <a:gd name="connsiteX18" fmla="*/ 600501 w 982639"/>
                <a:gd name="connsiteY18" fmla="*/ 873457 h 873457"/>
                <a:gd name="connsiteX19" fmla="*/ 873456 w 982639"/>
                <a:gd name="connsiteY19" fmla="*/ 777922 h 873457"/>
                <a:gd name="connsiteX20" fmla="*/ 928047 w 982639"/>
                <a:gd name="connsiteY20" fmla="*/ 696036 h 873457"/>
                <a:gd name="connsiteX21" fmla="*/ 955343 w 982639"/>
                <a:gd name="connsiteY21" fmla="*/ 655092 h 873457"/>
                <a:gd name="connsiteX22" fmla="*/ 982639 w 982639"/>
                <a:gd name="connsiteY22" fmla="*/ 573206 h 873457"/>
                <a:gd name="connsiteX23" fmla="*/ 968991 w 982639"/>
                <a:gd name="connsiteY23" fmla="*/ 191069 h 873457"/>
                <a:gd name="connsiteX24" fmla="*/ 955343 w 982639"/>
                <a:gd name="connsiteY24" fmla="*/ 232012 h 873457"/>
                <a:gd name="connsiteX25" fmla="*/ 791570 w 982639"/>
                <a:gd name="connsiteY25" fmla="*/ 68239 h 873457"/>
                <a:gd name="connsiteX26" fmla="*/ 709683 w 982639"/>
                <a:gd name="connsiteY26" fmla="*/ 40943 h 873457"/>
                <a:gd name="connsiteX27" fmla="*/ 655092 w 982639"/>
                <a:gd name="connsiteY27" fmla="*/ 27295 h 873457"/>
                <a:gd name="connsiteX28" fmla="*/ 491319 w 982639"/>
                <a:gd name="connsiteY28" fmla="*/ 0 h 873457"/>
                <a:gd name="connsiteX0" fmla="*/ 491319 w 986299"/>
                <a:gd name="connsiteY0" fmla="*/ 0 h 873457"/>
                <a:gd name="connsiteX1" fmla="*/ 491319 w 986299"/>
                <a:gd name="connsiteY1" fmla="*/ 0 h 873457"/>
                <a:gd name="connsiteX2" fmla="*/ 327546 w 986299"/>
                <a:gd name="connsiteY2" fmla="*/ 27295 h 873457"/>
                <a:gd name="connsiteX3" fmla="*/ 245659 w 986299"/>
                <a:gd name="connsiteY3" fmla="*/ 81886 h 873457"/>
                <a:gd name="connsiteX4" fmla="*/ 204716 w 986299"/>
                <a:gd name="connsiteY4" fmla="*/ 109182 h 873457"/>
                <a:gd name="connsiteX5" fmla="*/ 163773 w 986299"/>
                <a:gd name="connsiteY5" fmla="*/ 136478 h 873457"/>
                <a:gd name="connsiteX6" fmla="*/ 136477 w 986299"/>
                <a:gd name="connsiteY6" fmla="*/ 177421 h 873457"/>
                <a:gd name="connsiteX7" fmla="*/ 95534 w 986299"/>
                <a:gd name="connsiteY7" fmla="*/ 204716 h 873457"/>
                <a:gd name="connsiteX8" fmla="*/ 68239 w 986299"/>
                <a:gd name="connsiteY8" fmla="*/ 259307 h 873457"/>
                <a:gd name="connsiteX9" fmla="*/ 40943 w 986299"/>
                <a:gd name="connsiteY9" fmla="*/ 300251 h 873457"/>
                <a:gd name="connsiteX10" fmla="*/ 0 w 986299"/>
                <a:gd name="connsiteY10" fmla="*/ 382137 h 873457"/>
                <a:gd name="connsiteX11" fmla="*/ 13647 w 986299"/>
                <a:gd name="connsiteY11" fmla="*/ 600501 h 873457"/>
                <a:gd name="connsiteX12" fmla="*/ 27295 w 986299"/>
                <a:gd name="connsiteY12" fmla="*/ 641445 h 873457"/>
                <a:gd name="connsiteX13" fmla="*/ 68239 w 986299"/>
                <a:gd name="connsiteY13" fmla="*/ 668740 h 873457"/>
                <a:gd name="connsiteX14" fmla="*/ 122830 w 986299"/>
                <a:gd name="connsiteY14" fmla="*/ 736979 h 873457"/>
                <a:gd name="connsiteX15" fmla="*/ 136477 w 986299"/>
                <a:gd name="connsiteY15" fmla="*/ 777922 h 873457"/>
                <a:gd name="connsiteX16" fmla="*/ 272955 w 986299"/>
                <a:gd name="connsiteY16" fmla="*/ 846161 h 873457"/>
                <a:gd name="connsiteX17" fmla="*/ 313898 w 986299"/>
                <a:gd name="connsiteY17" fmla="*/ 859809 h 873457"/>
                <a:gd name="connsiteX18" fmla="*/ 600501 w 986299"/>
                <a:gd name="connsiteY18" fmla="*/ 873457 h 873457"/>
                <a:gd name="connsiteX19" fmla="*/ 873456 w 986299"/>
                <a:gd name="connsiteY19" fmla="*/ 777922 h 873457"/>
                <a:gd name="connsiteX20" fmla="*/ 928047 w 986299"/>
                <a:gd name="connsiteY20" fmla="*/ 696036 h 873457"/>
                <a:gd name="connsiteX21" fmla="*/ 955343 w 986299"/>
                <a:gd name="connsiteY21" fmla="*/ 655092 h 873457"/>
                <a:gd name="connsiteX22" fmla="*/ 982639 w 986299"/>
                <a:gd name="connsiteY22" fmla="*/ 573206 h 873457"/>
                <a:gd name="connsiteX23" fmla="*/ 968991 w 986299"/>
                <a:gd name="connsiteY23" fmla="*/ 191069 h 873457"/>
                <a:gd name="connsiteX24" fmla="*/ 791570 w 986299"/>
                <a:gd name="connsiteY24" fmla="*/ 68239 h 873457"/>
                <a:gd name="connsiteX25" fmla="*/ 709683 w 986299"/>
                <a:gd name="connsiteY25" fmla="*/ 40943 h 873457"/>
                <a:gd name="connsiteX26" fmla="*/ 655092 w 986299"/>
                <a:gd name="connsiteY26" fmla="*/ 27295 h 873457"/>
                <a:gd name="connsiteX27" fmla="*/ 491319 w 986299"/>
                <a:gd name="connsiteY27" fmla="*/ 0 h 873457"/>
                <a:gd name="connsiteX0" fmla="*/ 491319 w 982814"/>
                <a:gd name="connsiteY0" fmla="*/ 0 h 873457"/>
                <a:gd name="connsiteX1" fmla="*/ 491319 w 982814"/>
                <a:gd name="connsiteY1" fmla="*/ 0 h 873457"/>
                <a:gd name="connsiteX2" fmla="*/ 327546 w 982814"/>
                <a:gd name="connsiteY2" fmla="*/ 27295 h 873457"/>
                <a:gd name="connsiteX3" fmla="*/ 245659 w 982814"/>
                <a:gd name="connsiteY3" fmla="*/ 81886 h 873457"/>
                <a:gd name="connsiteX4" fmla="*/ 204716 w 982814"/>
                <a:gd name="connsiteY4" fmla="*/ 109182 h 873457"/>
                <a:gd name="connsiteX5" fmla="*/ 163773 w 982814"/>
                <a:gd name="connsiteY5" fmla="*/ 136478 h 873457"/>
                <a:gd name="connsiteX6" fmla="*/ 136477 w 982814"/>
                <a:gd name="connsiteY6" fmla="*/ 177421 h 873457"/>
                <a:gd name="connsiteX7" fmla="*/ 95534 w 982814"/>
                <a:gd name="connsiteY7" fmla="*/ 204716 h 873457"/>
                <a:gd name="connsiteX8" fmla="*/ 68239 w 982814"/>
                <a:gd name="connsiteY8" fmla="*/ 259307 h 873457"/>
                <a:gd name="connsiteX9" fmla="*/ 40943 w 982814"/>
                <a:gd name="connsiteY9" fmla="*/ 300251 h 873457"/>
                <a:gd name="connsiteX10" fmla="*/ 0 w 982814"/>
                <a:gd name="connsiteY10" fmla="*/ 382137 h 873457"/>
                <a:gd name="connsiteX11" fmla="*/ 13647 w 982814"/>
                <a:gd name="connsiteY11" fmla="*/ 600501 h 873457"/>
                <a:gd name="connsiteX12" fmla="*/ 27295 w 982814"/>
                <a:gd name="connsiteY12" fmla="*/ 641445 h 873457"/>
                <a:gd name="connsiteX13" fmla="*/ 68239 w 982814"/>
                <a:gd name="connsiteY13" fmla="*/ 668740 h 873457"/>
                <a:gd name="connsiteX14" fmla="*/ 122830 w 982814"/>
                <a:gd name="connsiteY14" fmla="*/ 736979 h 873457"/>
                <a:gd name="connsiteX15" fmla="*/ 136477 w 982814"/>
                <a:gd name="connsiteY15" fmla="*/ 777922 h 873457"/>
                <a:gd name="connsiteX16" fmla="*/ 272955 w 982814"/>
                <a:gd name="connsiteY16" fmla="*/ 846161 h 873457"/>
                <a:gd name="connsiteX17" fmla="*/ 313898 w 982814"/>
                <a:gd name="connsiteY17" fmla="*/ 859809 h 873457"/>
                <a:gd name="connsiteX18" fmla="*/ 600501 w 982814"/>
                <a:gd name="connsiteY18" fmla="*/ 873457 h 873457"/>
                <a:gd name="connsiteX19" fmla="*/ 873456 w 982814"/>
                <a:gd name="connsiteY19" fmla="*/ 777922 h 873457"/>
                <a:gd name="connsiteX20" fmla="*/ 928047 w 982814"/>
                <a:gd name="connsiteY20" fmla="*/ 696036 h 873457"/>
                <a:gd name="connsiteX21" fmla="*/ 955343 w 982814"/>
                <a:gd name="connsiteY21" fmla="*/ 655092 h 873457"/>
                <a:gd name="connsiteX22" fmla="*/ 982639 w 982814"/>
                <a:gd name="connsiteY22" fmla="*/ 573206 h 873457"/>
                <a:gd name="connsiteX23" fmla="*/ 941695 w 982814"/>
                <a:gd name="connsiteY23" fmla="*/ 245660 h 873457"/>
                <a:gd name="connsiteX24" fmla="*/ 791570 w 982814"/>
                <a:gd name="connsiteY24" fmla="*/ 68239 h 873457"/>
                <a:gd name="connsiteX25" fmla="*/ 709683 w 982814"/>
                <a:gd name="connsiteY25" fmla="*/ 40943 h 873457"/>
                <a:gd name="connsiteX26" fmla="*/ 655092 w 982814"/>
                <a:gd name="connsiteY26" fmla="*/ 27295 h 873457"/>
                <a:gd name="connsiteX27" fmla="*/ 491319 w 982814"/>
                <a:gd name="connsiteY27" fmla="*/ 0 h 87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82814" h="873457">
                  <a:moveTo>
                    <a:pt x="491319" y="0"/>
                  </a:moveTo>
                  <a:lnTo>
                    <a:pt x="491319" y="0"/>
                  </a:lnTo>
                  <a:cubicBezTo>
                    <a:pt x="468777" y="2505"/>
                    <a:pt x="367556" y="5068"/>
                    <a:pt x="327546" y="27295"/>
                  </a:cubicBezTo>
                  <a:cubicBezTo>
                    <a:pt x="298869" y="43226"/>
                    <a:pt x="272955" y="63689"/>
                    <a:pt x="245659" y="81886"/>
                  </a:cubicBezTo>
                  <a:lnTo>
                    <a:pt x="204716" y="109182"/>
                  </a:lnTo>
                  <a:lnTo>
                    <a:pt x="163773" y="136478"/>
                  </a:lnTo>
                  <a:cubicBezTo>
                    <a:pt x="154674" y="150126"/>
                    <a:pt x="148075" y="165823"/>
                    <a:pt x="136477" y="177421"/>
                  </a:cubicBezTo>
                  <a:cubicBezTo>
                    <a:pt x="124879" y="189019"/>
                    <a:pt x="106035" y="192115"/>
                    <a:pt x="95534" y="204716"/>
                  </a:cubicBezTo>
                  <a:cubicBezTo>
                    <a:pt x="82510" y="220345"/>
                    <a:pt x="78333" y="241643"/>
                    <a:pt x="68239" y="259307"/>
                  </a:cubicBezTo>
                  <a:cubicBezTo>
                    <a:pt x="60101" y="273549"/>
                    <a:pt x="48279" y="285580"/>
                    <a:pt x="40943" y="300251"/>
                  </a:cubicBezTo>
                  <a:cubicBezTo>
                    <a:pt x="-15563" y="413262"/>
                    <a:pt x="78227" y="264796"/>
                    <a:pt x="0" y="382137"/>
                  </a:cubicBezTo>
                  <a:cubicBezTo>
                    <a:pt x="4549" y="454925"/>
                    <a:pt x="6012" y="527972"/>
                    <a:pt x="13647" y="600501"/>
                  </a:cubicBezTo>
                  <a:cubicBezTo>
                    <a:pt x="15153" y="614808"/>
                    <a:pt x="18308" y="630211"/>
                    <a:pt x="27295" y="641445"/>
                  </a:cubicBezTo>
                  <a:cubicBezTo>
                    <a:pt x="37542" y="654253"/>
                    <a:pt x="54591" y="659642"/>
                    <a:pt x="68239" y="668740"/>
                  </a:cubicBezTo>
                  <a:cubicBezTo>
                    <a:pt x="102541" y="771650"/>
                    <a:pt x="52280" y="648791"/>
                    <a:pt x="122830" y="736979"/>
                  </a:cubicBezTo>
                  <a:cubicBezTo>
                    <a:pt x="131817" y="748212"/>
                    <a:pt x="126305" y="767750"/>
                    <a:pt x="136477" y="777922"/>
                  </a:cubicBezTo>
                  <a:cubicBezTo>
                    <a:pt x="196030" y="837475"/>
                    <a:pt x="208232" y="827668"/>
                    <a:pt x="272955" y="846161"/>
                  </a:cubicBezTo>
                  <a:cubicBezTo>
                    <a:pt x="286787" y="850113"/>
                    <a:pt x="299562" y="858614"/>
                    <a:pt x="313898" y="859809"/>
                  </a:cubicBezTo>
                  <a:cubicBezTo>
                    <a:pt x="409210" y="867752"/>
                    <a:pt x="504967" y="868908"/>
                    <a:pt x="600501" y="873457"/>
                  </a:cubicBezTo>
                  <a:lnTo>
                    <a:pt x="873456" y="777922"/>
                  </a:lnTo>
                  <a:lnTo>
                    <a:pt x="928047" y="696036"/>
                  </a:lnTo>
                  <a:cubicBezTo>
                    <a:pt x="937146" y="682388"/>
                    <a:pt x="950156" y="670653"/>
                    <a:pt x="955343" y="655092"/>
                  </a:cubicBezTo>
                  <a:cubicBezTo>
                    <a:pt x="964442" y="627797"/>
                    <a:pt x="984914" y="641445"/>
                    <a:pt x="982639" y="573206"/>
                  </a:cubicBezTo>
                  <a:cubicBezTo>
                    <a:pt x="980364" y="504967"/>
                    <a:pt x="973540" y="329821"/>
                    <a:pt x="941695" y="245660"/>
                  </a:cubicBezTo>
                  <a:cubicBezTo>
                    <a:pt x="909850" y="161499"/>
                    <a:pt x="830239" y="102359"/>
                    <a:pt x="791570" y="68239"/>
                  </a:cubicBezTo>
                  <a:cubicBezTo>
                    <a:pt x="752901" y="34119"/>
                    <a:pt x="736979" y="50042"/>
                    <a:pt x="709683" y="40943"/>
                  </a:cubicBezTo>
                  <a:cubicBezTo>
                    <a:pt x="691486" y="36394"/>
                    <a:pt x="673631" y="30147"/>
                    <a:pt x="655092" y="27295"/>
                  </a:cubicBezTo>
                  <a:cubicBezTo>
                    <a:pt x="559854" y="12643"/>
                    <a:pt x="518614" y="4549"/>
                    <a:pt x="491319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7756481" y="3641439"/>
              <a:ext cx="1356201" cy="1149108"/>
            </a:xfrm>
            <a:custGeom>
              <a:avLst/>
              <a:gdLst>
                <a:gd name="connsiteX0" fmla="*/ 0 w 1348579"/>
                <a:gd name="connsiteY0" fmla="*/ 477672 h 1037230"/>
                <a:gd name="connsiteX1" fmla="*/ 0 w 1348579"/>
                <a:gd name="connsiteY1" fmla="*/ 477672 h 1037230"/>
                <a:gd name="connsiteX2" fmla="*/ 40943 w 1348579"/>
                <a:gd name="connsiteY2" fmla="*/ 368490 h 1037230"/>
                <a:gd name="connsiteX3" fmla="*/ 54591 w 1348579"/>
                <a:gd name="connsiteY3" fmla="*/ 327547 h 1037230"/>
                <a:gd name="connsiteX4" fmla="*/ 95534 w 1348579"/>
                <a:gd name="connsiteY4" fmla="*/ 300251 h 1037230"/>
                <a:gd name="connsiteX5" fmla="*/ 218364 w 1348579"/>
                <a:gd name="connsiteY5" fmla="*/ 163773 h 1037230"/>
                <a:gd name="connsiteX6" fmla="*/ 259307 w 1348579"/>
                <a:gd name="connsiteY6" fmla="*/ 150126 h 1037230"/>
                <a:gd name="connsiteX7" fmla="*/ 327546 w 1348579"/>
                <a:gd name="connsiteY7" fmla="*/ 95535 h 1037230"/>
                <a:gd name="connsiteX8" fmla="*/ 409433 w 1348579"/>
                <a:gd name="connsiteY8" fmla="*/ 40944 h 1037230"/>
                <a:gd name="connsiteX9" fmla="*/ 450376 w 1348579"/>
                <a:gd name="connsiteY9" fmla="*/ 13648 h 1037230"/>
                <a:gd name="connsiteX10" fmla="*/ 491319 w 1348579"/>
                <a:gd name="connsiteY10" fmla="*/ 0 h 1037230"/>
                <a:gd name="connsiteX11" fmla="*/ 982639 w 1348579"/>
                <a:gd name="connsiteY11" fmla="*/ 13648 h 1037230"/>
                <a:gd name="connsiteX12" fmla="*/ 1050877 w 1348579"/>
                <a:gd name="connsiteY12" fmla="*/ 27296 h 1037230"/>
                <a:gd name="connsiteX13" fmla="*/ 1201003 w 1348579"/>
                <a:gd name="connsiteY13" fmla="*/ 40944 h 1037230"/>
                <a:gd name="connsiteX14" fmla="*/ 1241946 w 1348579"/>
                <a:gd name="connsiteY14" fmla="*/ 54591 h 1037230"/>
                <a:gd name="connsiteX15" fmla="*/ 1323833 w 1348579"/>
                <a:gd name="connsiteY15" fmla="*/ 136478 h 1037230"/>
                <a:gd name="connsiteX16" fmla="*/ 1323833 w 1348579"/>
                <a:gd name="connsiteY16" fmla="*/ 464024 h 1037230"/>
                <a:gd name="connsiteX17" fmla="*/ 1310185 w 1348579"/>
                <a:gd name="connsiteY17" fmla="*/ 532263 h 1037230"/>
                <a:gd name="connsiteX18" fmla="*/ 1282889 w 1348579"/>
                <a:gd name="connsiteY18" fmla="*/ 627797 h 1037230"/>
                <a:gd name="connsiteX19" fmla="*/ 1228298 w 1348579"/>
                <a:gd name="connsiteY19" fmla="*/ 709684 h 1037230"/>
                <a:gd name="connsiteX20" fmla="*/ 1187355 w 1348579"/>
                <a:gd name="connsiteY20" fmla="*/ 736979 h 1037230"/>
                <a:gd name="connsiteX21" fmla="*/ 1160060 w 1348579"/>
                <a:gd name="connsiteY21" fmla="*/ 777923 h 1037230"/>
                <a:gd name="connsiteX22" fmla="*/ 1078173 w 1348579"/>
                <a:gd name="connsiteY22" fmla="*/ 805218 h 1037230"/>
                <a:gd name="connsiteX23" fmla="*/ 982639 w 1348579"/>
                <a:gd name="connsiteY23" fmla="*/ 859809 h 1037230"/>
                <a:gd name="connsiteX24" fmla="*/ 900752 w 1348579"/>
                <a:gd name="connsiteY24" fmla="*/ 887105 h 1037230"/>
                <a:gd name="connsiteX25" fmla="*/ 818866 w 1348579"/>
                <a:gd name="connsiteY25" fmla="*/ 928048 h 1037230"/>
                <a:gd name="connsiteX26" fmla="*/ 682388 w 1348579"/>
                <a:gd name="connsiteY26" fmla="*/ 982639 h 1037230"/>
                <a:gd name="connsiteX27" fmla="*/ 600501 w 1348579"/>
                <a:gd name="connsiteY27" fmla="*/ 1009935 h 1037230"/>
                <a:gd name="connsiteX28" fmla="*/ 559558 w 1348579"/>
                <a:gd name="connsiteY28" fmla="*/ 1023582 h 1037230"/>
                <a:gd name="connsiteX29" fmla="*/ 300251 w 1348579"/>
                <a:gd name="connsiteY29" fmla="*/ 1037230 h 1037230"/>
                <a:gd name="connsiteX30" fmla="*/ 177421 w 1348579"/>
                <a:gd name="connsiteY30" fmla="*/ 1009935 h 1037230"/>
                <a:gd name="connsiteX31" fmla="*/ 54591 w 1348579"/>
                <a:gd name="connsiteY31" fmla="*/ 914400 h 1037230"/>
                <a:gd name="connsiteX32" fmla="*/ 40943 w 1348579"/>
                <a:gd name="connsiteY32" fmla="*/ 736979 h 1037230"/>
                <a:gd name="connsiteX33" fmla="*/ 13648 w 1348579"/>
                <a:gd name="connsiteY33" fmla="*/ 559559 h 1037230"/>
                <a:gd name="connsiteX34" fmla="*/ 0 w 1348579"/>
                <a:gd name="connsiteY34" fmla="*/ 477672 h 1037230"/>
                <a:gd name="connsiteX0" fmla="*/ 0 w 1348579"/>
                <a:gd name="connsiteY0" fmla="*/ 518615 h 1078173"/>
                <a:gd name="connsiteX1" fmla="*/ 0 w 1348579"/>
                <a:gd name="connsiteY1" fmla="*/ 518615 h 1078173"/>
                <a:gd name="connsiteX2" fmla="*/ 40943 w 1348579"/>
                <a:gd name="connsiteY2" fmla="*/ 409433 h 1078173"/>
                <a:gd name="connsiteX3" fmla="*/ 54591 w 1348579"/>
                <a:gd name="connsiteY3" fmla="*/ 368490 h 1078173"/>
                <a:gd name="connsiteX4" fmla="*/ 95534 w 1348579"/>
                <a:gd name="connsiteY4" fmla="*/ 341194 h 1078173"/>
                <a:gd name="connsiteX5" fmla="*/ 218364 w 1348579"/>
                <a:gd name="connsiteY5" fmla="*/ 204716 h 1078173"/>
                <a:gd name="connsiteX6" fmla="*/ 259307 w 1348579"/>
                <a:gd name="connsiteY6" fmla="*/ 191069 h 1078173"/>
                <a:gd name="connsiteX7" fmla="*/ 327546 w 1348579"/>
                <a:gd name="connsiteY7" fmla="*/ 136478 h 1078173"/>
                <a:gd name="connsiteX8" fmla="*/ 409433 w 1348579"/>
                <a:gd name="connsiteY8" fmla="*/ 81887 h 1078173"/>
                <a:gd name="connsiteX9" fmla="*/ 450376 w 1348579"/>
                <a:gd name="connsiteY9" fmla="*/ 54591 h 1078173"/>
                <a:gd name="connsiteX10" fmla="*/ 723331 w 1348579"/>
                <a:gd name="connsiteY10" fmla="*/ 0 h 1078173"/>
                <a:gd name="connsiteX11" fmla="*/ 982639 w 1348579"/>
                <a:gd name="connsiteY11" fmla="*/ 54591 h 1078173"/>
                <a:gd name="connsiteX12" fmla="*/ 1050877 w 1348579"/>
                <a:gd name="connsiteY12" fmla="*/ 68239 h 1078173"/>
                <a:gd name="connsiteX13" fmla="*/ 1201003 w 1348579"/>
                <a:gd name="connsiteY13" fmla="*/ 81887 h 1078173"/>
                <a:gd name="connsiteX14" fmla="*/ 1241946 w 1348579"/>
                <a:gd name="connsiteY14" fmla="*/ 95534 h 1078173"/>
                <a:gd name="connsiteX15" fmla="*/ 1323833 w 1348579"/>
                <a:gd name="connsiteY15" fmla="*/ 177421 h 1078173"/>
                <a:gd name="connsiteX16" fmla="*/ 1323833 w 1348579"/>
                <a:gd name="connsiteY16" fmla="*/ 504967 h 1078173"/>
                <a:gd name="connsiteX17" fmla="*/ 1310185 w 1348579"/>
                <a:gd name="connsiteY17" fmla="*/ 573206 h 1078173"/>
                <a:gd name="connsiteX18" fmla="*/ 1282889 w 1348579"/>
                <a:gd name="connsiteY18" fmla="*/ 668740 h 1078173"/>
                <a:gd name="connsiteX19" fmla="*/ 1228298 w 1348579"/>
                <a:gd name="connsiteY19" fmla="*/ 750627 h 1078173"/>
                <a:gd name="connsiteX20" fmla="*/ 1187355 w 1348579"/>
                <a:gd name="connsiteY20" fmla="*/ 777922 h 1078173"/>
                <a:gd name="connsiteX21" fmla="*/ 1160060 w 1348579"/>
                <a:gd name="connsiteY21" fmla="*/ 818866 h 1078173"/>
                <a:gd name="connsiteX22" fmla="*/ 1078173 w 1348579"/>
                <a:gd name="connsiteY22" fmla="*/ 846161 h 1078173"/>
                <a:gd name="connsiteX23" fmla="*/ 982639 w 1348579"/>
                <a:gd name="connsiteY23" fmla="*/ 900752 h 1078173"/>
                <a:gd name="connsiteX24" fmla="*/ 900752 w 1348579"/>
                <a:gd name="connsiteY24" fmla="*/ 928048 h 1078173"/>
                <a:gd name="connsiteX25" fmla="*/ 818866 w 1348579"/>
                <a:gd name="connsiteY25" fmla="*/ 968991 h 1078173"/>
                <a:gd name="connsiteX26" fmla="*/ 682388 w 1348579"/>
                <a:gd name="connsiteY26" fmla="*/ 1023582 h 1078173"/>
                <a:gd name="connsiteX27" fmla="*/ 600501 w 1348579"/>
                <a:gd name="connsiteY27" fmla="*/ 1050878 h 1078173"/>
                <a:gd name="connsiteX28" fmla="*/ 559558 w 1348579"/>
                <a:gd name="connsiteY28" fmla="*/ 1064525 h 1078173"/>
                <a:gd name="connsiteX29" fmla="*/ 300251 w 1348579"/>
                <a:gd name="connsiteY29" fmla="*/ 1078173 h 1078173"/>
                <a:gd name="connsiteX30" fmla="*/ 177421 w 1348579"/>
                <a:gd name="connsiteY30" fmla="*/ 1050878 h 1078173"/>
                <a:gd name="connsiteX31" fmla="*/ 54591 w 1348579"/>
                <a:gd name="connsiteY31" fmla="*/ 955343 h 1078173"/>
                <a:gd name="connsiteX32" fmla="*/ 40943 w 1348579"/>
                <a:gd name="connsiteY32" fmla="*/ 777922 h 1078173"/>
                <a:gd name="connsiteX33" fmla="*/ 13648 w 1348579"/>
                <a:gd name="connsiteY33" fmla="*/ 600502 h 1078173"/>
                <a:gd name="connsiteX34" fmla="*/ 0 w 1348579"/>
                <a:gd name="connsiteY34" fmla="*/ 518615 h 1078173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177421 w 1348579"/>
                <a:gd name="connsiteY29" fmla="*/ 1051182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00251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8579"/>
                <a:gd name="connsiteY0" fmla="*/ 518919 h 1078477"/>
                <a:gd name="connsiteX1" fmla="*/ 0 w 1348579"/>
                <a:gd name="connsiteY1" fmla="*/ 518919 h 1078477"/>
                <a:gd name="connsiteX2" fmla="*/ 40943 w 1348579"/>
                <a:gd name="connsiteY2" fmla="*/ 409737 h 1078477"/>
                <a:gd name="connsiteX3" fmla="*/ 54591 w 1348579"/>
                <a:gd name="connsiteY3" fmla="*/ 368794 h 1078477"/>
                <a:gd name="connsiteX4" fmla="*/ 95534 w 1348579"/>
                <a:gd name="connsiteY4" fmla="*/ 341498 h 1078477"/>
                <a:gd name="connsiteX5" fmla="*/ 218364 w 1348579"/>
                <a:gd name="connsiteY5" fmla="*/ 205020 h 1078477"/>
                <a:gd name="connsiteX6" fmla="*/ 259307 w 1348579"/>
                <a:gd name="connsiteY6" fmla="*/ 191373 h 1078477"/>
                <a:gd name="connsiteX7" fmla="*/ 327546 w 1348579"/>
                <a:gd name="connsiteY7" fmla="*/ 136782 h 1078477"/>
                <a:gd name="connsiteX8" fmla="*/ 409433 w 1348579"/>
                <a:gd name="connsiteY8" fmla="*/ 82191 h 1078477"/>
                <a:gd name="connsiteX9" fmla="*/ 723331 w 1348579"/>
                <a:gd name="connsiteY9" fmla="*/ 304 h 1078477"/>
                <a:gd name="connsiteX10" fmla="*/ 982639 w 1348579"/>
                <a:gd name="connsiteY10" fmla="*/ 54895 h 1078477"/>
                <a:gd name="connsiteX11" fmla="*/ 1050877 w 1348579"/>
                <a:gd name="connsiteY11" fmla="*/ 68543 h 1078477"/>
                <a:gd name="connsiteX12" fmla="*/ 1201003 w 1348579"/>
                <a:gd name="connsiteY12" fmla="*/ 82191 h 1078477"/>
                <a:gd name="connsiteX13" fmla="*/ 1241946 w 1348579"/>
                <a:gd name="connsiteY13" fmla="*/ 95838 h 1078477"/>
                <a:gd name="connsiteX14" fmla="*/ 1323833 w 1348579"/>
                <a:gd name="connsiteY14" fmla="*/ 177725 h 1078477"/>
                <a:gd name="connsiteX15" fmla="*/ 1323833 w 1348579"/>
                <a:gd name="connsiteY15" fmla="*/ 505271 h 1078477"/>
                <a:gd name="connsiteX16" fmla="*/ 1310185 w 1348579"/>
                <a:gd name="connsiteY16" fmla="*/ 573510 h 1078477"/>
                <a:gd name="connsiteX17" fmla="*/ 1282889 w 1348579"/>
                <a:gd name="connsiteY17" fmla="*/ 669044 h 1078477"/>
                <a:gd name="connsiteX18" fmla="*/ 1228298 w 1348579"/>
                <a:gd name="connsiteY18" fmla="*/ 750931 h 1078477"/>
                <a:gd name="connsiteX19" fmla="*/ 1187355 w 1348579"/>
                <a:gd name="connsiteY19" fmla="*/ 778226 h 1078477"/>
                <a:gd name="connsiteX20" fmla="*/ 1160060 w 1348579"/>
                <a:gd name="connsiteY20" fmla="*/ 819170 h 1078477"/>
                <a:gd name="connsiteX21" fmla="*/ 1078173 w 1348579"/>
                <a:gd name="connsiteY21" fmla="*/ 846465 h 1078477"/>
                <a:gd name="connsiteX22" fmla="*/ 982639 w 1348579"/>
                <a:gd name="connsiteY22" fmla="*/ 901056 h 1078477"/>
                <a:gd name="connsiteX23" fmla="*/ 900752 w 1348579"/>
                <a:gd name="connsiteY23" fmla="*/ 928352 h 1078477"/>
                <a:gd name="connsiteX24" fmla="*/ 818866 w 1348579"/>
                <a:gd name="connsiteY24" fmla="*/ 969295 h 1078477"/>
                <a:gd name="connsiteX25" fmla="*/ 682388 w 1348579"/>
                <a:gd name="connsiteY25" fmla="*/ 1023886 h 1078477"/>
                <a:gd name="connsiteX26" fmla="*/ 600501 w 1348579"/>
                <a:gd name="connsiteY26" fmla="*/ 1051182 h 1078477"/>
                <a:gd name="connsiteX27" fmla="*/ 559558 w 1348579"/>
                <a:gd name="connsiteY27" fmla="*/ 1064829 h 1078477"/>
                <a:gd name="connsiteX28" fmla="*/ 327546 w 1348579"/>
                <a:gd name="connsiteY28" fmla="*/ 1078477 h 1078477"/>
                <a:gd name="connsiteX29" fmla="*/ 204716 w 1348579"/>
                <a:gd name="connsiteY29" fmla="*/ 1023886 h 1078477"/>
                <a:gd name="connsiteX30" fmla="*/ 54591 w 1348579"/>
                <a:gd name="connsiteY30" fmla="*/ 955647 h 1078477"/>
                <a:gd name="connsiteX31" fmla="*/ 40943 w 1348579"/>
                <a:gd name="connsiteY31" fmla="*/ 778226 h 1078477"/>
                <a:gd name="connsiteX32" fmla="*/ 13648 w 1348579"/>
                <a:gd name="connsiteY32" fmla="*/ 600806 h 1078477"/>
                <a:gd name="connsiteX33" fmla="*/ 0 w 1348579"/>
                <a:gd name="connsiteY33" fmla="*/ 518919 h 1078477"/>
                <a:gd name="connsiteX0" fmla="*/ 0 w 1343376"/>
                <a:gd name="connsiteY0" fmla="*/ 518919 h 1078477"/>
                <a:gd name="connsiteX1" fmla="*/ 0 w 1343376"/>
                <a:gd name="connsiteY1" fmla="*/ 518919 h 1078477"/>
                <a:gd name="connsiteX2" fmla="*/ 40943 w 1343376"/>
                <a:gd name="connsiteY2" fmla="*/ 409737 h 1078477"/>
                <a:gd name="connsiteX3" fmla="*/ 54591 w 1343376"/>
                <a:gd name="connsiteY3" fmla="*/ 368794 h 1078477"/>
                <a:gd name="connsiteX4" fmla="*/ 95534 w 1343376"/>
                <a:gd name="connsiteY4" fmla="*/ 341498 h 1078477"/>
                <a:gd name="connsiteX5" fmla="*/ 218364 w 1343376"/>
                <a:gd name="connsiteY5" fmla="*/ 205020 h 1078477"/>
                <a:gd name="connsiteX6" fmla="*/ 259307 w 1343376"/>
                <a:gd name="connsiteY6" fmla="*/ 191373 h 1078477"/>
                <a:gd name="connsiteX7" fmla="*/ 327546 w 1343376"/>
                <a:gd name="connsiteY7" fmla="*/ 136782 h 1078477"/>
                <a:gd name="connsiteX8" fmla="*/ 409433 w 1343376"/>
                <a:gd name="connsiteY8" fmla="*/ 82191 h 1078477"/>
                <a:gd name="connsiteX9" fmla="*/ 723331 w 1343376"/>
                <a:gd name="connsiteY9" fmla="*/ 304 h 1078477"/>
                <a:gd name="connsiteX10" fmla="*/ 982639 w 1343376"/>
                <a:gd name="connsiteY10" fmla="*/ 54895 h 1078477"/>
                <a:gd name="connsiteX11" fmla="*/ 1050877 w 1343376"/>
                <a:gd name="connsiteY11" fmla="*/ 68543 h 1078477"/>
                <a:gd name="connsiteX12" fmla="*/ 1201003 w 1343376"/>
                <a:gd name="connsiteY12" fmla="*/ 82191 h 1078477"/>
                <a:gd name="connsiteX13" fmla="*/ 1241946 w 1343376"/>
                <a:gd name="connsiteY13" fmla="*/ 95838 h 1078477"/>
                <a:gd name="connsiteX14" fmla="*/ 1323833 w 1343376"/>
                <a:gd name="connsiteY14" fmla="*/ 273259 h 1078477"/>
                <a:gd name="connsiteX15" fmla="*/ 1323833 w 1343376"/>
                <a:gd name="connsiteY15" fmla="*/ 505271 h 1078477"/>
                <a:gd name="connsiteX16" fmla="*/ 1310185 w 1343376"/>
                <a:gd name="connsiteY16" fmla="*/ 573510 h 1078477"/>
                <a:gd name="connsiteX17" fmla="*/ 1282889 w 1343376"/>
                <a:gd name="connsiteY17" fmla="*/ 669044 h 1078477"/>
                <a:gd name="connsiteX18" fmla="*/ 1228298 w 1343376"/>
                <a:gd name="connsiteY18" fmla="*/ 750931 h 1078477"/>
                <a:gd name="connsiteX19" fmla="*/ 1187355 w 1343376"/>
                <a:gd name="connsiteY19" fmla="*/ 778226 h 1078477"/>
                <a:gd name="connsiteX20" fmla="*/ 1160060 w 1343376"/>
                <a:gd name="connsiteY20" fmla="*/ 819170 h 1078477"/>
                <a:gd name="connsiteX21" fmla="*/ 1078173 w 1343376"/>
                <a:gd name="connsiteY21" fmla="*/ 846465 h 1078477"/>
                <a:gd name="connsiteX22" fmla="*/ 982639 w 1343376"/>
                <a:gd name="connsiteY22" fmla="*/ 901056 h 1078477"/>
                <a:gd name="connsiteX23" fmla="*/ 900752 w 1343376"/>
                <a:gd name="connsiteY23" fmla="*/ 928352 h 1078477"/>
                <a:gd name="connsiteX24" fmla="*/ 818866 w 1343376"/>
                <a:gd name="connsiteY24" fmla="*/ 969295 h 1078477"/>
                <a:gd name="connsiteX25" fmla="*/ 682388 w 1343376"/>
                <a:gd name="connsiteY25" fmla="*/ 1023886 h 1078477"/>
                <a:gd name="connsiteX26" fmla="*/ 600501 w 1343376"/>
                <a:gd name="connsiteY26" fmla="*/ 1051182 h 1078477"/>
                <a:gd name="connsiteX27" fmla="*/ 559558 w 1343376"/>
                <a:gd name="connsiteY27" fmla="*/ 1064829 h 1078477"/>
                <a:gd name="connsiteX28" fmla="*/ 327546 w 1343376"/>
                <a:gd name="connsiteY28" fmla="*/ 1078477 h 1078477"/>
                <a:gd name="connsiteX29" fmla="*/ 204716 w 1343376"/>
                <a:gd name="connsiteY29" fmla="*/ 1023886 h 1078477"/>
                <a:gd name="connsiteX30" fmla="*/ 54591 w 1343376"/>
                <a:gd name="connsiteY30" fmla="*/ 955647 h 1078477"/>
                <a:gd name="connsiteX31" fmla="*/ 40943 w 1343376"/>
                <a:gd name="connsiteY31" fmla="*/ 778226 h 1078477"/>
                <a:gd name="connsiteX32" fmla="*/ 13648 w 1343376"/>
                <a:gd name="connsiteY32" fmla="*/ 600806 h 1078477"/>
                <a:gd name="connsiteX33" fmla="*/ 0 w 1343376"/>
                <a:gd name="connsiteY33" fmla="*/ 518919 h 1078477"/>
                <a:gd name="connsiteX0" fmla="*/ 0 w 1330436"/>
                <a:gd name="connsiteY0" fmla="*/ 518919 h 1078477"/>
                <a:gd name="connsiteX1" fmla="*/ 0 w 1330436"/>
                <a:gd name="connsiteY1" fmla="*/ 518919 h 1078477"/>
                <a:gd name="connsiteX2" fmla="*/ 40943 w 1330436"/>
                <a:gd name="connsiteY2" fmla="*/ 409737 h 1078477"/>
                <a:gd name="connsiteX3" fmla="*/ 54591 w 1330436"/>
                <a:gd name="connsiteY3" fmla="*/ 368794 h 1078477"/>
                <a:gd name="connsiteX4" fmla="*/ 95534 w 1330436"/>
                <a:gd name="connsiteY4" fmla="*/ 341498 h 1078477"/>
                <a:gd name="connsiteX5" fmla="*/ 218364 w 1330436"/>
                <a:gd name="connsiteY5" fmla="*/ 205020 h 1078477"/>
                <a:gd name="connsiteX6" fmla="*/ 259307 w 1330436"/>
                <a:gd name="connsiteY6" fmla="*/ 191373 h 1078477"/>
                <a:gd name="connsiteX7" fmla="*/ 327546 w 1330436"/>
                <a:gd name="connsiteY7" fmla="*/ 136782 h 1078477"/>
                <a:gd name="connsiteX8" fmla="*/ 409433 w 1330436"/>
                <a:gd name="connsiteY8" fmla="*/ 82191 h 1078477"/>
                <a:gd name="connsiteX9" fmla="*/ 723331 w 1330436"/>
                <a:gd name="connsiteY9" fmla="*/ 304 h 1078477"/>
                <a:gd name="connsiteX10" fmla="*/ 982639 w 1330436"/>
                <a:gd name="connsiteY10" fmla="*/ 54895 h 1078477"/>
                <a:gd name="connsiteX11" fmla="*/ 1050877 w 1330436"/>
                <a:gd name="connsiteY11" fmla="*/ 68543 h 1078477"/>
                <a:gd name="connsiteX12" fmla="*/ 1201003 w 1330436"/>
                <a:gd name="connsiteY12" fmla="*/ 82191 h 1078477"/>
                <a:gd name="connsiteX13" fmla="*/ 1241946 w 1330436"/>
                <a:gd name="connsiteY13" fmla="*/ 150429 h 1078477"/>
                <a:gd name="connsiteX14" fmla="*/ 1323833 w 1330436"/>
                <a:gd name="connsiteY14" fmla="*/ 273259 h 1078477"/>
                <a:gd name="connsiteX15" fmla="*/ 1323833 w 1330436"/>
                <a:gd name="connsiteY15" fmla="*/ 505271 h 1078477"/>
                <a:gd name="connsiteX16" fmla="*/ 1310185 w 1330436"/>
                <a:gd name="connsiteY16" fmla="*/ 573510 h 1078477"/>
                <a:gd name="connsiteX17" fmla="*/ 1282889 w 1330436"/>
                <a:gd name="connsiteY17" fmla="*/ 669044 h 1078477"/>
                <a:gd name="connsiteX18" fmla="*/ 1228298 w 1330436"/>
                <a:gd name="connsiteY18" fmla="*/ 750931 h 1078477"/>
                <a:gd name="connsiteX19" fmla="*/ 1187355 w 1330436"/>
                <a:gd name="connsiteY19" fmla="*/ 778226 h 1078477"/>
                <a:gd name="connsiteX20" fmla="*/ 1160060 w 1330436"/>
                <a:gd name="connsiteY20" fmla="*/ 819170 h 1078477"/>
                <a:gd name="connsiteX21" fmla="*/ 1078173 w 1330436"/>
                <a:gd name="connsiteY21" fmla="*/ 846465 h 1078477"/>
                <a:gd name="connsiteX22" fmla="*/ 982639 w 1330436"/>
                <a:gd name="connsiteY22" fmla="*/ 901056 h 1078477"/>
                <a:gd name="connsiteX23" fmla="*/ 900752 w 1330436"/>
                <a:gd name="connsiteY23" fmla="*/ 928352 h 1078477"/>
                <a:gd name="connsiteX24" fmla="*/ 818866 w 1330436"/>
                <a:gd name="connsiteY24" fmla="*/ 969295 h 1078477"/>
                <a:gd name="connsiteX25" fmla="*/ 682388 w 1330436"/>
                <a:gd name="connsiteY25" fmla="*/ 1023886 h 1078477"/>
                <a:gd name="connsiteX26" fmla="*/ 600501 w 1330436"/>
                <a:gd name="connsiteY26" fmla="*/ 1051182 h 1078477"/>
                <a:gd name="connsiteX27" fmla="*/ 559558 w 1330436"/>
                <a:gd name="connsiteY27" fmla="*/ 1064829 h 1078477"/>
                <a:gd name="connsiteX28" fmla="*/ 327546 w 1330436"/>
                <a:gd name="connsiteY28" fmla="*/ 1078477 h 1078477"/>
                <a:gd name="connsiteX29" fmla="*/ 204716 w 1330436"/>
                <a:gd name="connsiteY29" fmla="*/ 1023886 h 1078477"/>
                <a:gd name="connsiteX30" fmla="*/ 54591 w 1330436"/>
                <a:gd name="connsiteY30" fmla="*/ 955647 h 1078477"/>
                <a:gd name="connsiteX31" fmla="*/ 40943 w 1330436"/>
                <a:gd name="connsiteY31" fmla="*/ 778226 h 1078477"/>
                <a:gd name="connsiteX32" fmla="*/ 13648 w 1330436"/>
                <a:gd name="connsiteY32" fmla="*/ 600806 h 1078477"/>
                <a:gd name="connsiteX33" fmla="*/ 0 w 1330436"/>
                <a:gd name="connsiteY33" fmla="*/ 518919 h 1078477"/>
                <a:gd name="connsiteX0" fmla="*/ 0 w 1333458"/>
                <a:gd name="connsiteY0" fmla="*/ 518919 h 1078477"/>
                <a:gd name="connsiteX1" fmla="*/ 0 w 1333458"/>
                <a:gd name="connsiteY1" fmla="*/ 518919 h 1078477"/>
                <a:gd name="connsiteX2" fmla="*/ 40943 w 1333458"/>
                <a:gd name="connsiteY2" fmla="*/ 409737 h 1078477"/>
                <a:gd name="connsiteX3" fmla="*/ 54591 w 1333458"/>
                <a:gd name="connsiteY3" fmla="*/ 368794 h 1078477"/>
                <a:gd name="connsiteX4" fmla="*/ 95534 w 1333458"/>
                <a:gd name="connsiteY4" fmla="*/ 341498 h 1078477"/>
                <a:gd name="connsiteX5" fmla="*/ 218364 w 1333458"/>
                <a:gd name="connsiteY5" fmla="*/ 205020 h 1078477"/>
                <a:gd name="connsiteX6" fmla="*/ 259307 w 1333458"/>
                <a:gd name="connsiteY6" fmla="*/ 191373 h 1078477"/>
                <a:gd name="connsiteX7" fmla="*/ 327546 w 1333458"/>
                <a:gd name="connsiteY7" fmla="*/ 136782 h 1078477"/>
                <a:gd name="connsiteX8" fmla="*/ 409433 w 1333458"/>
                <a:gd name="connsiteY8" fmla="*/ 82191 h 1078477"/>
                <a:gd name="connsiteX9" fmla="*/ 723331 w 1333458"/>
                <a:gd name="connsiteY9" fmla="*/ 304 h 1078477"/>
                <a:gd name="connsiteX10" fmla="*/ 982639 w 1333458"/>
                <a:gd name="connsiteY10" fmla="*/ 54895 h 1078477"/>
                <a:gd name="connsiteX11" fmla="*/ 1050877 w 1333458"/>
                <a:gd name="connsiteY11" fmla="*/ 68543 h 1078477"/>
                <a:gd name="connsiteX12" fmla="*/ 1201003 w 1333458"/>
                <a:gd name="connsiteY12" fmla="*/ 82191 h 1078477"/>
                <a:gd name="connsiteX13" fmla="*/ 1323833 w 1333458"/>
                <a:gd name="connsiteY13" fmla="*/ 273259 h 1078477"/>
                <a:gd name="connsiteX14" fmla="*/ 1323833 w 1333458"/>
                <a:gd name="connsiteY14" fmla="*/ 505271 h 1078477"/>
                <a:gd name="connsiteX15" fmla="*/ 1310185 w 1333458"/>
                <a:gd name="connsiteY15" fmla="*/ 573510 h 1078477"/>
                <a:gd name="connsiteX16" fmla="*/ 1282889 w 1333458"/>
                <a:gd name="connsiteY16" fmla="*/ 669044 h 1078477"/>
                <a:gd name="connsiteX17" fmla="*/ 1228298 w 1333458"/>
                <a:gd name="connsiteY17" fmla="*/ 750931 h 1078477"/>
                <a:gd name="connsiteX18" fmla="*/ 1187355 w 1333458"/>
                <a:gd name="connsiteY18" fmla="*/ 778226 h 1078477"/>
                <a:gd name="connsiteX19" fmla="*/ 1160060 w 1333458"/>
                <a:gd name="connsiteY19" fmla="*/ 819170 h 1078477"/>
                <a:gd name="connsiteX20" fmla="*/ 1078173 w 1333458"/>
                <a:gd name="connsiteY20" fmla="*/ 846465 h 1078477"/>
                <a:gd name="connsiteX21" fmla="*/ 982639 w 1333458"/>
                <a:gd name="connsiteY21" fmla="*/ 901056 h 1078477"/>
                <a:gd name="connsiteX22" fmla="*/ 900752 w 1333458"/>
                <a:gd name="connsiteY22" fmla="*/ 928352 h 1078477"/>
                <a:gd name="connsiteX23" fmla="*/ 818866 w 1333458"/>
                <a:gd name="connsiteY23" fmla="*/ 969295 h 1078477"/>
                <a:gd name="connsiteX24" fmla="*/ 682388 w 1333458"/>
                <a:gd name="connsiteY24" fmla="*/ 1023886 h 1078477"/>
                <a:gd name="connsiteX25" fmla="*/ 600501 w 1333458"/>
                <a:gd name="connsiteY25" fmla="*/ 1051182 h 1078477"/>
                <a:gd name="connsiteX26" fmla="*/ 559558 w 1333458"/>
                <a:gd name="connsiteY26" fmla="*/ 1064829 h 1078477"/>
                <a:gd name="connsiteX27" fmla="*/ 327546 w 1333458"/>
                <a:gd name="connsiteY27" fmla="*/ 1078477 h 1078477"/>
                <a:gd name="connsiteX28" fmla="*/ 204716 w 1333458"/>
                <a:gd name="connsiteY28" fmla="*/ 1023886 h 1078477"/>
                <a:gd name="connsiteX29" fmla="*/ 54591 w 1333458"/>
                <a:gd name="connsiteY29" fmla="*/ 955647 h 1078477"/>
                <a:gd name="connsiteX30" fmla="*/ 40943 w 1333458"/>
                <a:gd name="connsiteY30" fmla="*/ 778226 h 1078477"/>
                <a:gd name="connsiteX31" fmla="*/ 13648 w 1333458"/>
                <a:gd name="connsiteY31" fmla="*/ 600806 h 1078477"/>
                <a:gd name="connsiteX32" fmla="*/ 0 w 1333458"/>
                <a:gd name="connsiteY32" fmla="*/ 518919 h 1078477"/>
                <a:gd name="connsiteX0" fmla="*/ 0 w 1344567"/>
                <a:gd name="connsiteY0" fmla="*/ 518919 h 1078477"/>
                <a:gd name="connsiteX1" fmla="*/ 0 w 1344567"/>
                <a:gd name="connsiteY1" fmla="*/ 518919 h 1078477"/>
                <a:gd name="connsiteX2" fmla="*/ 40943 w 1344567"/>
                <a:gd name="connsiteY2" fmla="*/ 409737 h 1078477"/>
                <a:gd name="connsiteX3" fmla="*/ 54591 w 1344567"/>
                <a:gd name="connsiteY3" fmla="*/ 368794 h 1078477"/>
                <a:gd name="connsiteX4" fmla="*/ 95534 w 1344567"/>
                <a:gd name="connsiteY4" fmla="*/ 341498 h 1078477"/>
                <a:gd name="connsiteX5" fmla="*/ 218364 w 1344567"/>
                <a:gd name="connsiteY5" fmla="*/ 205020 h 1078477"/>
                <a:gd name="connsiteX6" fmla="*/ 259307 w 1344567"/>
                <a:gd name="connsiteY6" fmla="*/ 191373 h 1078477"/>
                <a:gd name="connsiteX7" fmla="*/ 327546 w 1344567"/>
                <a:gd name="connsiteY7" fmla="*/ 136782 h 1078477"/>
                <a:gd name="connsiteX8" fmla="*/ 409433 w 1344567"/>
                <a:gd name="connsiteY8" fmla="*/ 82191 h 1078477"/>
                <a:gd name="connsiteX9" fmla="*/ 723331 w 1344567"/>
                <a:gd name="connsiteY9" fmla="*/ 304 h 1078477"/>
                <a:gd name="connsiteX10" fmla="*/ 982639 w 1344567"/>
                <a:gd name="connsiteY10" fmla="*/ 54895 h 1078477"/>
                <a:gd name="connsiteX11" fmla="*/ 1050877 w 1344567"/>
                <a:gd name="connsiteY11" fmla="*/ 68543 h 1078477"/>
                <a:gd name="connsiteX12" fmla="*/ 1323833 w 1344567"/>
                <a:gd name="connsiteY12" fmla="*/ 273259 h 1078477"/>
                <a:gd name="connsiteX13" fmla="*/ 1323833 w 1344567"/>
                <a:gd name="connsiteY13" fmla="*/ 505271 h 1078477"/>
                <a:gd name="connsiteX14" fmla="*/ 1310185 w 1344567"/>
                <a:gd name="connsiteY14" fmla="*/ 573510 h 1078477"/>
                <a:gd name="connsiteX15" fmla="*/ 1282889 w 1344567"/>
                <a:gd name="connsiteY15" fmla="*/ 669044 h 1078477"/>
                <a:gd name="connsiteX16" fmla="*/ 1228298 w 1344567"/>
                <a:gd name="connsiteY16" fmla="*/ 750931 h 1078477"/>
                <a:gd name="connsiteX17" fmla="*/ 1187355 w 1344567"/>
                <a:gd name="connsiteY17" fmla="*/ 778226 h 1078477"/>
                <a:gd name="connsiteX18" fmla="*/ 1160060 w 1344567"/>
                <a:gd name="connsiteY18" fmla="*/ 819170 h 1078477"/>
                <a:gd name="connsiteX19" fmla="*/ 1078173 w 1344567"/>
                <a:gd name="connsiteY19" fmla="*/ 846465 h 1078477"/>
                <a:gd name="connsiteX20" fmla="*/ 982639 w 1344567"/>
                <a:gd name="connsiteY20" fmla="*/ 901056 h 1078477"/>
                <a:gd name="connsiteX21" fmla="*/ 900752 w 1344567"/>
                <a:gd name="connsiteY21" fmla="*/ 928352 h 1078477"/>
                <a:gd name="connsiteX22" fmla="*/ 818866 w 1344567"/>
                <a:gd name="connsiteY22" fmla="*/ 969295 h 1078477"/>
                <a:gd name="connsiteX23" fmla="*/ 682388 w 1344567"/>
                <a:gd name="connsiteY23" fmla="*/ 1023886 h 1078477"/>
                <a:gd name="connsiteX24" fmla="*/ 600501 w 1344567"/>
                <a:gd name="connsiteY24" fmla="*/ 1051182 h 1078477"/>
                <a:gd name="connsiteX25" fmla="*/ 559558 w 1344567"/>
                <a:gd name="connsiteY25" fmla="*/ 1064829 h 1078477"/>
                <a:gd name="connsiteX26" fmla="*/ 327546 w 1344567"/>
                <a:gd name="connsiteY26" fmla="*/ 1078477 h 1078477"/>
                <a:gd name="connsiteX27" fmla="*/ 204716 w 1344567"/>
                <a:gd name="connsiteY27" fmla="*/ 1023886 h 1078477"/>
                <a:gd name="connsiteX28" fmla="*/ 54591 w 1344567"/>
                <a:gd name="connsiteY28" fmla="*/ 955647 h 1078477"/>
                <a:gd name="connsiteX29" fmla="*/ 40943 w 1344567"/>
                <a:gd name="connsiteY29" fmla="*/ 778226 h 1078477"/>
                <a:gd name="connsiteX30" fmla="*/ 13648 w 1344567"/>
                <a:gd name="connsiteY30" fmla="*/ 600806 h 1078477"/>
                <a:gd name="connsiteX31" fmla="*/ 0 w 1344567"/>
                <a:gd name="connsiteY31" fmla="*/ 518919 h 1078477"/>
                <a:gd name="connsiteX0" fmla="*/ 0 w 1337495"/>
                <a:gd name="connsiteY0" fmla="*/ 518919 h 1078477"/>
                <a:gd name="connsiteX1" fmla="*/ 0 w 1337495"/>
                <a:gd name="connsiteY1" fmla="*/ 518919 h 1078477"/>
                <a:gd name="connsiteX2" fmla="*/ 40943 w 1337495"/>
                <a:gd name="connsiteY2" fmla="*/ 409737 h 1078477"/>
                <a:gd name="connsiteX3" fmla="*/ 54591 w 1337495"/>
                <a:gd name="connsiteY3" fmla="*/ 368794 h 1078477"/>
                <a:gd name="connsiteX4" fmla="*/ 95534 w 1337495"/>
                <a:gd name="connsiteY4" fmla="*/ 341498 h 1078477"/>
                <a:gd name="connsiteX5" fmla="*/ 218364 w 1337495"/>
                <a:gd name="connsiteY5" fmla="*/ 205020 h 1078477"/>
                <a:gd name="connsiteX6" fmla="*/ 259307 w 1337495"/>
                <a:gd name="connsiteY6" fmla="*/ 191373 h 1078477"/>
                <a:gd name="connsiteX7" fmla="*/ 327546 w 1337495"/>
                <a:gd name="connsiteY7" fmla="*/ 136782 h 1078477"/>
                <a:gd name="connsiteX8" fmla="*/ 409433 w 1337495"/>
                <a:gd name="connsiteY8" fmla="*/ 82191 h 1078477"/>
                <a:gd name="connsiteX9" fmla="*/ 723331 w 1337495"/>
                <a:gd name="connsiteY9" fmla="*/ 304 h 1078477"/>
                <a:gd name="connsiteX10" fmla="*/ 982639 w 1337495"/>
                <a:gd name="connsiteY10" fmla="*/ 54895 h 1078477"/>
                <a:gd name="connsiteX11" fmla="*/ 1146411 w 1337495"/>
                <a:gd name="connsiteY11" fmla="*/ 68543 h 1078477"/>
                <a:gd name="connsiteX12" fmla="*/ 1323833 w 1337495"/>
                <a:gd name="connsiteY12" fmla="*/ 273259 h 1078477"/>
                <a:gd name="connsiteX13" fmla="*/ 1323833 w 1337495"/>
                <a:gd name="connsiteY13" fmla="*/ 505271 h 1078477"/>
                <a:gd name="connsiteX14" fmla="*/ 1310185 w 1337495"/>
                <a:gd name="connsiteY14" fmla="*/ 573510 h 1078477"/>
                <a:gd name="connsiteX15" fmla="*/ 1282889 w 1337495"/>
                <a:gd name="connsiteY15" fmla="*/ 669044 h 1078477"/>
                <a:gd name="connsiteX16" fmla="*/ 1228298 w 1337495"/>
                <a:gd name="connsiteY16" fmla="*/ 750931 h 1078477"/>
                <a:gd name="connsiteX17" fmla="*/ 1187355 w 1337495"/>
                <a:gd name="connsiteY17" fmla="*/ 778226 h 1078477"/>
                <a:gd name="connsiteX18" fmla="*/ 1160060 w 1337495"/>
                <a:gd name="connsiteY18" fmla="*/ 819170 h 1078477"/>
                <a:gd name="connsiteX19" fmla="*/ 1078173 w 1337495"/>
                <a:gd name="connsiteY19" fmla="*/ 846465 h 1078477"/>
                <a:gd name="connsiteX20" fmla="*/ 982639 w 1337495"/>
                <a:gd name="connsiteY20" fmla="*/ 901056 h 1078477"/>
                <a:gd name="connsiteX21" fmla="*/ 900752 w 1337495"/>
                <a:gd name="connsiteY21" fmla="*/ 928352 h 1078477"/>
                <a:gd name="connsiteX22" fmla="*/ 818866 w 1337495"/>
                <a:gd name="connsiteY22" fmla="*/ 969295 h 1078477"/>
                <a:gd name="connsiteX23" fmla="*/ 682388 w 1337495"/>
                <a:gd name="connsiteY23" fmla="*/ 1023886 h 1078477"/>
                <a:gd name="connsiteX24" fmla="*/ 600501 w 1337495"/>
                <a:gd name="connsiteY24" fmla="*/ 1051182 h 1078477"/>
                <a:gd name="connsiteX25" fmla="*/ 559558 w 1337495"/>
                <a:gd name="connsiteY25" fmla="*/ 1064829 h 1078477"/>
                <a:gd name="connsiteX26" fmla="*/ 327546 w 1337495"/>
                <a:gd name="connsiteY26" fmla="*/ 1078477 h 1078477"/>
                <a:gd name="connsiteX27" fmla="*/ 204716 w 1337495"/>
                <a:gd name="connsiteY27" fmla="*/ 1023886 h 1078477"/>
                <a:gd name="connsiteX28" fmla="*/ 54591 w 1337495"/>
                <a:gd name="connsiteY28" fmla="*/ 955647 h 1078477"/>
                <a:gd name="connsiteX29" fmla="*/ 40943 w 1337495"/>
                <a:gd name="connsiteY29" fmla="*/ 778226 h 1078477"/>
                <a:gd name="connsiteX30" fmla="*/ 13648 w 1337495"/>
                <a:gd name="connsiteY30" fmla="*/ 600806 h 1078477"/>
                <a:gd name="connsiteX31" fmla="*/ 0 w 1337495"/>
                <a:gd name="connsiteY31" fmla="*/ 518919 h 1078477"/>
                <a:gd name="connsiteX0" fmla="*/ 0 w 1337495"/>
                <a:gd name="connsiteY0" fmla="*/ 524838 h 1084396"/>
                <a:gd name="connsiteX1" fmla="*/ 0 w 1337495"/>
                <a:gd name="connsiteY1" fmla="*/ 524838 h 1084396"/>
                <a:gd name="connsiteX2" fmla="*/ 40943 w 1337495"/>
                <a:gd name="connsiteY2" fmla="*/ 415656 h 1084396"/>
                <a:gd name="connsiteX3" fmla="*/ 54591 w 1337495"/>
                <a:gd name="connsiteY3" fmla="*/ 374713 h 1084396"/>
                <a:gd name="connsiteX4" fmla="*/ 95534 w 1337495"/>
                <a:gd name="connsiteY4" fmla="*/ 347417 h 1084396"/>
                <a:gd name="connsiteX5" fmla="*/ 218364 w 1337495"/>
                <a:gd name="connsiteY5" fmla="*/ 210939 h 1084396"/>
                <a:gd name="connsiteX6" fmla="*/ 259307 w 1337495"/>
                <a:gd name="connsiteY6" fmla="*/ 197292 h 1084396"/>
                <a:gd name="connsiteX7" fmla="*/ 327546 w 1337495"/>
                <a:gd name="connsiteY7" fmla="*/ 142701 h 1084396"/>
                <a:gd name="connsiteX8" fmla="*/ 409433 w 1337495"/>
                <a:gd name="connsiteY8" fmla="*/ 88110 h 1084396"/>
                <a:gd name="connsiteX9" fmla="*/ 723331 w 1337495"/>
                <a:gd name="connsiteY9" fmla="*/ 6223 h 1084396"/>
                <a:gd name="connsiteX10" fmla="*/ 968991 w 1337495"/>
                <a:gd name="connsiteY10" fmla="*/ 6223 h 1084396"/>
                <a:gd name="connsiteX11" fmla="*/ 1146411 w 1337495"/>
                <a:gd name="connsiteY11" fmla="*/ 74462 h 1084396"/>
                <a:gd name="connsiteX12" fmla="*/ 1323833 w 1337495"/>
                <a:gd name="connsiteY12" fmla="*/ 279178 h 1084396"/>
                <a:gd name="connsiteX13" fmla="*/ 1323833 w 1337495"/>
                <a:gd name="connsiteY13" fmla="*/ 511190 h 1084396"/>
                <a:gd name="connsiteX14" fmla="*/ 1310185 w 1337495"/>
                <a:gd name="connsiteY14" fmla="*/ 579429 h 1084396"/>
                <a:gd name="connsiteX15" fmla="*/ 1282889 w 1337495"/>
                <a:gd name="connsiteY15" fmla="*/ 674963 h 1084396"/>
                <a:gd name="connsiteX16" fmla="*/ 1228298 w 1337495"/>
                <a:gd name="connsiteY16" fmla="*/ 756850 h 1084396"/>
                <a:gd name="connsiteX17" fmla="*/ 1187355 w 1337495"/>
                <a:gd name="connsiteY17" fmla="*/ 784145 h 1084396"/>
                <a:gd name="connsiteX18" fmla="*/ 1160060 w 1337495"/>
                <a:gd name="connsiteY18" fmla="*/ 825089 h 1084396"/>
                <a:gd name="connsiteX19" fmla="*/ 1078173 w 1337495"/>
                <a:gd name="connsiteY19" fmla="*/ 852384 h 1084396"/>
                <a:gd name="connsiteX20" fmla="*/ 982639 w 1337495"/>
                <a:gd name="connsiteY20" fmla="*/ 906975 h 1084396"/>
                <a:gd name="connsiteX21" fmla="*/ 900752 w 1337495"/>
                <a:gd name="connsiteY21" fmla="*/ 934271 h 1084396"/>
                <a:gd name="connsiteX22" fmla="*/ 818866 w 1337495"/>
                <a:gd name="connsiteY22" fmla="*/ 975214 h 1084396"/>
                <a:gd name="connsiteX23" fmla="*/ 682388 w 1337495"/>
                <a:gd name="connsiteY23" fmla="*/ 1029805 h 1084396"/>
                <a:gd name="connsiteX24" fmla="*/ 600501 w 1337495"/>
                <a:gd name="connsiteY24" fmla="*/ 1057101 h 1084396"/>
                <a:gd name="connsiteX25" fmla="*/ 559558 w 1337495"/>
                <a:gd name="connsiteY25" fmla="*/ 1070748 h 1084396"/>
                <a:gd name="connsiteX26" fmla="*/ 327546 w 1337495"/>
                <a:gd name="connsiteY26" fmla="*/ 1084396 h 1084396"/>
                <a:gd name="connsiteX27" fmla="*/ 204716 w 1337495"/>
                <a:gd name="connsiteY27" fmla="*/ 1029805 h 1084396"/>
                <a:gd name="connsiteX28" fmla="*/ 54591 w 1337495"/>
                <a:gd name="connsiteY28" fmla="*/ 961566 h 1084396"/>
                <a:gd name="connsiteX29" fmla="*/ 40943 w 1337495"/>
                <a:gd name="connsiteY29" fmla="*/ 784145 h 1084396"/>
                <a:gd name="connsiteX30" fmla="*/ 13648 w 1337495"/>
                <a:gd name="connsiteY30" fmla="*/ 606725 h 1084396"/>
                <a:gd name="connsiteX31" fmla="*/ 0 w 1337495"/>
                <a:gd name="connsiteY31" fmla="*/ 524838 h 1084396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54591 w 1333458"/>
                <a:gd name="connsiteY28" fmla="*/ 963542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81887 w 1333458"/>
                <a:gd name="connsiteY28" fmla="*/ 949895 h 1086372"/>
                <a:gd name="connsiteX29" fmla="*/ 40943 w 1333458"/>
                <a:gd name="connsiteY29" fmla="*/ 786121 h 1086372"/>
                <a:gd name="connsiteX30" fmla="*/ 13648 w 1333458"/>
                <a:gd name="connsiteY30" fmla="*/ 608701 h 1086372"/>
                <a:gd name="connsiteX31" fmla="*/ 0 w 1333458"/>
                <a:gd name="connsiteY31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204716 w 1333458"/>
                <a:gd name="connsiteY27" fmla="*/ 1031781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  <a:gd name="connsiteX0" fmla="*/ 0 w 1333458"/>
                <a:gd name="connsiteY0" fmla="*/ 526814 h 1086372"/>
                <a:gd name="connsiteX1" fmla="*/ 0 w 1333458"/>
                <a:gd name="connsiteY1" fmla="*/ 526814 h 1086372"/>
                <a:gd name="connsiteX2" fmla="*/ 40943 w 1333458"/>
                <a:gd name="connsiteY2" fmla="*/ 417632 h 1086372"/>
                <a:gd name="connsiteX3" fmla="*/ 54591 w 1333458"/>
                <a:gd name="connsiteY3" fmla="*/ 376689 h 1086372"/>
                <a:gd name="connsiteX4" fmla="*/ 95534 w 1333458"/>
                <a:gd name="connsiteY4" fmla="*/ 349393 h 1086372"/>
                <a:gd name="connsiteX5" fmla="*/ 218364 w 1333458"/>
                <a:gd name="connsiteY5" fmla="*/ 212915 h 1086372"/>
                <a:gd name="connsiteX6" fmla="*/ 259307 w 1333458"/>
                <a:gd name="connsiteY6" fmla="*/ 199268 h 1086372"/>
                <a:gd name="connsiteX7" fmla="*/ 327546 w 1333458"/>
                <a:gd name="connsiteY7" fmla="*/ 144677 h 1086372"/>
                <a:gd name="connsiteX8" fmla="*/ 409433 w 1333458"/>
                <a:gd name="connsiteY8" fmla="*/ 90086 h 1086372"/>
                <a:gd name="connsiteX9" fmla="*/ 723331 w 1333458"/>
                <a:gd name="connsiteY9" fmla="*/ 8199 h 1086372"/>
                <a:gd name="connsiteX10" fmla="*/ 968991 w 1333458"/>
                <a:gd name="connsiteY10" fmla="*/ 8199 h 1086372"/>
                <a:gd name="connsiteX11" fmla="*/ 1201002 w 1333458"/>
                <a:gd name="connsiteY11" fmla="*/ 103733 h 1086372"/>
                <a:gd name="connsiteX12" fmla="*/ 1323833 w 1333458"/>
                <a:gd name="connsiteY12" fmla="*/ 281154 h 1086372"/>
                <a:gd name="connsiteX13" fmla="*/ 1323833 w 1333458"/>
                <a:gd name="connsiteY13" fmla="*/ 513166 h 1086372"/>
                <a:gd name="connsiteX14" fmla="*/ 1310185 w 1333458"/>
                <a:gd name="connsiteY14" fmla="*/ 581405 h 1086372"/>
                <a:gd name="connsiteX15" fmla="*/ 1282889 w 1333458"/>
                <a:gd name="connsiteY15" fmla="*/ 676939 h 1086372"/>
                <a:gd name="connsiteX16" fmla="*/ 1228298 w 1333458"/>
                <a:gd name="connsiteY16" fmla="*/ 758826 h 1086372"/>
                <a:gd name="connsiteX17" fmla="*/ 1187355 w 1333458"/>
                <a:gd name="connsiteY17" fmla="*/ 786121 h 1086372"/>
                <a:gd name="connsiteX18" fmla="*/ 1160060 w 1333458"/>
                <a:gd name="connsiteY18" fmla="*/ 827065 h 1086372"/>
                <a:gd name="connsiteX19" fmla="*/ 1078173 w 1333458"/>
                <a:gd name="connsiteY19" fmla="*/ 854360 h 1086372"/>
                <a:gd name="connsiteX20" fmla="*/ 982639 w 1333458"/>
                <a:gd name="connsiteY20" fmla="*/ 908951 h 1086372"/>
                <a:gd name="connsiteX21" fmla="*/ 900752 w 1333458"/>
                <a:gd name="connsiteY21" fmla="*/ 936247 h 1086372"/>
                <a:gd name="connsiteX22" fmla="*/ 818866 w 1333458"/>
                <a:gd name="connsiteY22" fmla="*/ 977190 h 1086372"/>
                <a:gd name="connsiteX23" fmla="*/ 682388 w 1333458"/>
                <a:gd name="connsiteY23" fmla="*/ 1031781 h 1086372"/>
                <a:gd name="connsiteX24" fmla="*/ 600501 w 1333458"/>
                <a:gd name="connsiteY24" fmla="*/ 1059077 h 1086372"/>
                <a:gd name="connsiteX25" fmla="*/ 559558 w 1333458"/>
                <a:gd name="connsiteY25" fmla="*/ 1072724 h 1086372"/>
                <a:gd name="connsiteX26" fmla="*/ 327546 w 1333458"/>
                <a:gd name="connsiteY26" fmla="*/ 1086372 h 1086372"/>
                <a:gd name="connsiteX27" fmla="*/ 136477 w 1333458"/>
                <a:gd name="connsiteY27" fmla="*/ 949894 h 1086372"/>
                <a:gd name="connsiteX28" fmla="*/ 40943 w 1333458"/>
                <a:gd name="connsiteY28" fmla="*/ 786121 h 1086372"/>
                <a:gd name="connsiteX29" fmla="*/ 13648 w 1333458"/>
                <a:gd name="connsiteY29" fmla="*/ 608701 h 1086372"/>
                <a:gd name="connsiteX30" fmla="*/ 0 w 1333458"/>
                <a:gd name="connsiteY30" fmla="*/ 526814 h 108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33458" h="1086372">
                  <a:moveTo>
                    <a:pt x="0" y="526814"/>
                  </a:moveTo>
                  <a:lnTo>
                    <a:pt x="0" y="526814"/>
                  </a:lnTo>
                  <a:cubicBezTo>
                    <a:pt x="13648" y="490420"/>
                    <a:pt x="27660" y="454161"/>
                    <a:pt x="40943" y="417632"/>
                  </a:cubicBezTo>
                  <a:cubicBezTo>
                    <a:pt x="45859" y="404112"/>
                    <a:pt x="45604" y="387923"/>
                    <a:pt x="54591" y="376689"/>
                  </a:cubicBezTo>
                  <a:cubicBezTo>
                    <a:pt x="64838" y="363881"/>
                    <a:pt x="83936" y="360991"/>
                    <a:pt x="95534" y="349393"/>
                  </a:cubicBezTo>
                  <a:cubicBezTo>
                    <a:pt x="133960" y="310967"/>
                    <a:pt x="163971" y="231045"/>
                    <a:pt x="218364" y="212915"/>
                  </a:cubicBezTo>
                  <a:lnTo>
                    <a:pt x="259307" y="199268"/>
                  </a:lnTo>
                  <a:cubicBezTo>
                    <a:pt x="309743" y="123615"/>
                    <a:pt x="257746" y="183454"/>
                    <a:pt x="327546" y="144677"/>
                  </a:cubicBezTo>
                  <a:cubicBezTo>
                    <a:pt x="356223" y="128746"/>
                    <a:pt x="343469" y="112832"/>
                    <a:pt x="409433" y="90086"/>
                  </a:cubicBezTo>
                  <a:cubicBezTo>
                    <a:pt x="475397" y="67340"/>
                    <a:pt x="627797" y="12748"/>
                    <a:pt x="723331" y="8199"/>
                  </a:cubicBezTo>
                  <a:cubicBezTo>
                    <a:pt x="818865" y="3650"/>
                    <a:pt x="889379" y="-7723"/>
                    <a:pt x="968991" y="8199"/>
                  </a:cubicBezTo>
                  <a:cubicBezTo>
                    <a:pt x="1048603" y="24121"/>
                    <a:pt x="1141862" y="58241"/>
                    <a:pt x="1201002" y="103733"/>
                  </a:cubicBezTo>
                  <a:cubicBezTo>
                    <a:pt x="1260142" y="149226"/>
                    <a:pt x="1303361" y="212915"/>
                    <a:pt x="1323833" y="281154"/>
                  </a:cubicBezTo>
                  <a:cubicBezTo>
                    <a:pt x="1344305" y="349393"/>
                    <a:pt x="1326108" y="463124"/>
                    <a:pt x="1323833" y="513166"/>
                  </a:cubicBezTo>
                  <a:cubicBezTo>
                    <a:pt x="1321558" y="563208"/>
                    <a:pt x="1315217" y="558761"/>
                    <a:pt x="1310185" y="581405"/>
                  </a:cubicBezTo>
                  <a:cubicBezTo>
                    <a:pt x="1307567" y="593185"/>
                    <a:pt x="1291333" y="661740"/>
                    <a:pt x="1282889" y="676939"/>
                  </a:cubicBezTo>
                  <a:cubicBezTo>
                    <a:pt x="1266957" y="705616"/>
                    <a:pt x="1255594" y="740629"/>
                    <a:pt x="1228298" y="758826"/>
                  </a:cubicBezTo>
                  <a:lnTo>
                    <a:pt x="1187355" y="786121"/>
                  </a:lnTo>
                  <a:cubicBezTo>
                    <a:pt x="1178257" y="799769"/>
                    <a:pt x="1173969" y="818372"/>
                    <a:pt x="1160060" y="827065"/>
                  </a:cubicBezTo>
                  <a:cubicBezTo>
                    <a:pt x="1135661" y="842314"/>
                    <a:pt x="1102113" y="838400"/>
                    <a:pt x="1078173" y="854360"/>
                  </a:cubicBezTo>
                  <a:cubicBezTo>
                    <a:pt x="1041240" y="878983"/>
                    <a:pt x="1025931" y="891634"/>
                    <a:pt x="982639" y="908951"/>
                  </a:cubicBezTo>
                  <a:cubicBezTo>
                    <a:pt x="955925" y="919637"/>
                    <a:pt x="924692" y="920287"/>
                    <a:pt x="900752" y="936247"/>
                  </a:cubicBezTo>
                  <a:cubicBezTo>
                    <a:pt x="822068" y="988703"/>
                    <a:pt x="897973" y="943286"/>
                    <a:pt x="818866" y="977190"/>
                  </a:cubicBezTo>
                  <a:cubicBezTo>
                    <a:pt x="678300" y="1037434"/>
                    <a:pt x="868769" y="969654"/>
                    <a:pt x="682388" y="1031781"/>
                  </a:cubicBezTo>
                  <a:lnTo>
                    <a:pt x="600501" y="1059077"/>
                  </a:lnTo>
                  <a:cubicBezTo>
                    <a:pt x="586853" y="1063626"/>
                    <a:pt x="605051" y="1068175"/>
                    <a:pt x="559558" y="1072724"/>
                  </a:cubicBezTo>
                  <a:cubicBezTo>
                    <a:pt x="514066" y="1077273"/>
                    <a:pt x="404883" y="1081823"/>
                    <a:pt x="327546" y="1086372"/>
                  </a:cubicBezTo>
                  <a:cubicBezTo>
                    <a:pt x="286603" y="1077274"/>
                    <a:pt x="184244" y="999936"/>
                    <a:pt x="136477" y="949894"/>
                  </a:cubicBezTo>
                  <a:cubicBezTo>
                    <a:pt x="88710" y="899852"/>
                    <a:pt x="72788" y="856634"/>
                    <a:pt x="40943" y="786121"/>
                  </a:cubicBezTo>
                  <a:cubicBezTo>
                    <a:pt x="21439" y="610586"/>
                    <a:pt x="28058" y="853687"/>
                    <a:pt x="13648" y="608701"/>
                  </a:cubicBezTo>
                  <a:cubicBezTo>
                    <a:pt x="11244" y="567828"/>
                    <a:pt x="2275" y="540462"/>
                    <a:pt x="0" y="526814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580241" y="3632833"/>
              <a:ext cx="4021562" cy="2645137"/>
            </a:xfrm>
            <a:custGeom>
              <a:avLst/>
              <a:gdLst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464024 w 3985147"/>
                <a:gd name="connsiteY6" fmla="*/ 109182 h 2511188"/>
                <a:gd name="connsiteX7" fmla="*/ 532263 w 3985147"/>
                <a:gd name="connsiteY7" fmla="*/ 40943 h 2511188"/>
                <a:gd name="connsiteX8" fmla="*/ 627797 w 3985147"/>
                <a:gd name="connsiteY8" fmla="*/ 13648 h 2511188"/>
                <a:gd name="connsiteX9" fmla="*/ 1255595 w 3985147"/>
                <a:gd name="connsiteY9" fmla="*/ 27295 h 2511188"/>
                <a:gd name="connsiteX10" fmla="*/ 1337481 w 3985147"/>
                <a:gd name="connsiteY10" fmla="*/ 54591 h 2511188"/>
                <a:gd name="connsiteX11" fmla="*/ 1378424 w 3985147"/>
                <a:gd name="connsiteY11" fmla="*/ 68239 h 2511188"/>
                <a:gd name="connsiteX12" fmla="*/ 1419368 w 3985147"/>
                <a:gd name="connsiteY12" fmla="*/ 95534 h 2511188"/>
                <a:gd name="connsiteX13" fmla="*/ 1501254 w 3985147"/>
                <a:gd name="connsiteY13" fmla="*/ 122830 h 2511188"/>
                <a:gd name="connsiteX14" fmla="*/ 1583141 w 3985147"/>
                <a:gd name="connsiteY14" fmla="*/ 177421 h 2511188"/>
                <a:gd name="connsiteX15" fmla="*/ 1665027 w 3985147"/>
                <a:gd name="connsiteY15" fmla="*/ 218364 h 2511188"/>
                <a:gd name="connsiteX16" fmla="*/ 1746914 w 3985147"/>
                <a:gd name="connsiteY16" fmla="*/ 232012 h 2511188"/>
                <a:gd name="connsiteX17" fmla="*/ 1924335 w 3985147"/>
                <a:gd name="connsiteY17" fmla="*/ 218364 h 2511188"/>
                <a:gd name="connsiteX18" fmla="*/ 2006221 w 3985147"/>
                <a:gd name="connsiteY18" fmla="*/ 191068 h 2511188"/>
                <a:gd name="connsiteX19" fmla="*/ 2088108 w 3985147"/>
                <a:gd name="connsiteY19" fmla="*/ 136477 h 2511188"/>
                <a:gd name="connsiteX20" fmla="*/ 2210938 w 3985147"/>
                <a:gd name="connsiteY20" fmla="*/ 68239 h 2511188"/>
                <a:gd name="connsiteX21" fmla="*/ 2251881 w 3985147"/>
                <a:gd name="connsiteY21" fmla="*/ 40943 h 2511188"/>
                <a:gd name="connsiteX22" fmla="*/ 2429302 w 3985147"/>
                <a:gd name="connsiteY22" fmla="*/ 0 h 2511188"/>
                <a:gd name="connsiteX23" fmla="*/ 2852383 w 3985147"/>
                <a:gd name="connsiteY23" fmla="*/ 27295 h 2511188"/>
                <a:gd name="connsiteX24" fmla="*/ 2975212 w 3985147"/>
                <a:gd name="connsiteY24" fmla="*/ 81886 h 2511188"/>
                <a:gd name="connsiteX25" fmla="*/ 3016156 w 3985147"/>
                <a:gd name="connsiteY25" fmla="*/ 95534 h 2511188"/>
                <a:gd name="connsiteX26" fmla="*/ 3098042 w 3985147"/>
                <a:gd name="connsiteY26" fmla="*/ 136477 h 2511188"/>
                <a:gd name="connsiteX27" fmla="*/ 3138986 w 3985147"/>
                <a:gd name="connsiteY27" fmla="*/ 163773 h 2511188"/>
                <a:gd name="connsiteX28" fmla="*/ 3220872 w 3985147"/>
                <a:gd name="connsiteY28" fmla="*/ 191068 h 2511188"/>
                <a:gd name="connsiteX29" fmla="*/ 3302759 w 3985147"/>
                <a:gd name="connsiteY29" fmla="*/ 245659 h 2511188"/>
                <a:gd name="connsiteX30" fmla="*/ 3343702 w 3985147"/>
                <a:gd name="connsiteY30" fmla="*/ 259307 h 2511188"/>
                <a:gd name="connsiteX31" fmla="*/ 3384645 w 3985147"/>
                <a:gd name="connsiteY31" fmla="*/ 286603 h 2511188"/>
                <a:gd name="connsiteX32" fmla="*/ 3425589 w 3985147"/>
                <a:gd name="connsiteY32" fmla="*/ 300251 h 2511188"/>
                <a:gd name="connsiteX33" fmla="*/ 3466532 w 3985147"/>
                <a:gd name="connsiteY33" fmla="*/ 327546 h 2511188"/>
                <a:gd name="connsiteX34" fmla="*/ 3507475 w 3985147"/>
                <a:gd name="connsiteY34" fmla="*/ 341194 h 2511188"/>
                <a:gd name="connsiteX35" fmla="*/ 3589362 w 3985147"/>
                <a:gd name="connsiteY35" fmla="*/ 382137 h 2511188"/>
                <a:gd name="connsiteX36" fmla="*/ 3630305 w 3985147"/>
                <a:gd name="connsiteY36" fmla="*/ 423080 h 2511188"/>
                <a:gd name="connsiteX37" fmla="*/ 3712192 w 3985147"/>
                <a:gd name="connsiteY37" fmla="*/ 477671 h 2511188"/>
                <a:gd name="connsiteX38" fmla="*/ 3753135 w 3985147"/>
                <a:gd name="connsiteY38" fmla="*/ 518615 h 2511188"/>
                <a:gd name="connsiteX39" fmla="*/ 3794078 w 3985147"/>
                <a:gd name="connsiteY39" fmla="*/ 545910 h 2511188"/>
                <a:gd name="connsiteX40" fmla="*/ 3862317 w 3985147"/>
                <a:gd name="connsiteY40" fmla="*/ 627797 h 2511188"/>
                <a:gd name="connsiteX41" fmla="*/ 3889612 w 3985147"/>
                <a:gd name="connsiteY41" fmla="*/ 682388 h 2511188"/>
                <a:gd name="connsiteX42" fmla="*/ 3944203 w 3985147"/>
                <a:gd name="connsiteY42" fmla="*/ 764274 h 2511188"/>
                <a:gd name="connsiteX43" fmla="*/ 3971499 w 3985147"/>
                <a:gd name="connsiteY43" fmla="*/ 846161 h 2511188"/>
                <a:gd name="connsiteX44" fmla="*/ 3985147 w 3985147"/>
                <a:gd name="connsiteY44" fmla="*/ 968991 h 2511188"/>
                <a:gd name="connsiteX45" fmla="*/ 3971499 w 3985147"/>
                <a:gd name="connsiteY45" fmla="*/ 1228298 h 2511188"/>
                <a:gd name="connsiteX46" fmla="*/ 3916908 w 3985147"/>
                <a:gd name="connsiteY46" fmla="*/ 1351128 h 2511188"/>
                <a:gd name="connsiteX47" fmla="*/ 3875965 w 3985147"/>
                <a:gd name="connsiteY47" fmla="*/ 1364776 h 2511188"/>
                <a:gd name="connsiteX48" fmla="*/ 3835021 w 3985147"/>
                <a:gd name="connsiteY48" fmla="*/ 1392071 h 2511188"/>
                <a:gd name="connsiteX49" fmla="*/ 3794078 w 3985147"/>
                <a:gd name="connsiteY49" fmla="*/ 1405719 h 2511188"/>
                <a:gd name="connsiteX50" fmla="*/ 3753135 w 3985147"/>
                <a:gd name="connsiteY50" fmla="*/ 1433015 h 2511188"/>
                <a:gd name="connsiteX51" fmla="*/ 3575714 w 3985147"/>
                <a:gd name="connsiteY51" fmla="*/ 1446662 h 2511188"/>
                <a:gd name="connsiteX52" fmla="*/ 2784144 w 3985147"/>
                <a:gd name="connsiteY52" fmla="*/ 1460310 h 2511188"/>
                <a:gd name="connsiteX53" fmla="*/ 2511189 w 3985147"/>
                <a:gd name="connsiteY53" fmla="*/ 1487606 h 2511188"/>
                <a:gd name="connsiteX54" fmla="*/ 2456597 w 3985147"/>
                <a:gd name="connsiteY54" fmla="*/ 1501253 h 2511188"/>
                <a:gd name="connsiteX55" fmla="*/ 2415654 w 3985147"/>
                <a:gd name="connsiteY55" fmla="*/ 1528549 h 2511188"/>
                <a:gd name="connsiteX56" fmla="*/ 2320120 w 3985147"/>
                <a:gd name="connsiteY56" fmla="*/ 1569492 h 2511188"/>
                <a:gd name="connsiteX57" fmla="*/ 2224586 w 3985147"/>
                <a:gd name="connsiteY57" fmla="*/ 1624083 h 2511188"/>
                <a:gd name="connsiteX58" fmla="*/ 2169995 w 3985147"/>
                <a:gd name="connsiteY58" fmla="*/ 1665027 h 2511188"/>
                <a:gd name="connsiteX59" fmla="*/ 2088108 w 3985147"/>
                <a:gd name="connsiteY59" fmla="*/ 1692322 h 2511188"/>
                <a:gd name="connsiteX60" fmla="*/ 2006221 w 3985147"/>
                <a:gd name="connsiteY60" fmla="*/ 1760561 h 2511188"/>
                <a:gd name="connsiteX61" fmla="*/ 1965278 w 3985147"/>
                <a:gd name="connsiteY61" fmla="*/ 1787856 h 2511188"/>
                <a:gd name="connsiteX62" fmla="*/ 1897039 w 3985147"/>
                <a:gd name="connsiteY62" fmla="*/ 1842448 h 2511188"/>
                <a:gd name="connsiteX63" fmla="*/ 1869744 w 3985147"/>
                <a:gd name="connsiteY63" fmla="*/ 1883391 h 2511188"/>
                <a:gd name="connsiteX64" fmla="*/ 1828800 w 3985147"/>
                <a:gd name="connsiteY64" fmla="*/ 1910686 h 2511188"/>
                <a:gd name="connsiteX65" fmla="*/ 1733266 w 3985147"/>
                <a:gd name="connsiteY65" fmla="*/ 2033516 h 2511188"/>
                <a:gd name="connsiteX66" fmla="*/ 1678675 w 3985147"/>
                <a:gd name="connsiteY66" fmla="*/ 2115403 h 2511188"/>
                <a:gd name="connsiteX67" fmla="*/ 1624084 w 3985147"/>
                <a:gd name="connsiteY67" fmla="*/ 2197289 h 2511188"/>
                <a:gd name="connsiteX68" fmla="*/ 1596789 w 3985147"/>
                <a:gd name="connsiteY68" fmla="*/ 2238233 h 2511188"/>
                <a:gd name="connsiteX69" fmla="*/ 1555845 w 3985147"/>
                <a:gd name="connsiteY69" fmla="*/ 2279176 h 2511188"/>
                <a:gd name="connsiteX70" fmla="*/ 1528550 w 3985147"/>
                <a:gd name="connsiteY70" fmla="*/ 2320119 h 2511188"/>
                <a:gd name="connsiteX71" fmla="*/ 1446663 w 3985147"/>
                <a:gd name="connsiteY71" fmla="*/ 2374710 h 2511188"/>
                <a:gd name="connsiteX72" fmla="*/ 1364777 w 3985147"/>
                <a:gd name="connsiteY72" fmla="*/ 2415653 h 2511188"/>
                <a:gd name="connsiteX73" fmla="*/ 1323833 w 3985147"/>
                <a:gd name="connsiteY73" fmla="*/ 2442949 h 2511188"/>
                <a:gd name="connsiteX74" fmla="*/ 1282890 w 3985147"/>
                <a:gd name="connsiteY74" fmla="*/ 2456597 h 2511188"/>
                <a:gd name="connsiteX75" fmla="*/ 1119117 w 3985147"/>
                <a:gd name="connsiteY75" fmla="*/ 2483892 h 2511188"/>
                <a:gd name="connsiteX76" fmla="*/ 982639 w 3985147"/>
                <a:gd name="connsiteY76" fmla="*/ 2511188 h 2511188"/>
                <a:gd name="connsiteX77" fmla="*/ 736980 w 3985147"/>
                <a:gd name="connsiteY77" fmla="*/ 2483892 h 2511188"/>
                <a:gd name="connsiteX78" fmla="*/ 614150 w 3985147"/>
                <a:gd name="connsiteY78" fmla="*/ 2374710 h 2511188"/>
                <a:gd name="connsiteX79" fmla="*/ 586854 w 3985147"/>
                <a:gd name="connsiteY79" fmla="*/ 2333767 h 2511188"/>
                <a:gd name="connsiteX80" fmla="*/ 545911 w 3985147"/>
                <a:gd name="connsiteY80" fmla="*/ 2306471 h 2511188"/>
                <a:gd name="connsiteX81" fmla="*/ 518615 w 3985147"/>
                <a:gd name="connsiteY81" fmla="*/ 2265528 h 2511188"/>
                <a:gd name="connsiteX82" fmla="*/ 464024 w 3985147"/>
                <a:gd name="connsiteY82" fmla="*/ 2142698 h 2511188"/>
                <a:gd name="connsiteX83" fmla="*/ 423081 w 3985147"/>
                <a:gd name="connsiteY83" fmla="*/ 2047164 h 2511188"/>
                <a:gd name="connsiteX84" fmla="*/ 395786 w 3985147"/>
                <a:gd name="connsiteY84" fmla="*/ 2006221 h 2511188"/>
                <a:gd name="connsiteX85" fmla="*/ 368490 w 3985147"/>
                <a:gd name="connsiteY85" fmla="*/ 1924334 h 2511188"/>
                <a:gd name="connsiteX86" fmla="*/ 286603 w 3985147"/>
                <a:gd name="connsiteY86" fmla="*/ 1801504 h 2511188"/>
                <a:gd name="connsiteX87" fmla="*/ 232012 w 3985147"/>
                <a:gd name="connsiteY87" fmla="*/ 1719618 h 2511188"/>
                <a:gd name="connsiteX88" fmla="*/ 191069 w 3985147"/>
                <a:gd name="connsiteY88" fmla="*/ 1678674 h 2511188"/>
                <a:gd name="connsiteX89" fmla="*/ 136478 w 3985147"/>
                <a:gd name="connsiteY89" fmla="*/ 1596788 h 2511188"/>
                <a:gd name="connsiteX90" fmla="*/ 122830 w 3985147"/>
                <a:gd name="connsiteY90" fmla="*/ 1555845 h 2511188"/>
                <a:gd name="connsiteX91" fmla="*/ 68239 w 3985147"/>
                <a:gd name="connsiteY91" fmla="*/ 1473958 h 2511188"/>
                <a:gd name="connsiteX92" fmla="*/ 40944 w 3985147"/>
                <a:gd name="connsiteY92" fmla="*/ 1433015 h 2511188"/>
                <a:gd name="connsiteX93" fmla="*/ 13648 w 3985147"/>
                <a:gd name="connsiteY93" fmla="*/ 1351128 h 2511188"/>
                <a:gd name="connsiteX94" fmla="*/ 0 w 3985147"/>
                <a:gd name="connsiteY94" fmla="*/ 1310185 h 2511188"/>
                <a:gd name="connsiteX95" fmla="*/ 13648 w 3985147"/>
                <a:gd name="connsiteY95" fmla="*/ 1037230 h 2511188"/>
                <a:gd name="connsiteX96" fmla="*/ 27296 w 3985147"/>
                <a:gd name="connsiteY96" fmla="*/ 996286 h 2511188"/>
                <a:gd name="connsiteX97" fmla="*/ 68239 w 3985147"/>
                <a:gd name="connsiteY97" fmla="*/ 968991 h 2511188"/>
                <a:gd name="connsiteX98" fmla="*/ 95535 w 3985147"/>
                <a:gd name="connsiteY98" fmla="*/ 928048 h 2511188"/>
                <a:gd name="connsiteX99" fmla="*/ 109183 w 3985147"/>
                <a:gd name="connsiteY99" fmla="*/ 887104 h 2511188"/>
                <a:gd name="connsiteX100" fmla="*/ 150126 w 3985147"/>
                <a:gd name="connsiteY100" fmla="*/ 859809 h 2511188"/>
                <a:gd name="connsiteX101" fmla="*/ 177421 w 3985147"/>
                <a:gd name="connsiteY101" fmla="*/ 777922 h 2511188"/>
                <a:gd name="connsiteX102" fmla="*/ 259308 w 3985147"/>
                <a:gd name="connsiteY102" fmla="*/ 723331 h 2511188"/>
                <a:gd name="connsiteX103" fmla="*/ 286603 w 3985147"/>
                <a:gd name="connsiteY103" fmla="*/ 682388 h 2511188"/>
                <a:gd name="connsiteX104" fmla="*/ 327547 w 3985147"/>
                <a:gd name="connsiteY104" fmla="*/ 655092 h 2511188"/>
                <a:gd name="connsiteX105" fmla="*/ 313899 w 3985147"/>
                <a:gd name="connsiteY105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532263 w 3985147"/>
                <a:gd name="connsiteY6" fmla="*/ 40943 h 2511188"/>
                <a:gd name="connsiteX7" fmla="*/ 627797 w 3985147"/>
                <a:gd name="connsiteY7" fmla="*/ 13648 h 2511188"/>
                <a:gd name="connsiteX8" fmla="*/ 1255595 w 3985147"/>
                <a:gd name="connsiteY8" fmla="*/ 27295 h 2511188"/>
                <a:gd name="connsiteX9" fmla="*/ 1337481 w 3985147"/>
                <a:gd name="connsiteY9" fmla="*/ 54591 h 2511188"/>
                <a:gd name="connsiteX10" fmla="*/ 1378424 w 3985147"/>
                <a:gd name="connsiteY10" fmla="*/ 68239 h 2511188"/>
                <a:gd name="connsiteX11" fmla="*/ 1419368 w 3985147"/>
                <a:gd name="connsiteY11" fmla="*/ 95534 h 2511188"/>
                <a:gd name="connsiteX12" fmla="*/ 1501254 w 3985147"/>
                <a:gd name="connsiteY12" fmla="*/ 122830 h 2511188"/>
                <a:gd name="connsiteX13" fmla="*/ 1583141 w 3985147"/>
                <a:gd name="connsiteY13" fmla="*/ 177421 h 2511188"/>
                <a:gd name="connsiteX14" fmla="*/ 1665027 w 3985147"/>
                <a:gd name="connsiteY14" fmla="*/ 218364 h 2511188"/>
                <a:gd name="connsiteX15" fmla="*/ 1746914 w 3985147"/>
                <a:gd name="connsiteY15" fmla="*/ 232012 h 2511188"/>
                <a:gd name="connsiteX16" fmla="*/ 1924335 w 3985147"/>
                <a:gd name="connsiteY16" fmla="*/ 218364 h 2511188"/>
                <a:gd name="connsiteX17" fmla="*/ 2006221 w 3985147"/>
                <a:gd name="connsiteY17" fmla="*/ 191068 h 2511188"/>
                <a:gd name="connsiteX18" fmla="*/ 2088108 w 3985147"/>
                <a:gd name="connsiteY18" fmla="*/ 136477 h 2511188"/>
                <a:gd name="connsiteX19" fmla="*/ 2210938 w 3985147"/>
                <a:gd name="connsiteY19" fmla="*/ 68239 h 2511188"/>
                <a:gd name="connsiteX20" fmla="*/ 2251881 w 3985147"/>
                <a:gd name="connsiteY20" fmla="*/ 40943 h 2511188"/>
                <a:gd name="connsiteX21" fmla="*/ 2429302 w 3985147"/>
                <a:gd name="connsiteY21" fmla="*/ 0 h 2511188"/>
                <a:gd name="connsiteX22" fmla="*/ 2852383 w 3985147"/>
                <a:gd name="connsiteY22" fmla="*/ 27295 h 2511188"/>
                <a:gd name="connsiteX23" fmla="*/ 2975212 w 3985147"/>
                <a:gd name="connsiteY23" fmla="*/ 81886 h 2511188"/>
                <a:gd name="connsiteX24" fmla="*/ 3016156 w 3985147"/>
                <a:gd name="connsiteY24" fmla="*/ 95534 h 2511188"/>
                <a:gd name="connsiteX25" fmla="*/ 3098042 w 3985147"/>
                <a:gd name="connsiteY25" fmla="*/ 136477 h 2511188"/>
                <a:gd name="connsiteX26" fmla="*/ 3138986 w 3985147"/>
                <a:gd name="connsiteY26" fmla="*/ 163773 h 2511188"/>
                <a:gd name="connsiteX27" fmla="*/ 3220872 w 3985147"/>
                <a:gd name="connsiteY27" fmla="*/ 191068 h 2511188"/>
                <a:gd name="connsiteX28" fmla="*/ 3302759 w 3985147"/>
                <a:gd name="connsiteY28" fmla="*/ 245659 h 2511188"/>
                <a:gd name="connsiteX29" fmla="*/ 3343702 w 3985147"/>
                <a:gd name="connsiteY29" fmla="*/ 259307 h 2511188"/>
                <a:gd name="connsiteX30" fmla="*/ 3384645 w 3985147"/>
                <a:gd name="connsiteY30" fmla="*/ 286603 h 2511188"/>
                <a:gd name="connsiteX31" fmla="*/ 3425589 w 3985147"/>
                <a:gd name="connsiteY31" fmla="*/ 300251 h 2511188"/>
                <a:gd name="connsiteX32" fmla="*/ 3466532 w 3985147"/>
                <a:gd name="connsiteY32" fmla="*/ 327546 h 2511188"/>
                <a:gd name="connsiteX33" fmla="*/ 3507475 w 3985147"/>
                <a:gd name="connsiteY33" fmla="*/ 341194 h 2511188"/>
                <a:gd name="connsiteX34" fmla="*/ 3589362 w 3985147"/>
                <a:gd name="connsiteY34" fmla="*/ 382137 h 2511188"/>
                <a:gd name="connsiteX35" fmla="*/ 3630305 w 3985147"/>
                <a:gd name="connsiteY35" fmla="*/ 423080 h 2511188"/>
                <a:gd name="connsiteX36" fmla="*/ 3712192 w 3985147"/>
                <a:gd name="connsiteY36" fmla="*/ 477671 h 2511188"/>
                <a:gd name="connsiteX37" fmla="*/ 3753135 w 3985147"/>
                <a:gd name="connsiteY37" fmla="*/ 518615 h 2511188"/>
                <a:gd name="connsiteX38" fmla="*/ 3794078 w 3985147"/>
                <a:gd name="connsiteY38" fmla="*/ 545910 h 2511188"/>
                <a:gd name="connsiteX39" fmla="*/ 3862317 w 3985147"/>
                <a:gd name="connsiteY39" fmla="*/ 627797 h 2511188"/>
                <a:gd name="connsiteX40" fmla="*/ 3889612 w 3985147"/>
                <a:gd name="connsiteY40" fmla="*/ 682388 h 2511188"/>
                <a:gd name="connsiteX41" fmla="*/ 3944203 w 3985147"/>
                <a:gd name="connsiteY41" fmla="*/ 764274 h 2511188"/>
                <a:gd name="connsiteX42" fmla="*/ 3971499 w 3985147"/>
                <a:gd name="connsiteY42" fmla="*/ 846161 h 2511188"/>
                <a:gd name="connsiteX43" fmla="*/ 3985147 w 3985147"/>
                <a:gd name="connsiteY43" fmla="*/ 968991 h 2511188"/>
                <a:gd name="connsiteX44" fmla="*/ 3971499 w 3985147"/>
                <a:gd name="connsiteY44" fmla="*/ 1228298 h 2511188"/>
                <a:gd name="connsiteX45" fmla="*/ 3916908 w 3985147"/>
                <a:gd name="connsiteY45" fmla="*/ 1351128 h 2511188"/>
                <a:gd name="connsiteX46" fmla="*/ 3875965 w 3985147"/>
                <a:gd name="connsiteY46" fmla="*/ 1364776 h 2511188"/>
                <a:gd name="connsiteX47" fmla="*/ 3835021 w 3985147"/>
                <a:gd name="connsiteY47" fmla="*/ 1392071 h 2511188"/>
                <a:gd name="connsiteX48" fmla="*/ 3794078 w 3985147"/>
                <a:gd name="connsiteY48" fmla="*/ 1405719 h 2511188"/>
                <a:gd name="connsiteX49" fmla="*/ 3753135 w 3985147"/>
                <a:gd name="connsiteY49" fmla="*/ 1433015 h 2511188"/>
                <a:gd name="connsiteX50" fmla="*/ 3575714 w 3985147"/>
                <a:gd name="connsiteY50" fmla="*/ 1446662 h 2511188"/>
                <a:gd name="connsiteX51" fmla="*/ 2784144 w 3985147"/>
                <a:gd name="connsiteY51" fmla="*/ 1460310 h 2511188"/>
                <a:gd name="connsiteX52" fmla="*/ 2511189 w 3985147"/>
                <a:gd name="connsiteY52" fmla="*/ 1487606 h 2511188"/>
                <a:gd name="connsiteX53" fmla="*/ 2456597 w 3985147"/>
                <a:gd name="connsiteY53" fmla="*/ 1501253 h 2511188"/>
                <a:gd name="connsiteX54" fmla="*/ 2415654 w 3985147"/>
                <a:gd name="connsiteY54" fmla="*/ 1528549 h 2511188"/>
                <a:gd name="connsiteX55" fmla="*/ 2320120 w 3985147"/>
                <a:gd name="connsiteY55" fmla="*/ 1569492 h 2511188"/>
                <a:gd name="connsiteX56" fmla="*/ 2224586 w 3985147"/>
                <a:gd name="connsiteY56" fmla="*/ 1624083 h 2511188"/>
                <a:gd name="connsiteX57" fmla="*/ 2169995 w 3985147"/>
                <a:gd name="connsiteY57" fmla="*/ 1665027 h 2511188"/>
                <a:gd name="connsiteX58" fmla="*/ 2088108 w 3985147"/>
                <a:gd name="connsiteY58" fmla="*/ 1692322 h 2511188"/>
                <a:gd name="connsiteX59" fmla="*/ 2006221 w 3985147"/>
                <a:gd name="connsiteY59" fmla="*/ 1760561 h 2511188"/>
                <a:gd name="connsiteX60" fmla="*/ 1965278 w 3985147"/>
                <a:gd name="connsiteY60" fmla="*/ 1787856 h 2511188"/>
                <a:gd name="connsiteX61" fmla="*/ 1897039 w 3985147"/>
                <a:gd name="connsiteY61" fmla="*/ 1842448 h 2511188"/>
                <a:gd name="connsiteX62" fmla="*/ 1869744 w 3985147"/>
                <a:gd name="connsiteY62" fmla="*/ 1883391 h 2511188"/>
                <a:gd name="connsiteX63" fmla="*/ 1828800 w 3985147"/>
                <a:gd name="connsiteY63" fmla="*/ 1910686 h 2511188"/>
                <a:gd name="connsiteX64" fmla="*/ 1733266 w 3985147"/>
                <a:gd name="connsiteY64" fmla="*/ 2033516 h 2511188"/>
                <a:gd name="connsiteX65" fmla="*/ 1678675 w 3985147"/>
                <a:gd name="connsiteY65" fmla="*/ 2115403 h 2511188"/>
                <a:gd name="connsiteX66" fmla="*/ 1624084 w 3985147"/>
                <a:gd name="connsiteY66" fmla="*/ 2197289 h 2511188"/>
                <a:gd name="connsiteX67" fmla="*/ 1596789 w 3985147"/>
                <a:gd name="connsiteY67" fmla="*/ 2238233 h 2511188"/>
                <a:gd name="connsiteX68" fmla="*/ 1555845 w 3985147"/>
                <a:gd name="connsiteY68" fmla="*/ 2279176 h 2511188"/>
                <a:gd name="connsiteX69" fmla="*/ 1528550 w 3985147"/>
                <a:gd name="connsiteY69" fmla="*/ 2320119 h 2511188"/>
                <a:gd name="connsiteX70" fmla="*/ 1446663 w 3985147"/>
                <a:gd name="connsiteY70" fmla="*/ 2374710 h 2511188"/>
                <a:gd name="connsiteX71" fmla="*/ 1364777 w 3985147"/>
                <a:gd name="connsiteY71" fmla="*/ 2415653 h 2511188"/>
                <a:gd name="connsiteX72" fmla="*/ 1323833 w 3985147"/>
                <a:gd name="connsiteY72" fmla="*/ 2442949 h 2511188"/>
                <a:gd name="connsiteX73" fmla="*/ 1282890 w 3985147"/>
                <a:gd name="connsiteY73" fmla="*/ 2456597 h 2511188"/>
                <a:gd name="connsiteX74" fmla="*/ 1119117 w 3985147"/>
                <a:gd name="connsiteY74" fmla="*/ 2483892 h 2511188"/>
                <a:gd name="connsiteX75" fmla="*/ 982639 w 3985147"/>
                <a:gd name="connsiteY75" fmla="*/ 2511188 h 2511188"/>
                <a:gd name="connsiteX76" fmla="*/ 736980 w 3985147"/>
                <a:gd name="connsiteY76" fmla="*/ 2483892 h 2511188"/>
                <a:gd name="connsiteX77" fmla="*/ 614150 w 3985147"/>
                <a:gd name="connsiteY77" fmla="*/ 2374710 h 2511188"/>
                <a:gd name="connsiteX78" fmla="*/ 586854 w 3985147"/>
                <a:gd name="connsiteY78" fmla="*/ 2333767 h 2511188"/>
                <a:gd name="connsiteX79" fmla="*/ 545911 w 3985147"/>
                <a:gd name="connsiteY79" fmla="*/ 2306471 h 2511188"/>
                <a:gd name="connsiteX80" fmla="*/ 518615 w 3985147"/>
                <a:gd name="connsiteY80" fmla="*/ 2265528 h 2511188"/>
                <a:gd name="connsiteX81" fmla="*/ 464024 w 3985147"/>
                <a:gd name="connsiteY81" fmla="*/ 2142698 h 2511188"/>
                <a:gd name="connsiteX82" fmla="*/ 423081 w 3985147"/>
                <a:gd name="connsiteY82" fmla="*/ 2047164 h 2511188"/>
                <a:gd name="connsiteX83" fmla="*/ 395786 w 3985147"/>
                <a:gd name="connsiteY83" fmla="*/ 2006221 h 2511188"/>
                <a:gd name="connsiteX84" fmla="*/ 368490 w 3985147"/>
                <a:gd name="connsiteY84" fmla="*/ 1924334 h 2511188"/>
                <a:gd name="connsiteX85" fmla="*/ 286603 w 3985147"/>
                <a:gd name="connsiteY85" fmla="*/ 1801504 h 2511188"/>
                <a:gd name="connsiteX86" fmla="*/ 232012 w 3985147"/>
                <a:gd name="connsiteY86" fmla="*/ 1719618 h 2511188"/>
                <a:gd name="connsiteX87" fmla="*/ 191069 w 3985147"/>
                <a:gd name="connsiteY87" fmla="*/ 1678674 h 2511188"/>
                <a:gd name="connsiteX88" fmla="*/ 136478 w 3985147"/>
                <a:gd name="connsiteY88" fmla="*/ 1596788 h 2511188"/>
                <a:gd name="connsiteX89" fmla="*/ 122830 w 3985147"/>
                <a:gd name="connsiteY89" fmla="*/ 1555845 h 2511188"/>
                <a:gd name="connsiteX90" fmla="*/ 68239 w 3985147"/>
                <a:gd name="connsiteY90" fmla="*/ 1473958 h 2511188"/>
                <a:gd name="connsiteX91" fmla="*/ 40944 w 3985147"/>
                <a:gd name="connsiteY91" fmla="*/ 1433015 h 2511188"/>
                <a:gd name="connsiteX92" fmla="*/ 13648 w 3985147"/>
                <a:gd name="connsiteY92" fmla="*/ 1351128 h 2511188"/>
                <a:gd name="connsiteX93" fmla="*/ 0 w 3985147"/>
                <a:gd name="connsiteY93" fmla="*/ 1310185 h 2511188"/>
                <a:gd name="connsiteX94" fmla="*/ 13648 w 3985147"/>
                <a:gd name="connsiteY94" fmla="*/ 1037230 h 2511188"/>
                <a:gd name="connsiteX95" fmla="*/ 27296 w 3985147"/>
                <a:gd name="connsiteY95" fmla="*/ 996286 h 2511188"/>
                <a:gd name="connsiteX96" fmla="*/ 68239 w 3985147"/>
                <a:gd name="connsiteY96" fmla="*/ 968991 h 2511188"/>
                <a:gd name="connsiteX97" fmla="*/ 95535 w 3985147"/>
                <a:gd name="connsiteY97" fmla="*/ 928048 h 2511188"/>
                <a:gd name="connsiteX98" fmla="*/ 109183 w 3985147"/>
                <a:gd name="connsiteY98" fmla="*/ 887104 h 2511188"/>
                <a:gd name="connsiteX99" fmla="*/ 150126 w 3985147"/>
                <a:gd name="connsiteY99" fmla="*/ 859809 h 2511188"/>
                <a:gd name="connsiteX100" fmla="*/ 177421 w 3985147"/>
                <a:gd name="connsiteY100" fmla="*/ 777922 h 2511188"/>
                <a:gd name="connsiteX101" fmla="*/ 259308 w 3985147"/>
                <a:gd name="connsiteY101" fmla="*/ 723331 h 2511188"/>
                <a:gd name="connsiteX102" fmla="*/ 286603 w 3985147"/>
                <a:gd name="connsiteY102" fmla="*/ 682388 h 2511188"/>
                <a:gd name="connsiteX103" fmla="*/ 327547 w 3985147"/>
                <a:gd name="connsiteY103" fmla="*/ 655092 h 2511188"/>
                <a:gd name="connsiteX104" fmla="*/ 313899 w 3985147"/>
                <a:gd name="connsiteY104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423081 w 3985147"/>
                <a:gd name="connsiteY5" fmla="*/ 150125 h 2511188"/>
                <a:gd name="connsiteX6" fmla="*/ 627797 w 3985147"/>
                <a:gd name="connsiteY6" fmla="*/ 13648 h 2511188"/>
                <a:gd name="connsiteX7" fmla="*/ 1255595 w 3985147"/>
                <a:gd name="connsiteY7" fmla="*/ 27295 h 2511188"/>
                <a:gd name="connsiteX8" fmla="*/ 1337481 w 3985147"/>
                <a:gd name="connsiteY8" fmla="*/ 54591 h 2511188"/>
                <a:gd name="connsiteX9" fmla="*/ 1378424 w 3985147"/>
                <a:gd name="connsiteY9" fmla="*/ 68239 h 2511188"/>
                <a:gd name="connsiteX10" fmla="*/ 1419368 w 3985147"/>
                <a:gd name="connsiteY10" fmla="*/ 95534 h 2511188"/>
                <a:gd name="connsiteX11" fmla="*/ 1501254 w 3985147"/>
                <a:gd name="connsiteY11" fmla="*/ 122830 h 2511188"/>
                <a:gd name="connsiteX12" fmla="*/ 1583141 w 3985147"/>
                <a:gd name="connsiteY12" fmla="*/ 177421 h 2511188"/>
                <a:gd name="connsiteX13" fmla="*/ 1665027 w 3985147"/>
                <a:gd name="connsiteY13" fmla="*/ 218364 h 2511188"/>
                <a:gd name="connsiteX14" fmla="*/ 1746914 w 3985147"/>
                <a:gd name="connsiteY14" fmla="*/ 232012 h 2511188"/>
                <a:gd name="connsiteX15" fmla="*/ 1924335 w 3985147"/>
                <a:gd name="connsiteY15" fmla="*/ 218364 h 2511188"/>
                <a:gd name="connsiteX16" fmla="*/ 2006221 w 3985147"/>
                <a:gd name="connsiteY16" fmla="*/ 191068 h 2511188"/>
                <a:gd name="connsiteX17" fmla="*/ 2088108 w 3985147"/>
                <a:gd name="connsiteY17" fmla="*/ 136477 h 2511188"/>
                <a:gd name="connsiteX18" fmla="*/ 2210938 w 3985147"/>
                <a:gd name="connsiteY18" fmla="*/ 68239 h 2511188"/>
                <a:gd name="connsiteX19" fmla="*/ 2251881 w 3985147"/>
                <a:gd name="connsiteY19" fmla="*/ 40943 h 2511188"/>
                <a:gd name="connsiteX20" fmla="*/ 2429302 w 3985147"/>
                <a:gd name="connsiteY20" fmla="*/ 0 h 2511188"/>
                <a:gd name="connsiteX21" fmla="*/ 2852383 w 3985147"/>
                <a:gd name="connsiteY21" fmla="*/ 27295 h 2511188"/>
                <a:gd name="connsiteX22" fmla="*/ 2975212 w 3985147"/>
                <a:gd name="connsiteY22" fmla="*/ 81886 h 2511188"/>
                <a:gd name="connsiteX23" fmla="*/ 3016156 w 3985147"/>
                <a:gd name="connsiteY23" fmla="*/ 95534 h 2511188"/>
                <a:gd name="connsiteX24" fmla="*/ 3098042 w 3985147"/>
                <a:gd name="connsiteY24" fmla="*/ 136477 h 2511188"/>
                <a:gd name="connsiteX25" fmla="*/ 3138986 w 3985147"/>
                <a:gd name="connsiteY25" fmla="*/ 163773 h 2511188"/>
                <a:gd name="connsiteX26" fmla="*/ 3220872 w 3985147"/>
                <a:gd name="connsiteY26" fmla="*/ 191068 h 2511188"/>
                <a:gd name="connsiteX27" fmla="*/ 3302759 w 3985147"/>
                <a:gd name="connsiteY27" fmla="*/ 245659 h 2511188"/>
                <a:gd name="connsiteX28" fmla="*/ 3343702 w 3985147"/>
                <a:gd name="connsiteY28" fmla="*/ 259307 h 2511188"/>
                <a:gd name="connsiteX29" fmla="*/ 3384645 w 3985147"/>
                <a:gd name="connsiteY29" fmla="*/ 286603 h 2511188"/>
                <a:gd name="connsiteX30" fmla="*/ 3425589 w 3985147"/>
                <a:gd name="connsiteY30" fmla="*/ 300251 h 2511188"/>
                <a:gd name="connsiteX31" fmla="*/ 3466532 w 3985147"/>
                <a:gd name="connsiteY31" fmla="*/ 327546 h 2511188"/>
                <a:gd name="connsiteX32" fmla="*/ 3507475 w 3985147"/>
                <a:gd name="connsiteY32" fmla="*/ 341194 h 2511188"/>
                <a:gd name="connsiteX33" fmla="*/ 3589362 w 3985147"/>
                <a:gd name="connsiteY33" fmla="*/ 382137 h 2511188"/>
                <a:gd name="connsiteX34" fmla="*/ 3630305 w 3985147"/>
                <a:gd name="connsiteY34" fmla="*/ 423080 h 2511188"/>
                <a:gd name="connsiteX35" fmla="*/ 3712192 w 3985147"/>
                <a:gd name="connsiteY35" fmla="*/ 477671 h 2511188"/>
                <a:gd name="connsiteX36" fmla="*/ 3753135 w 3985147"/>
                <a:gd name="connsiteY36" fmla="*/ 518615 h 2511188"/>
                <a:gd name="connsiteX37" fmla="*/ 3794078 w 3985147"/>
                <a:gd name="connsiteY37" fmla="*/ 545910 h 2511188"/>
                <a:gd name="connsiteX38" fmla="*/ 3862317 w 3985147"/>
                <a:gd name="connsiteY38" fmla="*/ 627797 h 2511188"/>
                <a:gd name="connsiteX39" fmla="*/ 3889612 w 3985147"/>
                <a:gd name="connsiteY39" fmla="*/ 682388 h 2511188"/>
                <a:gd name="connsiteX40" fmla="*/ 3944203 w 3985147"/>
                <a:gd name="connsiteY40" fmla="*/ 764274 h 2511188"/>
                <a:gd name="connsiteX41" fmla="*/ 3971499 w 3985147"/>
                <a:gd name="connsiteY41" fmla="*/ 846161 h 2511188"/>
                <a:gd name="connsiteX42" fmla="*/ 3985147 w 3985147"/>
                <a:gd name="connsiteY42" fmla="*/ 968991 h 2511188"/>
                <a:gd name="connsiteX43" fmla="*/ 3971499 w 3985147"/>
                <a:gd name="connsiteY43" fmla="*/ 1228298 h 2511188"/>
                <a:gd name="connsiteX44" fmla="*/ 3916908 w 3985147"/>
                <a:gd name="connsiteY44" fmla="*/ 1351128 h 2511188"/>
                <a:gd name="connsiteX45" fmla="*/ 3875965 w 3985147"/>
                <a:gd name="connsiteY45" fmla="*/ 1364776 h 2511188"/>
                <a:gd name="connsiteX46" fmla="*/ 3835021 w 3985147"/>
                <a:gd name="connsiteY46" fmla="*/ 1392071 h 2511188"/>
                <a:gd name="connsiteX47" fmla="*/ 3794078 w 3985147"/>
                <a:gd name="connsiteY47" fmla="*/ 1405719 h 2511188"/>
                <a:gd name="connsiteX48" fmla="*/ 3753135 w 3985147"/>
                <a:gd name="connsiteY48" fmla="*/ 1433015 h 2511188"/>
                <a:gd name="connsiteX49" fmla="*/ 3575714 w 3985147"/>
                <a:gd name="connsiteY49" fmla="*/ 1446662 h 2511188"/>
                <a:gd name="connsiteX50" fmla="*/ 2784144 w 3985147"/>
                <a:gd name="connsiteY50" fmla="*/ 1460310 h 2511188"/>
                <a:gd name="connsiteX51" fmla="*/ 2511189 w 3985147"/>
                <a:gd name="connsiteY51" fmla="*/ 1487606 h 2511188"/>
                <a:gd name="connsiteX52" fmla="*/ 2456597 w 3985147"/>
                <a:gd name="connsiteY52" fmla="*/ 1501253 h 2511188"/>
                <a:gd name="connsiteX53" fmla="*/ 2415654 w 3985147"/>
                <a:gd name="connsiteY53" fmla="*/ 1528549 h 2511188"/>
                <a:gd name="connsiteX54" fmla="*/ 2320120 w 3985147"/>
                <a:gd name="connsiteY54" fmla="*/ 1569492 h 2511188"/>
                <a:gd name="connsiteX55" fmla="*/ 2224586 w 3985147"/>
                <a:gd name="connsiteY55" fmla="*/ 1624083 h 2511188"/>
                <a:gd name="connsiteX56" fmla="*/ 2169995 w 3985147"/>
                <a:gd name="connsiteY56" fmla="*/ 1665027 h 2511188"/>
                <a:gd name="connsiteX57" fmla="*/ 2088108 w 3985147"/>
                <a:gd name="connsiteY57" fmla="*/ 1692322 h 2511188"/>
                <a:gd name="connsiteX58" fmla="*/ 2006221 w 3985147"/>
                <a:gd name="connsiteY58" fmla="*/ 1760561 h 2511188"/>
                <a:gd name="connsiteX59" fmla="*/ 1965278 w 3985147"/>
                <a:gd name="connsiteY59" fmla="*/ 1787856 h 2511188"/>
                <a:gd name="connsiteX60" fmla="*/ 1897039 w 3985147"/>
                <a:gd name="connsiteY60" fmla="*/ 1842448 h 2511188"/>
                <a:gd name="connsiteX61" fmla="*/ 1869744 w 3985147"/>
                <a:gd name="connsiteY61" fmla="*/ 1883391 h 2511188"/>
                <a:gd name="connsiteX62" fmla="*/ 1828800 w 3985147"/>
                <a:gd name="connsiteY62" fmla="*/ 1910686 h 2511188"/>
                <a:gd name="connsiteX63" fmla="*/ 1733266 w 3985147"/>
                <a:gd name="connsiteY63" fmla="*/ 2033516 h 2511188"/>
                <a:gd name="connsiteX64" fmla="*/ 1678675 w 3985147"/>
                <a:gd name="connsiteY64" fmla="*/ 2115403 h 2511188"/>
                <a:gd name="connsiteX65" fmla="*/ 1624084 w 3985147"/>
                <a:gd name="connsiteY65" fmla="*/ 2197289 h 2511188"/>
                <a:gd name="connsiteX66" fmla="*/ 1596789 w 3985147"/>
                <a:gd name="connsiteY66" fmla="*/ 2238233 h 2511188"/>
                <a:gd name="connsiteX67" fmla="*/ 1555845 w 3985147"/>
                <a:gd name="connsiteY67" fmla="*/ 2279176 h 2511188"/>
                <a:gd name="connsiteX68" fmla="*/ 1528550 w 3985147"/>
                <a:gd name="connsiteY68" fmla="*/ 2320119 h 2511188"/>
                <a:gd name="connsiteX69" fmla="*/ 1446663 w 3985147"/>
                <a:gd name="connsiteY69" fmla="*/ 2374710 h 2511188"/>
                <a:gd name="connsiteX70" fmla="*/ 1364777 w 3985147"/>
                <a:gd name="connsiteY70" fmla="*/ 2415653 h 2511188"/>
                <a:gd name="connsiteX71" fmla="*/ 1323833 w 3985147"/>
                <a:gd name="connsiteY71" fmla="*/ 2442949 h 2511188"/>
                <a:gd name="connsiteX72" fmla="*/ 1282890 w 3985147"/>
                <a:gd name="connsiteY72" fmla="*/ 2456597 h 2511188"/>
                <a:gd name="connsiteX73" fmla="*/ 1119117 w 3985147"/>
                <a:gd name="connsiteY73" fmla="*/ 2483892 h 2511188"/>
                <a:gd name="connsiteX74" fmla="*/ 982639 w 3985147"/>
                <a:gd name="connsiteY74" fmla="*/ 2511188 h 2511188"/>
                <a:gd name="connsiteX75" fmla="*/ 736980 w 3985147"/>
                <a:gd name="connsiteY75" fmla="*/ 2483892 h 2511188"/>
                <a:gd name="connsiteX76" fmla="*/ 614150 w 3985147"/>
                <a:gd name="connsiteY76" fmla="*/ 2374710 h 2511188"/>
                <a:gd name="connsiteX77" fmla="*/ 586854 w 3985147"/>
                <a:gd name="connsiteY77" fmla="*/ 2333767 h 2511188"/>
                <a:gd name="connsiteX78" fmla="*/ 545911 w 3985147"/>
                <a:gd name="connsiteY78" fmla="*/ 2306471 h 2511188"/>
                <a:gd name="connsiteX79" fmla="*/ 518615 w 3985147"/>
                <a:gd name="connsiteY79" fmla="*/ 2265528 h 2511188"/>
                <a:gd name="connsiteX80" fmla="*/ 464024 w 3985147"/>
                <a:gd name="connsiteY80" fmla="*/ 2142698 h 2511188"/>
                <a:gd name="connsiteX81" fmla="*/ 423081 w 3985147"/>
                <a:gd name="connsiteY81" fmla="*/ 2047164 h 2511188"/>
                <a:gd name="connsiteX82" fmla="*/ 395786 w 3985147"/>
                <a:gd name="connsiteY82" fmla="*/ 2006221 h 2511188"/>
                <a:gd name="connsiteX83" fmla="*/ 368490 w 3985147"/>
                <a:gd name="connsiteY83" fmla="*/ 1924334 h 2511188"/>
                <a:gd name="connsiteX84" fmla="*/ 286603 w 3985147"/>
                <a:gd name="connsiteY84" fmla="*/ 1801504 h 2511188"/>
                <a:gd name="connsiteX85" fmla="*/ 232012 w 3985147"/>
                <a:gd name="connsiteY85" fmla="*/ 1719618 h 2511188"/>
                <a:gd name="connsiteX86" fmla="*/ 191069 w 3985147"/>
                <a:gd name="connsiteY86" fmla="*/ 1678674 h 2511188"/>
                <a:gd name="connsiteX87" fmla="*/ 136478 w 3985147"/>
                <a:gd name="connsiteY87" fmla="*/ 1596788 h 2511188"/>
                <a:gd name="connsiteX88" fmla="*/ 122830 w 3985147"/>
                <a:gd name="connsiteY88" fmla="*/ 1555845 h 2511188"/>
                <a:gd name="connsiteX89" fmla="*/ 68239 w 3985147"/>
                <a:gd name="connsiteY89" fmla="*/ 1473958 h 2511188"/>
                <a:gd name="connsiteX90" fmla="*/ 40944 w 3985147"/>
                <a:gd name="connsiteY90" fmla="*/ 1433015 h 2511188"/>
                <a:gd name="connsiteX91" fmla="*/ 13648 w 3985147"/>
                <a:gd name="connsiteY91" fmla="*/ 1351128 h 2511188"/>
                <a:gd name="connsiteX92" fmla="*/ 0 w 3985147"/>
                <a:gd name="connsiteY92" fmla="*/ 1310185 h 2511188"/>
                <a:gd name="connsiteX93" fmla="*/ 13648 w 3985147"/>
                <a:gd name="connsiteY93" fmla="*/ 1037230 h 2511188"/>
                <a:gd name="connsiteX94" fmla="*/ 27296 w 3985147"/>
                <a:gd name="connsiteY94" fmla="*/ 996286 h 2511188"/>
                <a:gd name="connsiteX95" fmla="*/ 68239 w 3985147"/>
                <a:gd name="connsiteY95" fmla="*/ 968991 h 2511188"/>
                <a:gd name="connsiteX96" fmla="*/ 95535 w 3985147"/>
                <a:gd name="connsiteY96" fmla="*/ 928048 h 2511188"/>
                <a:gd name="connsiteX97" fmla="*/ 109183 w 3985147"/>
                <a:gd name="connsiteY97" fmla="*/ 887104 h 2511188"/>
                <a:gd name="connsiteX98" fmla="*/ 150126 w 3985147"/>
                <a:gd name="connsiteY98" fmla="*/ 859809 h 2511188"/>
                <a:gd name="connsiteX99" fmla="*/ 177421 w 3985147"/>
                <a:gd name="connsiteY99" fmla="*/ 777922 h 2511188"/>
                <a:gd name="connsiteX100" fmla="*/ 259308 w 3985147"/>
                <a:gd name="connsiteY100" fmla="*/ 723331 h 2511188"/>
                <a:gd name="connsiteX101" fmla="*/ 286603 w 3985147"/>
                <a:gd name="connsiteY101" fmla="*/ 682388 h 2511188"/>
                <a:gd name="connsiteX102" fmla="*/ 327547 w 3985147"/>
                <a:gd name="connsiteY102" fmla="*/ 655092 h 2511188"/>
                <a:gd name="connsiteX103" fmla="*/ 313899 w 3985147"/>
                <a:gd name="connsiteY103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627797 w 3985147"/>
                <a:gd name="connsiteY5" fmla="*/ 13648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395786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382138 w 3985147"/>
                <a:gd name="connsiteY3" fmla="*/ 354842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736222 w 3985147"/>
                <a:gd name="connsiteY5" fmla="*/ 27296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2388 h 2511188"/>
                <a:gd name="connsiteX1" fmla="*/ 313899 w 3985147"/>
                <a:gd name="connsiteY1" fmla="*/ 682388 h 2511188"/>
                <a:gd name="connsiteX2" fmla="*/ 368490 w 3985147"/>
                <a:gd name="connsiteY2" fmla="*/ 573206 h 2511188"/>
                <a:gd name="connsiteX3" fmla="*/ 436351 w 3985147"/>
                <a:gd name="connsiteY3" fmla="*/ 382137 h 2511188"/>
                <a:gd name="connsiteX4" fmla="*/ 517764 w 3985147"/>
                <a:gd name="connsiteY4" fmla="*/ 232012 h 2511188"/>
                <a:gd name="connsiteX5" fmla="*/ 858200 w 3985147"/>
                <a:gd name="connsiteY5" fmla="*/ 1 h 2511188"/>
                <a:gd name="connsiteX6" fmla="*/ 1255595 w 3985147"/>
                <a:gd name="connsiteY6" fmla="*/ 27295 h 2511188"/>
                <a:gd name="connsiteX7" fmla="*/ 1337481 w 3985147"/>
                <a:gd name="connsiteY7" fmla="*/ 54591 h 2511188"/>
                <a:gd name="connsiteX8" fmla="*/ 1378424 w 3985147"/>
                <a:gd name="connsiteY8" fmla="*/ 68239 h 2511188"/>
                <a:gd name="connsiteX9" fmla="*/ 1419368 w 3985147"/>
                <a:gd name="connsiteY9" fmla="*/ 95534 h 2511188"/>
                <a:gd name="connsiteX10" fmla="*/ 1501254 w 3985147"/>
                <a:gd name="connsiteY10" fmla="*/ 122830 h 2511188"/>
                <a:gd name="connsiteX11" fmla="*/ 1583141 w 3985147"/>
                <a:gd name="connsiteY11" fmla="*/ 177421 h 2511188"/>
                <a:gd name="connsiteX12" fmla="*/ 1665027 w 3985147"/>
                <a:gd name="connsiteY12" fmla="*/ 218364 h 2511188"/>
                <a:gd name="connsiteX13" fmla="*/ 1746914 w 3985147"/>
                <a:gd name="connsiteY13" fmla="*/ 232012 h 2511188"/>
                <a:gd name="connsiteX14" fmla="*/ 1924335 w 3985147"/>
                <a:gd name="connsiteY14" fmla="*/ 218364 h 2511188"/>
                <a:gd name="connsiteX15" fmla="*/ 2006221 w 3985147"/>
                <a:gd name="connsiteY15" fmla="*/ 191068 h 2511188"/>
                <a:gd name="connsiteX16" fmla="*/ 2088108 w 3985147"/>
                <a:gd name="connsiteY16" fmla="*/ 136477 h 2511188"/>
                <a:gd name="connsiteX17" fmla="*/ 2210938 w 3985147"/>
                <a:gd name="connsiteY17" fmla="*/ 68239 h 2511188"/>
                <a:gd name="connsiteX18" fmla="*/ 2251881 w 3985147"/>
                <a:gd name="connsiteY18" fmla="*/ 40943 h 2511188"/>
                <a:gd name="connsiteX19" fmla="*/ 2429302 w 3985147"/>
                <a:gd name="connsiteY19" fmla="*/ 0 h 2511188"/>
                <a:gd name="connsiteX20" fmla="*/ 2852383 w 3985147"/>
                <a:gd name="connsiteY20" fmla="*/ 27295 h 2511188"/>
                <a:gd name="connsiteX21" fmla="*/ 2975212 w 3985147"/>
                <a:gd name="connsiteY21" fmla="*/ 81886 h 2511188"/>
                <a:gd name="connsiteX22" fmla="*/ 3016156 w 3985147"/>
                <a:gd name="connsiteY22" fmla="*/ 95534 h 2511188"/>
                <a:gd name="connsiteX23" fmla="*/ 3098042 w 3985147"/>
                <a:gd name="connsiteY23" fmla="*/ 136477 h 2511188"/>
                <a:gd name="connsiteX24" fmla="*/ 3138986 w 3985147"/>
                <a:gd name="connsiteY24" fmla="*/ 163773 h 2511188"/>
                <a:gd name="connsiteX25" fmla="*/ 3220872 w 3985147"/>
                <a:gd name="connsiteY25" fmla="*/ 191068 h 2511188"/>
                <a:gd name="connsiteX26" fmla="*/ 3302759 w 3985147"/>
                <a:gd name="connsiteY26" fmla="*/ 245659 h 2511188"/>
                <a:gd name="connsiteX27" fmla="*/ 3343702 w 3985147"/>
                <a:gd name="connsiteY27" fmla="*/ 259307 h 2511188"/>
                <a:gd name="connsiteX28" fmla="*/ 3384645 w 3985147"/>
                <a:gd name="connsiteY28" fmla="*/ 286603 h 2511188"/>
                <a:gd name="connsiteX29" fmla="*/ 3425589 w 3985147"/>
                <a:gd name="connsiteY29" fmla="*/ 300251 h 2511188"/>
                <a:gd name="connsiteX30" fmla="*/ 3466532 w 3985147"/>
                <a:gd name="connsiteY30" fmla="*/ 327546 h 2511188"/>
                <a:gd name="connsiteX31" fmla="*/ 3507475 w 3985147"/>
                <a:gd name="connsiteY31" fmla="*/ 341194 h 2511188"/>
                <a:gd name="connsiteX32" fmla="*/ 3589362 w 3985147"/>
                <a:gd name="connsiteY32" fmla="*/ 382137 h 2511188"/>
                <a:gd name="connsiteX33" fmla="*/ 3630305 w 3985147"/>
                <a:gd name="connsiteY33" fmla="*/ 423080 h 2511188"/>
                <a:gd name="connsiteX34" fmla="*/ 3712192 w 3985147"/>
                <a:gd name="connsiteY34" fmla="*/ 477671 h 2511188"/>
                <a:gd name="connsiteX35" fmla="*/ 3753135 w 3985147"/>
                <a:gd name="connsiteY35" fmla="*/ 518615 h 2511188"/>
                <a:gd name="connsiteX36" fmla="*/ 3794078 w 3985147"/>
                <a:gd name="connsiteY36" fmla="*/ 545910 h 2511188"/>
                <a:gd name="connsiteX37" fmla="*/ 3862317 w 3985147"/>
                <a:gd name="connsiteY37" fmla="*/ 627797 h 2511188"/>
                <a:gd name="connsiteX38" fmla="*/ 3889612 w 3985147"/>
                <a:gd name="connsiteY38" fmla="*/ 682388 h 2511188"/>
                <a:gd name="connsiteX39" fmla="*/ 3944203 w 3985147"/>
                <a:gd name="connsiteY39" fmla="*/ 764274 h 2511188"/>
                <a:gd name="connsiteX40" fmla="*/ 3971499 w 3985147"/>
                <a:gd name="connsiteY40" fmla="*/ 846161 h 2511188"/>
                <a:gd name="connsiteX41" fmla="*/ 3985147 w 3985147"/>
                <a:gd name="connsiteY41" fmla="*/ 968991 h 2511188"/>
                <a:gd name="connsiteX42" fmla="*/ 3971499 w 3985147"/>
                <a:gd name="connsiteY42" fmla="*/ 1228298 h 2511188"/>
                <a:gd name="connsiteX43" fmla="*/ 3916908 w 3985147"/>
                <a:gd name="connsiteY43" fmla="*/ 1351128 h 2511188"/>
                <a:gd name="connsiteX44" fmla="*/ 3875965 w 3985147"/>
                <a:gd name="connsiteY44" fmla="*/ 1364776 h 2511188"/>
                <a:gd name="connsiteX45" fmla="*/ 3835021 w 3985147"/>
                <a:gd name="connsiteY45" fmla="*/ 1392071 h 2511188"/>
                <a:gd name="connsiteX46" fmla="*/ 3794078 w 3985147"/>
                <a:gd name="connsiteY46" fmla="*/ 1405719 h 2511188"/>
                <a:gd name="connsiteX47" fmla="*/ 3753135 w 3985147"/>
                <a:gd name="connsiteY47" fmla="*/ 1433015 h 2511188"/>
                <a:gd name="connsiteX48" fmla="*/ 3575714 w 3985147"/>
                <a:gd name="connsiteY48" fmla="*/ 1446662 h 2511188"/>
                <a:gd name="connsiteX49" fmla="*/ 2784144 w 3985147"/>
                <a:gd name="connsiteY49" fmla="*/ 1460310 h 2511188"/>
                <a:gd name="connsiteX50" fmla="*/ 2511189 w 3985147"/>
                <a:gd name="connsiteY50" fmla="*/ 1487606 h 2511188"/>
                <a:gd name="connsiteX51" fmla="*/ 2456597 w 3985147"/>
                <a:gd name="connsiteY51" fmla="*/ 1501253 h 2511188"/>
                <a:gd name="connsiteX52" fmla="*/ 2415654 w 3985147"/>
                <a:gd name="connsiteY52" fmla="*/ 1528549 h 2511188"/>
                <a:gd name="connsiteX53" fmla="*/ 2320120 w 3985147"/>
                <a:gd name="connsiteY53" fmla="*/ 1569492 h 2511188"/>
                <a:gd name="connsiteX54" fmla="*/ 2224586 w 3985147"/>
                <a:gd name="connsiteY54" fmla="*/ 1624083 h 2511188"/>
                <a:gd name="connsiteX55" fmla="*/ 2169995 w 3985147"/>
                <a:gd name="connsiteY55" fmla="*/ 1665027 h 2511188"/>
                <a:gd name="connsiteX56" fmla="*/ 2088108 w 3985147"/>
                <a:gd name="connsiteY56" fmla="*/ 1692322 h 2511188"/>
                <a:gd name="connsiteX57" fmla="*/ 2006221 w 3985147"/>
                <a:gd name="connsiteY57" fmla="*/ 1760561 h 2511188"/>
                <a:gd name="connsiteX58" fmla="*/ 1965278 w 3985147"/>
                <a:gd name="connsiteY58" fmla="*/ 1787856 h 2511188"/>
                <a:gd name="connsiteX59" fmla="*/ 1897039 w 3985147"/>
                <a:gd name="connsiteY59" fmla="*/ 1842448 h 2511188"/>
                <a:gd name="connsiteX60" fmla="*/ 1869744 w 3985147"/>
                <a:gd name="connsiteY60" fmla="*/ 1883391 h 2511188"/>
                <a:gd name="connsiteX61" fmla="*/ 1828800 w 3985147"/>
                <a:gd name="connsiteY61" fmla="*/ 1910686 h 2511188"/>
                <a:gd name="connsiteX62" fmla="*/ 1733266 w 3985147"/>
                <a:gd name="connsiteY62" fmla="*/ 2033516 h 2511188"/>
                <a:gd name="connsiteX63" fmla="*/ 1678675 w 3985147"/>
                <a:gd name="connsiteY63" fmla="*/ 2115403 h 2511188"/>
                <a:gd name="connsiteX64" fmla="*/ 1624084 w 3985147"/>
                <a:gd name="connsiteY64" fmla="*/ 2197289 h 2511188"/>
                <a:gd name="connsiteX65" fmla="*/ 1596789 w 3985147"/>
                <a:gd name="connsiteY65" fmla="*/ 2238233 h 2511188"/>
                <a:gd name="connsiteX66" fmla="*/ 1555845 w 3985147"/>
                <a:gd name="connsiteY66" fmla="*/ 2279176 h 2511188"/>
                <a:gd name="connsiteX67" fmla="*/ 1528550 w 3985147"/>
                <a:gd name="connsiteY67" fmla="*/ 2320119 h 2511188"/>
                <a:gd name="connsiteX68" fmla="*/ 1446663 w 3985147"/>
                <a:gd name="connsiteY68" fmla="*/ 2374710 h 2511188"/>
                <a:gd name="connsiteX69" fmla="*/ 1364777 w 3985147"/>
                <a:gd name="connsiteY69" fmla="*/ 2415653 h 2511188"/>
                <a:gd name="connsiteX70" fmla="*/ 1323833 w 3985147"/>
                <a:gd name="connsiteY70" fmla="*/ 2442949 h 2511188"/>
                <a:gd name="connsiteX71" fmla="*/ 1282890 w 3985147"/>
                <a:gd name="connsiteY71" fmla="*/ 2456597 h 2511188"/>
                <a:gd name="connsiteX72" fmla="*/ 1119117 w 3985147"/>
                <a:gd name="connsiteY72" fmla="*/ 2483892 h 2511188"/>
                <a:gd name="connsiteX73" fmla="*/ 982639 w 3985147"/>
                <a:gd name="connsiteY73" fmla="*/ 2511188 h 2511188"/>
                <a:gd name="connsiteX74" fmla="*/ 736980 w 3985147"/>
                <a:gd name="connsiteY74" fmla="*/ 2483892 h 2511188"/>
                <a:gd name="connsiteX75" fmla="*/ 614150 w 3985147"/>
                <a:gd name="connsiteY75" fmla="*/ 2374710 h 2511188"/>
                <a:gd name="connsiteX76" fmla="*/ 586854 w 3985147"/>
                <a:gd name="connsiteY76" fmla="*/ 2333767 h 2511188"/>
                <a:gd name="connsiteX77" fmla="*/ 545911 w 3985147"/>
                <a:gd name="connsiteY77" fmla="*/ 2306471 h 2511188"/>
                <a:gd name="connsiteX78" fmla="*/ 518615 w 3985147"/>
                <a:gd name="connsiteY78" fmla="*/ 2265528 h 2511188"/>
                <a:gd name="connsiteX79" fmla="*/ 464024 w 3985147"/>
                <a:gd name="connsiteY79" fmla="*/ 2142698 h 2511188"/>
                <a:gd name="connsiteX80" fmla="*/ 423081 w 3985147"/>
                <a:gd name="connsiteY80" fmla="*/ 2047164 h 2511188"/>
                <a:gd name="connsiteX81" fmla="*/ 395786 w 3985147"/>
                <a:gd name="connsiteY81" fmla="*/ 2006221 h 2511188"/>
                <a:gd name="connsiteX82" fmla="*/ 368490 w 3985147"/>
                <a:gd name="connsiteY82" fmla="*/ 1924334 h 2511188"/>
                <a:gd name="connsiteX83" fmla="*/ 286603 w 3985147"/>
                <a:gd name="connsiteY83" fmla="*/ 1801504 h 2511188"/>
                <a:gd name="connsiteX84" fmla="*/ 232012 w 3985147"/>
                <a:gd name="connsiteY84" fmla="*/ 1719618 h 2511188"/>
                <a:gd name="connsiteX85" fmla="*/ 191069 w 3985147"/>
                <a:gd name="connsiteY85" fmla="*/ 1678674 h 2511188"/>
                <a:gd name="connsiteX86" fmla="*/ 136478 w 3985147"/>
                <a:gd name="connsiteY86" fmla="*/ 1596788 h 2511188"/>
                <a:gd name="connsiteX87" fmla="*/ 122830 w 3985147"/>
                <a:gd name="connsiteY87" fmla="*/ 1555845 h 2511188"/>
                <a:gd name="connsiteX88" fmla="*/ 68239 w 3985147"/>
                <a:gd name="connsiteY88" fmla="*/ 1473958 h 2511188"/>
                <a:gd name="connsiteX89" fmla="*/ 40944 w 3985147"/>
                <a:gd name="connsiteY89" fmla="*/ 1433015 h 2511188"/>
                <a:gd name="connsiteX90" fmla="*/ 13648 w 3985147"/>
                <a:gd name="connsiteY90" fmla="*/ 1351128 h 2511188"/>
                <a:gd name="connsiteX91" fmla="*/ 0 w 3985147"/>
                <a:gd name="connsiteY91" fmla="*/ 1310185 h 2511188"/>
                <a:gd name="connsiteX92" fmla="*/ 13648 w 3985147"/>
                <a:gd name="connsiteY92" fmla="*/ 1037230 h 2511188"/>
                <a:gd name="connsiteX93" fmla="*/ 27296 w 3985147"/>
                <a:gd name="connsiteY93" fmla="*/ 996286 h 2511188"/>
                <a:gd name="connsiteX94" fmla="*/ 68239 w 3985147"/>
                <a:gd name="connsiteY94" fmla="*/ 968991 h 2511188"/>
                <a:gd name="connsiteX95" fmla="*/ 95535 w 3985147"/>
                <a:gd name="connsiteY95" fmla="*/ 928048 h 2511188"/>
                <a:gd name="connsiteX96" fmla="*/ 109183 w 3985147"/>
                <a:gd name="connsiteY96" fmla="*/ 887104 h 2511188"/>
                <a:gd name="connsiteX97" fmla="*/ 150126 w 3985147"/>
                <a:gd name="connsiteY97" fmla="*/ 859809 h 2511188"/>
                <a:gd name="connsiteX98" fmla="*/ 177421 w 3985147"/>
                <a:gd name="connsiteY98" fmla="*/ 777922 h 2511188"/>
                <a:gd name="connsiteX99" fmla="*/ 259308 w 3985147"/>
                <a:gd name="connsiteY99" fmla="*/ 723331 h 2511188"/>
                <a:gd name="connsiteX100" fmla="*/ 286603 w 3985147"/>
                <a:gd name="connsiteY100" fmla="*/ 682388 h 2511188"/>
                <a:gd name="connsiteX101" fmla="*/ 327547 w 3985147"/>
                <a:gd name="connsiteY101" fmla="*/ 655092 h 2511188"/>
                <a:gd name="connsiteX102" fmla="*/ 313899 w 3985147"/>
                <a:gd name="connsiteY102" fmla="*/ 682388 h 251118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784144 w 3985147"/>
                <a:gd name="connsiteY49" fmla="*/ 1461770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575714 w 3985147"/>
                <a:gd name="connsiteY48" fmla="*/ 1448122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12648"/>
                <a:gd name="connsiteX1" fmla="*/ 313899 w 3985147"/>
                <a:gd name="connsiteY1" fmla="*/ 683848 h 2512648"/>
                <a:gd name="connsiteX2" fmla="*/ 368490 w 3985147"/>
                <a:gd name="connsiteY2" fmla="*/ 574666 h 2512648"/>
                <a:gd name="connsiteX3" fmla="*/ 436351 w 3985147"/>
                <a:gd name="connsiteY3" fmla="*/ 383597 h 2512648"/>
                <a:gd name="connsiteX4" fmla="*/ 517764 w 3985147"/>
                <a:gd name="connsiteY4" fmla="*/ 233472 h 2512648"/>
                <a:gd name="connsiteX5" fmla="*/ 858200 w 3985147"/>
                <a:gd name="connsiteY5" fmla="*/ 1461 h 2512648"/>
                <a:gd name="connsiteX6" fmla="*/ 1255595 w 3985147"/>
                <a:gd name="connsiteY6" fmla="*/ 28755 h 2512648"/>
                <a:gd name="connsiteX7" fmla="*/ 1107077 w 3985147"/>
                <a:gd name="connsiteY7" fmla="*/ 1460 h 2512648"/>
                <a:gd name="connsiteX8" fmla="*/ 1378424 w 3985147"/>
                <a:gd name="connsiteY8" fmla="*/ 69699 h 2512648"/>
                <a:gd name="connsiteX9" fmla="*/ 1419368 w 3985147"/>
                <a:gd name="connsiteY9" fmla="*/ 96994 h 2512648"/>
                <a:gd name="connsiteX10" fmla="*/ 1501254 w 3985147"/>
                <a:gd name="connsiteY10" fmla="*/ 124290 h 2512648"/>
                <a:gd name="connsiteX11" fmla="*/ 1583141 w 3985147"/>
                <a:gd name="connsiteY11" fmla="*/ 178881 h 2512648"/>
                <a:gd name="connsiteX12" fmla="*/ 1665027 w 3985147"/>
                <a:gd name="connsiteY12" fmla="*/ 219824 h 2512648"/>
                <a:gd name="connsiteX13" fmla="*/ 1746914 w 3985147"/>
                <a:gd name="connsiteY13" fmla="*/ 233472 h 2512648"/>
                <a:gd name="connsiteX14" fmla="*/ 1924335 w 3985147"/>
                <a:gd name="connsiteY14" fmla="*/ 219824 h 2512648"/>
                <a:gd name="connsiteX15" fmla="*/ 2006221 w 3985147"/>
                <a:gd name="connsiteY15" fmla="*/ 192528 h 2512648"/>
                <a:gd name="connsiteX16" fmla="*/ 2088108 w 3985147"/>
                <a:gd name="connsiteY16" fmla="*/ 137937 h 2512648"/>
                <a:gd name="connsiteX17" fmla="*/ 2210938 w 3985147"/>
                <a:gd name="connsiteY17" fmla="*/ 69699 h 2512648"/>
                <a:gd name="connsiteX18" fmla="*/ 2251881 w 3985147"/>
                <a:gd name="connsiteY18" fmla="*/ 42403 h 2512648"/>
                <a:gd name="connsiteX19" fmla="*/ 2429302 w 3985147"/>
                <a:gd name="connsiteY19" fmla="*/ 1460 h 2512648"/>
                <a:gd name="connsiteX20" fmla="*/ 2852383 w 3985147"/>
                <a:gd name="connsiteY20" fmla="*/ 28755 h 2512648"/>
                <a:gd name="connsiteX21" fmla="*/ 2975212 w 3985147"/>
                <a:gd name="connsiteY21" fmla="*/ 83346 h 2512648"/>
                <a:gd name="connsiteX22" fmla="*/ 3016156 w 3985147"/>
                <a:gd name="connsiteY22" fmla="*/ 96994 h 2512648"/>
                <a:gd name="connsiteX23" fmla="*/ 3098042 w 3985147"/>
                <a:gd name="connsiteY23" fmla="*/ 137937 h 2512648"/>
                <a:gd name="connsiteX24" fmla="*/ 3138986 w 3985147"/>
                <a:gd name="connsiteY24" fmla="*/ 165233 h 2512648"/>
                <a:gd name="connsiteX25" fmla="*/ 3220872 w 3985147"/>
                <a:gd name="connsiteY25" fmla="*/ 192528 h 2512648"/>
                <a:gd name="connsiteX26" fmla="*/ 3302759 w 3985147"/>
                <a:gd name="connsiteY26" fmla="*/ 247119 h 2512648"/>
                <a:gd name="connsiteX27" fmla="*/ 3343702 w 3985147"/>
                <a:gd name="connsiteY27" fmla="*/ 260767 h 2512648"/>
                <a:gd name="connsiteX28" fmla="*/ 3384645 w 3985147"/>
                <a:gd name="connsiteY28" fmla="*/ 288063 h 2512648"/>
                <a:gd name="connsiteX29" fmla="*/ 3425589 w 3985147"/>
                <a:gd name="connsiteY29" fmla="*/ 301711 h 2512648"/>
                <a:gd name="connsiteX30" fmla="*/ 3466532 w 3985147"/>
                <a:gd name="connsiteY30" fmla="*/ 329006 h 2512648"/>
                <a:gd name="connsiteX31" fmla="*/ 3507475 w 3985147"/>
                <a:gd name="connsiteY31" fmla="*/ 342654 h 2512648"/>
                <a:gd name="connsiteX32" fmla="*/ 3589362 w 3985147"/>
                <a:gd name="connsiteY32" fmla="*/ 383597 h 2512648"/>
                <a:gd name="connsiteX33" fmla="*/ 3630305 w 3985147"/>
                <a:gd name="connsiteY33" fmla="*/ 424540 h 2512648"/>
                <a:gd name="connsiteX34" fmla="*/ 3712192 w 3985147"/>
                <a:gd name="connsiteY34" fmla="*/ 479131 h 2512648"/>
                <a:gd name="connsiteX35" fmla="*/ 3753135 w 3985147"/>
                <a:gd name="connsiteY35" fmla="*/ 520075 h 2512648"/>
                <a:gd name="connsiteX36" fmla="*/ 3794078 w 3985147"/>
                <a:gd name="connsiteY36" fmla="*/ 547370 h 2512648"/>
                <a:gd name="connsiteX37" fmla="*/ 3862317 w 3985147"/>
                <a:gd name="connsiteY37" fmla="*/ 629257 h 2512648"/>
                <a:gd name="connsiteX38" fmla="*/ 3889612 w 3985147"/>
                <a:gd name="connsiteY38" fmla="*/ 683848 h 2512648"/>
                <a:gd name="connsiteX39" fmla="*/ 3944203 w 3985147"/>
                <a:gd name="connsiteY39" fmla="*/ 765734 h 2512648"/>
                <a:gd name="connsiteX40" fmla="*/ 3971499 w 3985147"/>
                <a:gd name="connsiteY40" fmla="*/ 847621 h 2512648"/>
                <a:gd name="connsiteX41" fmla="*/ 3985147 w 3985147"/>
                <a:gd name="connsiteY41" fmla="*/ 970451 h 2512648"/>
                <a:gd name="connsiteX42" fmla="*/ 3971499 w 3985147"/>
                <a:gd name="connsiteY42" fmla="*/ 1229758 h 2512648"/>
                <a:gd name="connsiteX43" fmla="*/ 3916908 w 3985147"/>
                <a:gd name="connsiteY43" fmla="*/ 1352588 h 2512648"/>
                <a:gd name="connsiteX44" fmla="*/ 3875965 w 3985147"/>
                <a:gd name="connsiteY44" fmla="*/ 1366236 h 2512648"/>
                <a:gd name="connsiteX45" fmla="*/ 3835021 w 3985147"/>
                <a:gd name="connsiteY45" fmla="*/ 1393531 h 2512648"/>
                <a:gd name="connsiteX46" fmla="*/ 3794078 w 3985147"/>
                <a:gd name="connsiteY46" fmla="*/ 1407179 h 2512648"/>
                <a:gd name="connsiteX47" fmla="*/ 3753135 w 3985147"/>
                <a:gd name="connsiteY47" fmla="*/ 1434475 h 2512648"/>
                <a:gd name="connsiteX48" fmla="*/ 3385969 w 3985147"/>
                <a:gd name="connsiteY48" fmla="*/ 1461770 h 2512648"/>
                <a:gd name="connsiteX49" fmla="*/ 2960336 w 3985147"/>
                <a:gd name="connsiteY49" fmla="*/ 1352588 h 2512648"/>
                <a:gd name="connsiteX50" fmla="*/ 2511189 w 3985147"/>
                <a:gd name="connsiteY50" fmla="*/ 1489066 h 2512648"/>
                <a:gd name="connsiteX51" fmla="*/ 2456597 w 3985147"/>
                <a:gd name="connsiteY51" fmla="*/ 1502713 h 2512648"/>
                <a:gd name="connsiteX52" fmla="*/ 2415654 w 3985147"/>
                <a:gd name="connsiteY52" fmla="*/ 1530009 h 2512648"/>
                <a:gd name="connsiteX53" fmla="*/ 2320120 w 3985147"/>
                <a:gd name="connsiteY53" fmla="*/ 1570952 h 2512648"/>
                <a:gd name="connsiteX54" fmla="*/ 2224586 w 3985147"/>
                <a:gd name="connsiteY54" fmla="*/ 1625543 h 2512648"/>
                <a:gd name="connsiteX55" fmla="*/ 2169995 w 3985147"/>
                <a:gd name="connsiteY55" fmla="*/ 1666487 h 2512648"/>
                <a:gd name="connsiteX56" fmla="*/ 2088108 w 3985147"/>
                <a:gd name="connsiteY56" fmla="*/ 1693782 h 2512648"/>
                <a:gd name="connsiteX57" fmla="*/ 2006221 w 3985147"/>
                <a:gd name="connsiteY57" fmla="*/ 1762021 h 2512648"/>
                <a:gd name="connsiteX58" fmla="*/ 1965278 w 3985147"/>
                <a:gd name="connsiteY58" fmla="*/ 1789316 h 2512648"/>
                <a:gd name="connsiteX59" fmla="*/ 1897039 w 3985147"/>
                <a:gd name="connsiteY59" fmla="*/ 1843908 h 2512648"/>
                <a:gd name="connsiteX60" fmla="*/ 1869744 w 3985147"/>
                <a:gd name="connsiteY60" fmla="*/ 1884851 h 2512648"/>
                <a:gd name="connsiteX61" fmla="*/ 1828800 w 3985147"/>
                <a:gd name="connsiteY61" fmla="*/ 1912146 h 2512648"/>
                <a:gd name="connsiteX62" fmla="*/ 1733266 w 3985147"/>
                <a:gd name="connsiteY62" fmla="*/ 2034976 h 2512648"/>
                <a:gd name="connsiteX63" fmla="*/ 1678675 w 3985147"/>
                <a:gd name="connsiteY63" fmla="*/ 2116863 h 2512648"/>
                <a:gd name="connsiteX64" fmla="*/ 1624084 w 3985147"/>
                <a:gd name="connsiteY64" fmla="*/ 2198749 h 2512648"/>
                <a:gd name="connsiteX65" fmla="*/ 1596789 w 3985147"/>
                <a:gd name="connsiteY65" fmla="*/ 2239693 h 2512648"/>
                <a:gd name="connsiteX66" fmla="*/ 1555845 w 3985147"/>
                <a:gd name="connsiteY66" fmla="*/ 2280636 h 2512648"/>
                <a:gd name="connsiteX67" fmla="*/ 1528550 w 3985147"/>
                <a:gd name="connsiteY67" fmla="*/ 2321579 h 2512648"/>
                <a:gd name="connsiteX68" fmla="*/ 1446663 w 3985147"/>
                <a:gd name="connsiteY68" fmla="*/ 2376170 h 2512648"/>
                <a:gd name="connsiteX69" fmla="*/ 1364777 w 3985147"/>
                <a:gd name="connsiteY69" fmla="*/ 2417113 h 2512648"/>
                <a:gd name="connsiteX70" fmla="*/ 1323833 w 3985147"/>
                <a:gd name="connsiteY70" fmla="*/ 2444409 h 2512648"/>
                <a:gd name="connsiteX71" fmla="*/ 1282890 w 3985147"/>
                <a:gd name="connsiteY71" fmla="*/ 2458057 h 2512648"/>
                <a:gd name="connsiteX72" fmla="*/ 1119117 w 3985147"/>
                <a:gd name="connsiteY72" fmla="*/ 2485352 h 2512648"/>
                <a:gd name="connsiteX73" fmla="*/ 982639 w 3985147"/>
                <a:gd name="connsiteY73" fmla="*/ 2512648 h 2512648"/>
                <a:gd name="connsiteX74" fmla="*/ 736980 w 3985147"/>
                <a:gd name="connsiteY74" fmla="*/ 2485352 h 2512648"/>
                <a:gd name="connsiteX75" fmla="*/ 614150 w 3985147"/>
                <a:gd name="connsiteY75" fmla="*/ 2376170 h 2512648"/>
                <a:gd name="connsiteX76" fmla="*/ 586854 w 3985147"/>
                <a:gd name="connsiteY76" fmla="*/ 2335227 h 2512648"/>
                <a:gd name="connsiteX77" fmla="*/ 545911 w 3985147"/>
                <a:gd name="connsiteY77" fmla="*/ 2307931 h 2512648"/>
                <a:gd name="connsiteX78" fmla="*/ 518615 w 3985147"/>
                <a:gd name="connsiteY78" fmla="*/ 2266988 h 2512648"/>
                <a:gd name="connsiteX79" fmla="*/ 464024 w 3985147"/>
                <a:gd name="connsiteY79" fmla="*/ 2144158 h 2512648"/>
                <a:gd name="connsiteX80" fmla="*/ 423081 w 3985147"/>
                <a:gd name="connsiteY80" fmla="*/ 2048624 h 2512648"/>
                <a:gd name="connsiteX81" fmla="*/ 395786 w 3985147"/>
                <a:gd name="connsiteY81" fmla="*/ 2007681 h 2512648"/>
                <a:gd name="connsiteX82" fmla="*/ 368490 w 3985147"/>
                <a:gd name="connsiteY82" fmla="*/ 1925794 h 2512648"/>
                <a:gd name="connsiteX83" fmla="*/ 286603 w 3985147"/>
                <a:gd name="connsiteY83" fmla="*/ 1802964 h 2512648"/>
                <a:gd name="connsiteX84" fmla="*/ 232012 w 3985147"/>
                <a:gd name="connsiteY84" fmla="*/ 1721078 h 2512648"/>
                <a:gd name="connsiteX85" fmla="*/ 191069 w 3985147"/>
                <a:gd name="connsiteY85" fmla="*/ 1680134 h 2512648"/>
                <a:gd name="connsiteX86" fmla="*/ 136478 w 3985147"/>
                <a:gd name="connsiteY86" fmla="*/ 1598248 h 2512648"/>
                <a:gd name="connsiteX87" fmla="*/ 122830 w 3985147"/>
                <a:gd name="connsiteY87" fmla="*/ 1557305 h 2512648"/>
                <a:gd name="connsiteX88" fmla="*/ 68239 w 3985147"/>
                <a:gd name="connsiteY88" fmla="*/ 1475418 h 2512648"/>
                <a:gd name="connsiteX89" fmla="*/ 40944 w 3985147"/>
                <a:gd name="connsiteY89" fmla="*/ 1434475 h 2512648"/>
                <a:gd name="connsiteX90" fmla="*/ 13648 w 3985147"/>
                <a:gd name="connsiteY90" fmla="*/ 1352588 h 2512648"/>
                <a:gd name="connsiteX91" fmla="*/ 0 w 3985147"/>
                <a:gd name="connsiteY91" fmla="*/ 1311645 h 2512648"/>
                <a:gd name="connsiteX92" fmla="*/ 13648 w 3985147"/>
                <a:gd name="connsiteY92" fmla="*/ 1038690 h 2512648"/>
                <a:gd name="connsiteX93" fmla="*/ 27296 w 3985147"/>
                <a:gd name="connsiteY93" fmla="*/ 997746 h 2512648"/>
                <a:gd name="connsiteX94" fmla="*/ 68239 w 3985147"/>
                <a:gd name="connsiteY94" fmla="*/ 970451 h 2512648"/>
                <a:gd name="connsiteX95" fmla="*/ 95535 w 3985147"/>
                <a:gd name="connsiteY95" fmla="*/ 929508 h 2512648"/>
                <a:gd name="connsiteX96" fmla="*/ 109183 w 3985147"/>
                <a:gd name="connsiteY96" fmla="*/ 888564 h 2512648"/>
                <a:gd name="connsiteX97" fmla="*/ 150126 w 3985147"/>
                <a:gd name="connsiteY97" fmla="*/ 861269 h 2512648"/>
                <a:gd name="connsiteX98" fmla="*/ 177421 w 3985147"/>
                <a:gd name="connsiteY98" fmla="*/ 779382 h 2512648"/>
                <a:gd name="connsiteX99" fmla="*/ 259308 w 3985147"/>
                <a:gd name="connsiteY99" fmla="*/ 724791 h 2512648"/>
                <a:gd name="connsiteX100" fmla="*/ 286603 w 3985147"/>
                <a:gd name="connsiteY100" fmla="*/ 683848 h 2512648"/>
                <a:gd name="connsiteX101" fmla="*/ 327547 w 3985147"/>
                <a:gd name="connsiteY101" fmla="*/ 656552 h 2512648"/>
                <a:gd name="connsiteX102" fmla="*/ 313899 w 3985147"/>
                <a:gd name="connsiteY102" fmla="*/ 683848 h 2512648"/>
                <a:gd name="connsiteX0" fmla="*/ 313899 w 3985147"/>
                <a:gd name="connsiteY0" fmla="*/ 683848 h 2555961"/>
                <a:gd name="connsiteX1" fmla="*/ 313899 w 3985147"/>
                <a:gd name="connsiteY1" fmla="*/ 683848 h 2555961"/>
                <a:gd name="connsiteX2" fmla="*/ 368490 w 3985147"/>
                <a:gd name="connsiteY2" fmla="*/ 574666 h 2555961"/>
                <a:gd name="connsiteX3" fmla="*/ 436351 w 3985147"/>
                <a:gd name="connsiteY3" fmla="*/ 383597 h 2555961"/>
                <a:gd name="connsiteX4" fmla="*/ 517764 w 3985147"/>
                <a:gd name="connsiteY4" fmla="*/ 233472 h 2555961"/>
                <a:gd name="connsiteX5" fmla="*/ 858200 w 3985147"/>
                <a:gd name="connsiteY5" fmla="*/ 1461 h 2555961"/>
                <a:gd name="connsiteX6" fmla="*/ 1255595 w 3985147"/>
                <a:gd name="connsiteY6" fmla="*/ 28755 h 2555961"/>
                <a:gd name="connsiteX7" fmla="*/ 1107077 w 3985147"/>
                <a:gd name="connsiteY7" fmla="*/ 1460 h 2555961"/>
                <a:gd name="connsiteX8" fmla="*/ 1378424 w 3985147"/>
                <a:gd name="connsiteY8" fmla="*/ 69699 h 2555961"/>
                <a:gd name="connsiteX9" fmla="*/ 1419368 w 3985147"/>
                <a:gd name="connsiteY9" fmla="*/ 96994 h 2555961"/>
                <a:gd name="connsiteX10" fmla="*/ 1501254 w 3985147"/>
                <a:gd name="connsiteY10" fmla="*/ 124290 h 2555961"/>
                <a:gd name="connsiteX11" fmla="*/ 1583141 w 3985147"/>
                <a:gd name="connsiteY11" fmla="*/ 178881 h 2555961"/>
                <a:gd name="connsiteX12" fmla="*/ 1665027 w 3985147"/>
                <a:gd name="connsiteY12" fmla="*/ 219824 h 2555961"/>
                <a:gd name="connsiteX13" fmla="*/ 1746914 w 3985147"/>
                <a:gd name="connsiteY13" fmla="*/ 233472 h 2555961"/>
                <a:gd name="connsiteX14" fmla="*/ 1924335 w 3985147"/>
                <a:gd name="connsiteY14" fmla="*/ 219824 h 2555961"/>
                <a:gd name="connsiteX15" fmla="*/ 2006221 w 3985147"/>
                <a:gd name="connsiteY15" fmla="*/ 192528 h 2555961"/>
                <a:gd name="connsiteX16" fmla="*/ 2088108 w 3985147"/>
                <a:gd name="connsiteY16" fmla="*/ 137937 h 2555961"/>
                <a:gd name="connsiteX17" fmla="*/ 2210938 w 3985147"/>
                <a:gd name="connsiteY17" fmla="*/ 69699 h 2555961"/>
                <a:gd name="connsiteX18" fmla="*/ 2251881 w 3985147"/>
                <a:gd name="connsiteY18" fmla="*/ 42403 h 2555961"/>
                <a:gd name="connsiteX19" fmla="*/ 2429302 w 3985147"/>
                <a:gd name="connsiteY19" fmla="*/ 1460 h 2555961"/>
                <a:gd name="connsiteX20" fmla="*/ 2852383 w 3985147"/>
                <a:gd name="connsiteY20" fmla="*/ 28755 h 2555961"/>
                <a:gd name="connsiteX21" fmla="*/ 2975212 w 3985147"/>
                <a:gd name="connsiteY21" fmla="*/ 83346 h 2555961"/>
                <a:gd name="connsiteX22" fmla="*/ 3016156 w 3985147"/>
                <a:gd name="connsiteY22" fmla="*/ 96994 h 2555961"/>
                <a:gd name="connsiteX23" fmla="*/ 3098042 w 3985147"/>
                <a:gd name="connsiteY23" fmla="*/ 137937 h 2555961"/>
                <a:gd name="connsiteX24" fmla="*/ 3138986 w 3985147"/>
                <a:gd name="connsiteY24" fmla="*/ 165233 h 2555961"/>
                <a:gd name="connsiteX25" fmla="*/ 3220872 w 3985147"/>
                <a:gd name="connsiteY25" fmla="*/ 192528 h 2555961"/>
                <a:gd name="connsiteX26" fmla="*/ 3302759 w 3985147"/>
                <a:gd name="connsiteY26" fmla="*/ 247119 h 2555961"/>
                <a:gd name="connsiteX27" fmla="*/ 3343702 w 3985147"/>
                <a:gd name="connsiteY27" fmla="*/ 260767 h 2555961"/>
                <a:gd name="connsiteX28" fmla="*/ 3384645 w 3985147"/>
                <a:gd name="connsiteY28" fmla="*/ 288063 h 2555961"/>
                <a:gd name="connsiteX29" fmla="*/ 3425589 w 3985147"/>
                <a:gd name="connsiteY29" fmla="*/ 301711 h 2555961"/>
                <a:gd name="connsiteX30" fmla="*/ 3466532 w 3985147"/>
                <a:gd name="connsiteY30" fmla="*/ 329006 h 2555961"/>
                <a:gd name="connsiteX31" fmla="*/ 3507475 w 3985147"/>
                <a:gd name="connsiteY31" fmla="*/ 342654 h 2555961"/>
                <a:gd name="connsiteX32" fmla="*/ 3589362 w 3985147"/>
                <a:gd name="connsiteY32" fmla="*/ 383597 h 2555961"/>
                <a:gd name="connsiteX33" fmla="*/ 3630305 w 3985147"/>
                <a:gd name="connsiteY33" fmla="*/ 424540 h 2555961"/>
                <a:gd name="connsiteX34" fmla="*/ 3712192 w 3985147"/>
                <a:gd name="connsiteY34" fmla="*/ 479131 h 2555961"/>
                <a:gd name="connsiteX35" fmla="*/ 3753135 w 3985147"/>
                <a:gd name="connsiteY35" fmla="*/ 520075 h 2555961"/>
                <a:gd name="connsiteX36" fmla="*/ 3794078 w 3985147"/>
                <a:gd name="connsiteY36" fmla="*/ 547370 h 2555961"/>
                <a:gd name="connsiteX37" fmla="*/ 3862317 w 3985147"/>
                <a:gd name="connsiteY37" fmla="*/ 629257 h 2555961"/>
                <a:gd name="connsiteX38" fmla="*/ 3889612 w 3985147"/>
                <a:gd name="connsiteY38" fmla="*/ 683848 h 2555961"/>
                <a:gd name="connsiteX39" fmla="*/ 3944203 w 3985147"/>
                <a:gd name="connsiteY39" fmla="*/ 765734 h 2555961"/>
                <a:gd name="connsiteX40" fmla="*/ 3971499 w 3985147"/>
                <a:gd name="connsiteY40" fmla="*/ 847621 h 2555961"/>
                <a:gd name="connsiteX41" fmla="*/ 3985147 w 3985147"/>
                <a:gd name="connsiteY41" fmla="*/ 970451 h 2555961"/>
                <a:gd name="connsiteX42" fmla="*/ 3971499 w 3985147"/>
                <a:gd name="connsiteY42" fmla="*/ 1229758 h 2555961"/>
                <a:gd name="connsiteX43" fmla="*/ 3916908 w 3985147"/>
                <a:gd name="connsiteY43" fmla="*/ 1352588 h 2555961"/>
                <a:gd name="connsiteX44" fmla="*/ 3875965 w 3985147"/>
                <a:gd name="connsiteY44" fmla="*/ 1366236 h 2555961"/>
                <a:gd name="connsiteX45" fmla="*/ 3835021 w 3985147"/>
                <a:gd name="connsiteY45" fmla="*/ 1393531 h 2555961"/>
                <a:gd name="connsiteX46" fmla="*/ 3794078 w 3985147"/>
                <a:gd name="connsiteY46" fmla="*/ 1407179 h 2555961"/>
                <a:gd name="connsiteX47" fmla="*/ 3753135 w 3985147"/>
                <a:gd name="connsiteY47" fmla="*/ 1434475 h 2555961"/>
                <a:gd name="connsiteX48" fmla="*/ 3385969 w 3985147"/>
                <a:gd name="connsiteY48" fmla="*/ 1461770 h 2555961"/>
                <a:gd name="connsiteX49" fmla="*/ 2960336 w 3985147"/>
                <a:gd name="connsiteY49" fmla="*/ 1352588 h 2555961"/>
                <a:gd name="connsiteX50" fmla="*/ 2511189 w 3985147"/>
                <a:gd name="connsiteY50" fmla="*/ 1489066 h 2555961"/>
                <a:gd name="connsiteX51" fmla="*/ 2456597 w 3985147"/>
                <a:gd name="connsiteY51" fmla="*/ 1502713 h 2555961"/>
                <a:gd name="connsiteX52" fmla="*/ 2415654 w 3985147"/>
                <a:gd name="connsiteY52" fmla="*/ 1530009 h 2555961"/>
                <a:gd name="connsiteX53" fmla="*/ 2320120 w 3985147"/>
                <a:gd name="connsiteY53" fmla="*/ 1570952 h 2555961"/>
                <a:gd name="connsiteX54" fmla="*/ 2224586 w 3985147"/>
                <a:gd name="connsiteY54" fmla="*/ 1625543 h 2555961"/>
                <a:gd name="connsiteX55" fmla="*/ 2169995 w 3985147"/>
                <a:gd name="connsiteY55" fmla="*/ 1666487 h 2555961"/>
                <a:gd name="connsiteX56" fmla="*/ 2088108 w 3985147"/>
                <a:gd name="connsiteY56" fmla="*/ 1693782 h 2555961"/>
                <a:gd name="connsiteX57" fmla="*/ 2006221 w 3985147"/>
                <a:gd name="connsiteY57" fmla="*/ 1762021 h 2555961"/>
                <a:gd name="connsiteX58" fmla="*/ 1965278 w 3985147"/>
                <a:gd name="connsiteY58" fmla="*/ 1789316 h 2555961"/>
                <a:gd name="connsiteX59" fmla="*/ 1897039 w 3985147"/>
                <a:gd name="connsiteY59" fmla="*/ 1843908 h 2555961"/>
                <a:gd name="connsiteX60" fmla="*/ 1869744 w 3985147"/>
                <a:gd name="connsiteY60" fmla="*/ 1884851 h 2555961"/>
                <a:gd name="connsiteX61" fmla="*/ 1828800 w 3985147"/>
                <a:gd name="connsiteY61" fmla="*/ 1912146 h 2555961"/>
                <a:gd name="connsiteX62" fmla="*/ 1733266 w 3985147"/>
                <a:gd name="connsiteY62" fmla="*/ 2034976 h 2555961"/>
                <a:gd name="connsiteX63" fmla="*/ 1678675 w 3985147"/>
                <a:gd name="connsiteY63" fmla="*/ 2116863 h 2555961"/>
                <a:gd name="connsiteX64" fmla="*/ 1624084 w 3985147"/>
                <a:gd name="connsiteY64" fmla="*/ 2198749 h 2555961"/>
                <a:gd name="connsiteX65" fmla="*/ 1596789 w 3985147"/>
                <a:gd name="connsiteY65" fmla="*/ 2239693 h 2555961"/>
                <a:gd name="connsiteX66" fmla="*/ 1555845 w 3985147"/>
                <a:gd name="connsiteY66" fmla="*/ 2280636 h 2555961"/>
                <a:gd name="connsiteX67" fmla="*/ 1528550 w 3985147"/>
                <a:gd name="connsiteY67" fmla="*/ 2321579 h 2555961"/>
                <a:gd name="connsiteX68" fmla="*/ 1446663 w 3985147"/>
                <a:gd name="connsiteY68" fmla="*/ 2376170 h 2555961"/>
                <a:gd name="connsiteX69" fmla="*/ 1364777 w 3985147"/>
                <a:gd name="connsiteY69" fmla="*/ 2417113 h 2555961"/>
                <a:gd name="connsiteX70" fmla="*/ 1323833 w 3985147"/>
                <a:gd name="connsiteY70" fmla="*/ 2444409 h 2555961"/>
                <a:gd name="connsiteX71" fmla="*/ 1282890 w 3985147"/>
                <a:gd name="connsiteY71" fmla="*/ 2458057 h 2555961"/>
                <a:gd name="connsiteX72" fmla="*/ 1159777 w 3985147"/>
                <a:gd name="connsiteY72" fmla="*/ 2553591 h 2555961"/>
                <a:gd name="connsiteX73" fmla="*/ 982639 w 3985147"/>
                <a:gd name="connsiteY73" fmla="*/ 2512648 h 2555961"/>
                <a:gd name="connsiteX74" fmla="*/ 736980 w 3985147"/>
                <a:gd name="connsiteY74" fmla="*/ 2485352 h 2555961"/>
                <a:gd name="connsiteX75" fmla="*/ 614150 w 3985147"/>
                <a:gd name="connsiteY75" fmla="*/ 2376170 h 2555961"/>
                <a:gd name="connsiteX76" fmla="*/ 586854 w 3985147"/>
                <a:gd name="connsiteY76" fmla="*/ 2335227 h 2555961"/>
                <a:gd name="connsiteX77" fmla="*/ 545911 w 3985147"/>
                <a:gd name="connsiteY77" fmla="*/ 2307931 h 2555961"/>
                <a:gd name="connsiteX78" fmla="*/ 518615 w 3985147"/>
                <a:gd name="connsiteY78" fmla="*/ 2266988 h 2555961"/>
                <a:gd name="connsiteX79" fmla="*/ 464024 w 3985147"/>
                <a:gd name="connsiteY79" fmla="*/ 2144158 h 2555961"/>
                <a:gd name="connsiteX80" fmla="*/ 423081 w 3985147"/>
                <a:gd name="connsiteY80" fmla="*/ 2048624 h 2555961"/>
                <a:gd name="connsiteX81" fmla="*/ 395786 w 3985147"/>
                <a:gd name="connsiteY81" fmla="*/ 2007681 h 2555961"/>
                <a:gd name="connsiteX82" fmla="*/ 368490 w 3985147"/>
                <a:gd name="connsiteY82" fmla="*/ 1925794 h 2555961"/>
                <a:gd name="connsiteX83" fmla="*/ 286603 w 3985147"/>
                <a:gd name="connsiteY83" fmla="*/ 1802964 h 2555961"/>
                <a:gd name="connsiteX84" fmla="*/ 232012 w 3985147"/>
                <a:gd name="connsiteY84" fmla="*/ 1721078 h 2555961"/>
                <a:gd name="connsiteX85" fmla="*/ 191069 w 3985147"/>
                <a:gd name="connsiteY85" fmla="*/ 1680134 h 2555961"/>
                <a:gd name="connsiteX86" fmla="*/ 136478 w 3985147"/>
                <a:gd name="connsiteY86" fmla="*/ 1598248 h 2555961"/>
                <a:gd name="connsiteX87" fmla="*/ 122830 w 3985147"/>
                <a:gd name="connsiteY87" fmla="*/ 1557305 h 2555961"/>
                <a:gd name="connsiteX88" fmla="*/ 68239 w 3985147"/>
                <a:gd name="connsiteY88" fmla="*/ 1475418 h 2555961"/>
                <a:gd name="connsiteX89" fmla="*/ 40944 w 3985147"/>
                <a:gd name="connsiteY89" fmla="*/ 1434475 h 2555961"/>
                <a:gd name="connsiteX90" fmla="*/ 13648 w 3985147"/>
                <a:gd name="connsiteY90" fmla="*/ 1352588 h 2555961"/>
                <a:gd name="connsiteX91" fmla="*/ 0 w 3985147"/>
                <a:gd name="connsiteY91" fmla="*/ 1311645 h 2555961"/>
                <a:gd name="connsiteX92" fmla="*/ 13648 w 3985147"/>
                <a:gd name="connsiteY92" fmla="*/ 1038690 h 2555961"/>
                <a:gd name="connsiteX93" fmla="*/ 27296 w 3985147"/>
                <a:gd name="connsiteY93" fmla="*/ 997746 h 2555961"/>
                <a:gd name="connsiteX94" fmla="*/ 68239 w 3985147"/>
                <a:gd name="connsiteY94" fmla="*/ 970451 h 2555961"/>
                <a:gd name="connsiteX95" fmla="*/ 95535 w 3985147"/>
                <a:gd name="connsiteY95" fmla="*/ 929508 h 2555961"/>
                <a:gd name="connsiteX96" fmla="*/ 109183 w 3985147"/>
                <a:gd name="connsiteY96" fmla="*/ 888564 h 2555961"/>
                <a:gd name="connsiteX97" fmla="*/ 150126 w 3985147"/>
                <a:gd name="connsiteY97" fmla="*/ 861269 h 2555961"/>
                <a:gd name="connsiteX98" fmla="*/ 177421 w 3985147"/>
                <a:gd name="connsiteY98" fmla="*/ 779382 h 2555961"/>
                <a:gd name="connsiteX99" fmla="*/ 259308 w 3985147"/>
                <a:gd name="connsiteY99" fmla="*/ 724791 h 2555961"/>
                <a:gd name="connsiteX100" fmla="*/ 286603 w 3985147"/>
                <a:gd name="connsiteY100" fmla="*/ 683848 h 2555961"/>
                <a:gd name="connsiteX101" fmla="*/ 327547 w 3985147"/>
                <a:gd name="connsiteY101" fmla="*/ 656552 h 2555961"/>
                <a:gd name="connsiteX102" fmla="*/ 313899 w 3985147"/>
                <a:gd name="connsiteY102" fmla="*/ 683848 h 2555961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446663 w 3985147"/>
                <a:gd name="connsiteY68" fmla="*/ 2376170 h 2557759"/>
                <a:gd name="connsiteX69" fmla="*/ 1364777 w 3985147"/>
                <a:gd name="connsiteY69" fmla="*/ 2417113 h 2557759"/>
                <a:gd name="connsiteX70" fmla="*/ 1323833 w 3985147"/>
                <a:gd name="connsiteY70" fmla="*/ 2444409 h 2557759"/>
                <a:gd name="connsiteX71" fmla="*/ 1282890 w 3985147"/>
                <a:gd name="connsiteY71" fmla="*/ 2458057 h 2557759"/>
                <a:gd name="connsiteX72" fmla="*/ 1159777 w 3985147"/>
                <a:gd name="connsiteY72" fmla="*/ 2553591 h 2557759"/>
                <a:gd name="connsiteX73" fmla="*/ 969085 w 3985147"/>
                <a:gd name="connsiteY73" fmla="*/ 2553591 h 2557759"/>
                <a:gd name="connsiteX74" fmla="*/ 736980 w 3985147"/>
                <a:gd name="connsiteY74" fmla="*/ 2485352 h 2557759"/>
                <a:gd name="connsiteX75" fmla="*/ 614150 w 3985147"/>
                <a:gd name="connsiteY75" fmla="*/ 2376170 h 2557759"/>
                <a:gd name="connsiteX76" fmla="*/ 586854 w 3985147"/>
                <a:gd name="connsiteY76" fmla="*/ 2335227 h 2557759"/>
                <a:gd name="connsiteX77" fmla="*/ 545911 w 3985147"/>
                <a:gd name="connsiteY77" fmla="*/ 2307931 h 2557759"/>
                <a:gd name="connsiteX78" fmla="*/ 518615 w 3985147"/>
                <a:gd name="connsiteY78" fmla="*/ 2266988 h 2557759"/>
                <a:gd name="connsiteX79" fmla="*/ 464024 w 3985147"/>
                <a:gd name="connsiteY79" fmla="*/ 2144158 h 2557759"/>
                <a:gd name="connsiteX80" fmla="*/ 423081 w 3985147"/>
                <a:gd name="connsiteY80" fmla="*/ 2048624 h 2557759"/>
                <a:gd name="connsiteX81" fmla="*/ 395786 w 3985147"/>
                <a:gd name="connsiteY81" fmla="*/ 2007681 h 2557759"/>
                <a:gd name="connsiteX82" fmla="*/ 368490 w 3985147"/>
                <a:gd name="connsiteY82" fmla="*/ 1925794 h 2557759"/>
                <a:gd name="connsiteX83" fmla="*/ 286603 w 3985147"/>
                <a:gd name="connsiteY83" fmla="*/ 1802964 h 2557759"/>
                <a:gd name="connsiteX84" fmla="*/ 232012 w 3985147"/>
                <a:gd name="connsiteY84" fmla="*/ 1721078 h 2557759"/>
                <a:gd name="connsiteX85" fmla="*/ 191069 w 3985147"/>
                <a:gd name="connsiteY85" fmla="*/ 1680134 h 2557759"/>
                <a:gd name="connsiteX86" fmla="*/ 136478 w 3985147"/>
                <a:gd name="connsiteY86" fmla="*/ 1598248 h 2557759"/>
                <a:gd name="connsiteX87" fmla="*/ 122830 w 3985147"/>
                <a:gd name="connsiteY87" fmla="*/ 1557305 h 2557759"/>
                <a:gd name="connsiteX88" fmla="*/ 68239 w 3985147"/>
                <a:gd name="connsiteY88" fmla="*/ 1475418 h 2557759"/>
                <a:gd name="connsiteX89" fmla="*/ 40944 w 3985147"/>
                <a:gd name="connsiteY89" fmla="*/ 1434475 h 2557759"/>
                <a:gd name="connsiteX90" fmla="*/ 13648 w 3985147"/>
                <a:gd name="connsiteY90" fmla="*/ 1352588 h 2557759"/>
                <a:gd name="connsiteX91" fmla="*/ 0 w 3985147"/>
                <a:gd name="connsiteY91" fmla="*/ 1311645 h 2557759"/>
                <a:gd name="connsiteX92" fmla="*/ 13648 w 3985147"/>
                <a:gd name="connsiteY92" fmla="*/ 1038690 h 2557759"/>
                <a:gd name="connsiteX93" fmla="*/ 27296 w 3985147"/>
                <a:gd name="connsiteY93" fmla="*/ 997746 h 2557759"/>
                <a:gd name="connsiteX94" fmla="*/ 68239 w 3985147"/>
                <a:gd name="connsiteY94" fmla="*/ 970451 h 2557759"/>
                <a:gd name="connsiteX95" fmla="*/ 95535 w 3985147"/>
                <a:gd name="connsiteY95" fmla="*/ 929508 h 2557759"/>
                <a:gd name="connsiteX96" fmla="*/ 109183 w 3985147"/>
                <a:gd name="connsiteY96" fmla="*/ 888564 h 2557759"/>
                <a:gd name="connsiteX97" fmla="*/ 150126 w 3985147"/>
                <a:gd name="connsiteY97" fmla="*/ 861269 h 2557759"/>
                <a:gd name="connsiteX98" fmla="*/ 177421 w 3985147"/>
                <a:gd name="connsiteY98" fmla="*/ 779382 h 2557759"/>
                <a:gd name="connsiteX99" fmla="*/ 259308 w 3985147"/>
                <a:gd name="connsiteY99" fmla="*/ 724791 h 2557759"/>
                <a:gd name="connsiteX100" fmla="*/ 286603 w 3985147"/>
                <a:gd name="connsiteY100" fmla="*/ 683848 h 2557759"/>
                <a:gd name="connsiteX101" fmla="*/ 327547 w 3985147"/>
                <a:gd name="connsiteY101" fmla="*/ 656552 h 2557759"/>
                <a:gd name="connsiteX102" fmla="*/ 313899 w 3985147"/>
                <a:gd name="connsiteY102" fmla="*/ 683848 h 2557759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323833 w 3985147"/>
                <a:gd name="connsiteY70" fmla="*/ 2444409 h 2558624"/>
                <a:gd name="connsiteX71" fmla="*/ 1159777 w 3985147"/>
                <a:gd name="connsiteY71" fmla="*/ 2553591 h 2558624"/>
                <a:gd name="connsiteX72" fmla="*/ 969085 w 3985147"/>
                <a:gd name="connsiteY72" fmla="*/ 2553591 h 2558624"/>
                <a:gd name="connsiteX73" fmla="*/ 736980 w 3985147"/>
                <a:gd name="connsiteY73" fmla="*/ 2485352 h 2558624"/>
                <a:gd name="connsiteX74" fmla="*/ 614150 w 3985147"/>
                <a:gd name="connsiteY74" fmla="*/ 2376170 h 2558624"/>
                <a:gd name="connsiteX75" fmla="*/ 586854 w 3985147"/>
                <a:gd name="connsiteY75" fmla="*/ 2335227 h 2558624"/>
                <a:gd name="connsiteX76" fmla="*/ 545911 w 3985147"/>
                <a:gd name="connsiteY76" fmla="*/ 2307931 h 2558624"/>
                <a:gd name="connsiteX77" fmla="*/ 518615 w 3985147"/>
                <a:gd name="connsiteY77" fmla="*/ 2266988 h 2558624"/>
                <a:gd name="connsiteX78" fmla="*/ 464024 w 3985147"/>
                <a:gd name="connsiteY78" fmla="*/ 2144158 h 2558624"/>
                <a:gd name="connsiteX79" fmla="*/ 423081 w 3985147"/>
                <a:gd name="connsiteY79" fmla="*/ 2048624 h 2558624"/>
                <a:gd name="connsiteX80" fmla="*/ 395786 w 3985147"/>
                <a:gd name="connsiteY80" fmla="*/ 2007681 h 2558624"/>
                <a:gd name="connsiteX81" fmla="*/ 368490 w 3985147"/>
                <a:gd name="connsiteY81" fmla="*/ 1925794 h 2558624"/>
                <a:gd name="connsiteX82" fmla="*/ 286603 w 3985147"/>
                <a:gd name="connsiteY82" fmla="*/ 1802964 h 2558624"/>
                <a:gd name="connsiteX83" fmla="*/ 232012 w 3985147"/>
                <a:gd name="connsiteY83" fmla="*/ 1721078 h 2558624"/>
                <a:gd name="connsiteX84" fmla="*/ 191069 w 3985147"/>
                <a:gd name="connsiteY84" fmla="*/ 1680134 h 2558624"/>
                <a:gd name="connsiteX85" fmla="*/ 136478 w 3985147"/>
                <a:gd name="connsiteY85" fmla="*/ 1598248 h 2558624"/>
                <a:gd name="connsiteX86" fmla="*/ 122830 w 3985147"/>
                <a:gd name="connsiteY86" fmla="*/ 1557305 h 2558624"/>
                <a:gd name="connsiteX87" fmla="*/ 68239 w 3985147"/>
                <a:gd name="connsiteY87" fmla="*/ 1475418 h 2558624"/>
                <a:gd name="connsiteX88" fmla="*/ 40944 w 3985147"/>
                <a:gd name="connsiteY88" fmla="*/ 1434475 h 2558624"/>
                <a:gd name="connsiteX89" fmla="*/ 13648 w 3985147"/>
                <a:gd name="connsiteY89" fmla="*/ 1352588 h 2558624"/>
                <a:gd name="connsiteX90" fmla="*/ 0 w 3985147"/>
                <a:gd name="connsiteY90" fmla="*/ 1311645 h 2558624"/>
                <a:gd name="connsiteX91" fmla="*/ 13648 w 3985147"/>
                <a:gd name="connsiteY91" fmla="*/ 1038690 h 2558624"/>
                <a:gd name="connsiteX92" fmla="*/ 27296 w 3985147"/>
                <a:gd name="connsiteY92" fmla="*/ 997746 h 2558624"/>
                <a:gd name="connsiteX93" fmla="*/ 68239 w 3985147"/>
                <a:gd name="connsiteY93" fmla="*/ 970451 h 2558624"/>
                <a:gd name="connsiteX94" fmla="*/ 95535 w 3985147"/>
                <a:gd name="connsiteY94" fmla="*/ 929508 h 2558624"/>
                <a:gd name="connsiteX95" fmla="*/ 109183 w 3985147"/>
                <a:gd name="connsiteY95" fmla="*/ 888564 h 2558624"/>
                <a:gd name="connsiteX96" fmla="*/ 150126 w 3985147"/>
                <a:gd name="connsiteY96" fmla="*/ 861269 h 2558624"/>
                <a:gd name="connsiteX97" fmla="*/ 177421 w 3985147"/>
                <a:gd name="connsiteY97" fmla="*/ 779382 h 2558624"/>
                <a:gd name="connsiteX98" fmla="*/ 259308 w 3985147"/>
                <a:gd name="connsiteY98" fmla="*/ 724791 h 2558624"/>
                <a:gd name="connsiteX99" fmla="*/ 286603 w 3985147"/>
                <a:gd name="connsiteY99" fmla="*/ 683848 h 2558624"/>
                <a:gd name="connsiteX100" fmla="*/ 327547 w 3985147"/>
                <a:gd name="connsiteY100" fmla="*/ 656552 h 2558624"/>
                <a:gd name="connsiteX101" fmla="*/ 313899 w 3985147"/>
                <a:gd name="connsiteY101" fmla="*/ 683848 h 2558624"/>
                <a:gd name="connsiteX0" fmla="*/ 313899 w 3985147"/>
                <a:gd name="connsiteY0" fmla="*/ 683848 h 2558624"/>
                <a:gd name="connsiteX1" fmla="*/ 313899 w 3985147"/>
                <a:gd name="connsiteY1" fmla="*/ 683848 h 2558624"/>
                <a:gd name="connsiteX2" fmla="*/ 368490 w 3985147"/>
                <a:gd name="connsiteY2" fmla="*/ 574666 h 2558624"/>
                <a:gd name="connsiteX3" fmla="*/ 436351 w 3985147"/>
                <a:gd name="connsiteY3" fmla="*/ 383597 h 2558624"/>
                <a:gd name="connsiteX4" fmla="*/ 517764 w 3985147"/>
                <a:gd name="connsiteY4" fmla="*/ 233472 h 2558624"/>
                <a:gd name="connsiteX5" fmla="*/ 858200 w 3985147"/>
                <a:gd name="connsiteY5" fmla="*/ 1461 h 2558624"/>
                <a:gd name="connsiteX6" fmla="*/ 1255595 w 3985147"/>
                <a:gd name="connsiteY6" fmla="*/ 28755 h 2558624"/>
                <a:gd name="connsiteX7" fmla="*/ 1107077 w 3985147"/>
                <a:gd name="connsiteY7" fmla="*/ 1460 h 2558624"/>
                <a:gd name="connsiteX8" fmla="*/ 1378424 w 3985147"/>
                <a:gd name="connsiteY8" fmla="*/ 69699 h 2558624"/>
                <a:gd name="connsiteX9" fmla="*/ 1419368 w 3985147"/>
                <a:gd name="connsiteY9" fmla="*/ 96994 h 2558624"/>
                <a:gd name="connsiteX10" fmla="*/ 1501254 w 3985147"/>
                <a:gd name="connsiteY10" fmla="*/ 124290 h 2558624"/>
                <a:gd name="connsiteX11" fmla="*/ 1583141 w 3985147"/>
                <a:gd name="connsiteY11" fmla="*/ 178881 h 2558624"/>
                <a:gd name="connsiteX12" fmla="*/ 1665027 w 3985147"/>
                <a:gd name="connsiteY12" fmla="*/ 219824 h 2558624"/>
                <a:gd name="connsiteX13" fmla="*/ 1746914 w 3985147"/>
                <a:gd name="connsiteY13" fmla="*/ 233472 h 2558624"/>
                <a:gd name="connsiteX14" fmla="*/ 1924335 w 3985147"/>
                <a:gd name="connsiteY14" fmla="*/ 219824 h 2558624"/>
                <a:gd name="connsiteX15" fmla="*/ 2006221 w 3985147"/>
                <a:gd name="connsiteY15" fmla="*/ 192528 h 2558624"/>
                <a:gd name="connsiteX16" fmla="*/ 2088108 w 3985147"/>
                <a:gd name="connsiteY16" fmla="*/ 137937 h 2558624"/>
                <a:gd name="connsiteX17" fmla="*/ 2210938 w 3985147"/>
                <a:gd name="connsiteY17" fmla="*/ 69699 h 2558624"/>
                <a:gd name="connsiteX18" fmla="*/ 2251881 w 3985147"/>
                <a:gd name="connsiteY18" fmla="*/ 42403 h 2558624"/>
                <a:gd name="connsiteX19" fmla="*/ 2429302 w 3985147"/>
                <a:gd name="connsiteY19" fmla="*/ 1460 h 2558624"/>
                <a:gd name="connsiteX20" fmla="*/ 2852383 w 3985147"/>
                <a:gd name="connsiteY20" fmla="*/ 28755 h 2558624"/>
                <a:gd name="connsiteX21" fmla="*/ 2975212 w 3985147"/>
                <a:gd name="connsiteY21" fmla="*/ 83346 h 2558624"/>
                <a:gd name="connsiteX22" fmla="*/ 3016156 w 3985147"/>
                <a:gd name="connsiteY22" fmla="*/ 96994 h 2558624"/>
                <a:gd name="connsiteX23" fmla="*/ 3098042 w 3985147"/>
                <a:gd name="connsiteY23" fmla="*/ 137937 h 2558624"/>
                <a:gd name="connsiteX24" fmla="*/ 3138986 w 3985147"/>
                <a:gd name="connsiteY24" fmla="*/ 165233 h 2558624"/>
                <a:gd name="connsiteX25" fmla="*/ 3220872 w 3985147"/>
                <a:gd name="connsiteY25" fmla="*/ 192528 h 2558624"/>
                <a:gd name="connsiteX26" fmla="*/ 3302759 w 3985147"/>
                <a:gd name="connsiteY26" fmla="*/ 247119 h 2558624"/>
                <a:gd name="connsiteX27" fmla="*/ 3343702 w 3985147"/>
                <a:gd name="connsiteY27" fmla="*/ 260767 h 2558624"/>
                <a:gd name="connsiteX28" fmla="*/ 3384645 w 3985147"/>
                <a:gd name="connsiteY28" fmla="*/ 288063 h 2558624"/>
                <a:gd name="connsiteX29" fmla="*/ 3425589 w 3985147"/>
                <a:gd name="connsiteY29" fmla="*/ 301711 h 2558624"/>
                <a:gd name="connsiteX30" fmla="*/ 3466532 w 3985147"/>
                <a:gd name="connsiteY30" fmla="*/ 329006 h 2558624"/>
                <a:gd name="connsiteX31" fmla="*/ 3507475 w 3985147"/>
                <a:gd name="connsiteY31" fmla="*/ 342654 h 2558624"/>
                <a:gd name="connsiteX32" fmla="*/ 3589362 w 3985147"/>
                <a:gd name="connsiteY32" fmla="*/ 383597 h 2558624"/>
                <a:gd name="connsiteX33" fmla="*/ 3630305 w 3985147"/>
                <a:gd name="connsiteY33" fmla="*/ 424540 h 2558624"/>
                <a:gd name="connsiteX34" fmla="*/ 3712192 w 3985147"/>
                <a:gd name="connsiteY34" fmla="*/ 479131 h 2558624"/>
                <a:gd name="connsiteX35" fmla="*/ 3753135 w 3985147"/>
                <a:gd name="connsiteY35" fmla="*/ 520075 h 2558624"/>
                <a:gd name="connsiteX36" fmla="*/ 3794078 w 3985147"/>
                <a:gd name="connsiteY36" fmla="*/ 547370 h 2558624"/>
                <a:gd name="connsiteX37" fmla="*/ 3862317 w 3985147"/>
                <a:gd name="connsiteY37" fmla="*/ 629257 h 2558624"/>
                <a:gd name="connsiteX38" fmla="*/ 3889612 w 3985147"/>
                <a:gd name="connsiteY38" fmla="*/ 683848 h 2558624"/>
                <a:gd name="connsiteX39" fmla="*/ 3944203 w 3985147"/>
                <a:gd name="connsiteY39" fmla="*/ 765734 h 2558624"/>
                <a:gd name="connsiteX40" fmla="*/ 3971499 w 3985147"/>
                <a:gd name="connsiteY40" fmla="*/ 847621 h 2558624"/>
                <a:gd name="connsiteX41" fmla="*/ 3985147 w 3985147"/>
                <a:gd name="connsiteY41" fmla="*/ 970451 h 2558624"/>
                <a:gd name="connsiteX42" fmla="*/ 3971499 w 3985147"/>
                <a:gd name="connsiteY42" fmla="*/ 1229758 h 2558624"/>
                <a:gd name="connsiteX43" fmla="*/ 3916908 w 3985147"/>
                <a:gd name="connsiteY43" fmla="*/ 1352588 h 2558624"/>
                <a:gd name="connsiteX44" fmla="*/ 3875965 w 3985147"/>
                <a:gd name="connsiteY44" fmla="*/ 1366236 h 2558624"/>
                <a:gd name="connsiteX45" fmla="*/ 3835021 w 3985147"/>
                <a:gd name="connsiteY45" fmla="*/ 1393531 h 2558624"/>
                <a:gd name="connsiteX46" fmla="*/ 3794078 w 3985147"/>
                <a:gd name="connsiteY46" fmla="*/ 1407179 h 2558624"/>
                <a:gd name="connsiteX47" fmla="*/ 3753135 w 3985147"/>
                <a:gd name="connsiteY47" fmla="*/ 1434475 h 2558624"/>
                <a:gd name="connsiteX48" fmla="*/ 3385969 w 3985147"/>
                <a:gd name="connsiteY48" fmla="*/ 1461770 h 2558624"/>
                <a:gd name="connsiteX49" fmla="*/ 2960336 w 3985147"/>
                <a:gd name="connsiteY49" fmla="*/ 1352588 h 2558624"/>
                <a:gd name="connsiteX50" fmla="*/ 2511189 w 3985147"/>
                <a:gd name="connsiteY50" fmla="*/ 1489066 h 2558624"/>
                <a:gd name="connsiteX51" fmla="*/ 2456597 w 3985147"/>
                <a:gd name="connsiteY51" fmla="*/ 1502713 h 2558624"/>
                <a:gd name="connsiteX52" fmla="*/ 2415654 w 3985147"/>
                <a:gd name="connsiteY52" fmla="*/ 1530009 h 2558624"/>
                <a:gd name="connsiteX53" fmla="*/ 2320120 w 3985147"/>
                <a:gd name="connsiteY53" fmla="*/ 1570952 h 2558624"/>
                <a:gd name="connsiteX54" fmla="*/ 2224586 w 3985147"/>
                <a:gd name="connsiteY54" fmla="*/ 1625543 h 2558624"/>
                <a:gd name="connsiteX55" fmla="*/ 2169995 w 3985147"/>
                <a:gd name="connsiteY55" fmla="*/ 1666487 h 2558624"/>
                <a:gd name="connsiteX56" fmla="*/ 2088108 w 3985147"/>
                <a:gd name="connsiteY56" fmla="*/ 1693782 h 2558624"/>
                <a:gd name="connsiteX57" fmla="*/ 2006221 w 3985147"/>
                <a:gd name="connsiteY57" fmla="*/ 1762021 h 2558624"/>
                <a:gd name="connsiteX58" fmla="*/ 1965278 w 3985147"/>
                <a:gd name="connsiteY58" fmla="*/ 1789316 h 2558624"/>
                <a:gd name="connsiteX59" fmla="*/ 1897039 w 3985147"/>
                <a:gd name="connsiteY59" fmla="*/ 1843908 h 2558624"/>
                <a:gd name="connsiteX60" fmla="*/ 1869744 w 3985147"/>
                <a:gd name="connsiteY60" fmla="*/ 1884851 h 2558624"/>
                <a:gd name="connsiteX61" fmla="*/ 1828800 w 3985147"/>
                <a:gd name="connsiteY61" fmla="*/ 1912146 h 2558624"/>
                <a:gd name="connsiteX62" fmla="*/ 1733266 w 3985147"/>
                <a:gd name="connsiteY62" fmla="*/ 2034976 h 2558624"/>
                <a:gd name="connsiteX63" fmla="*/ 1678675 w 3985147"/>
                <a:gd name="connsiteY63" fmla="*/ 2116863 h 2558624"/>
                <a:gd name="connsiteX64" fmla="*/ 1624084 w 3985147"/>
                <a:gd name="connsiteY64" fmla="*/ 2198749 h 2558624"/>
                <a:gd name="connsiteX65" fmla="*/ 1596789 w 3985147"/>
                <a:gd name="connsiteY65" fmla="*/ 2239693 h 2558624"/>
                <a:gd name="connsiteX66" fmla="*/ 1555845 w 3985147"/>
                <a:gd name="connsiteY66" fmla="*/ 2280636 h 2558624"/>
                <a:gd name="connsiteX67" fmla="*/ 1528550 w 3985147"/>
                <a:gd name="connsiteY67" fmla="*/ 2321579 h 2558624"/>
                <a:gd name="connsiteX68" fmla="*/ 1446663 w 3985147"/>
                <a:gd name="connsiteY68" fmla="*/ 2376170 h 2558624"/>
                <a:gd name="connsiteX69" fmla="*/ 1364777 w 3985147"/>
                <a:gd name="connsiteY69" fmla="*/ 2417113 h 2558624"/>
                <a:gd name="connsiteX70" fmla="*/ 1159777 w 3985147"/>
                <a:gd name="connsiteY70" fmla="*/ 2553591 h 2558624"/>
                <a:gd name="connsiteX71" fmla="*/ 969085 w 3985147"/>
                <a:gd name="connsiteY71" fmla="*/ 2553591 h 2558624"/>
                <a:gd name="connsiteX72" fmla="*/ 736980 w 3985147"/>
                <a:gd name="connsiteY72" fmla="*/ 2485352 h 2558624"/>
                <a:gd name="connsiteX73" fmla="*/ 614150 w 3985147"/>
                <a:gd name="connsiteY73" fmla="*/ 2376170 h 2558624"/>
                <a:gd name="connsiteX74" fmla="*/ 586854 w 3985147"/>
                <a:gd name="connsiteY74" fmla="*/ 2335227 h 2558624"/>
                <a:gd name="connsiteX75" fmla="*/ 545911 w 3985147"/>
                <a:gd name="connsiteY75" fmla="*/ 2307931 h 2558624"/>
                <a:gd name="connsiteX76" fmla="*/ 518615 w 3985147"/>
                <a:gd name="connsiteY76" fmla="*/ 2266988 h 2558624"/>
                <a:gd name="connsiteX77" fmla="*/ 464024 w 3985147"/>
                <a:gd name="connsiteY77" fmla="*/ 2144158 h 2558624"/>
                <a:gd name="connsiteX78" fmla="*/ 423081 w 3985147"/>
                <a:gd name="connsiteY78" fmla="*/ 2048624 h 2558624"/>
                <a:gd name="connsiteX79" fmla="*/ 395786 w 3985147"/>
                <a:gd name="connsiteY79" fmla="*/ 2007681 h 2558624"/>
                <a:gd name="connsiteX80" fmla="*/ 368490 w 3985147"/>
                <a:gd name="connsiteY80" fmla="*/ 1925794 h 2558624"/>
                <a:gd name="connsiteX81" fmla="*/ 286603 w 3985147"/>
                <a:gd name="connsiteY81" fmla="*/ 1802964 h 2558624"/>
                <a:gd name="connsiteX82" fmla="*/ 232012 w 3985147"/>
                <a:gd name="connsiteY82" fmla="*/ 1721078 h 2558624"/>
                <a:gd name="connsiteX83" fmla="*/ 191069 w 3985147"/>
                <a:gd name="connsiteY83" fmla="*/ 1680134 h 2558624"/>
                <a:gd name="connsiteX84" fmla="*/ 136478 w 3985147"/>
                <a:gd name="connsiteY84" fmla="*/ 1598248 h 2558624"/>
                <a:gd name="connsiteX85" fmla="*/ 122830 w 3985147"/>
                <a:gd name="connsiteY85" fmla="*/ 1557305 h 2558624"/>
                <a:gd name="connsiteX86" fmla="*/ 68239 w 3985147"/>
                <a:gd name="connsiteY86" fmla="*/ 1475418 h 2558624"/>
                <a:gd name="connsiteX87" fmla="*/ 40944 w 3985147"/>
                <a:gd name="connsiteY87" fmla="*/ 1434475 h 2558624"/>
                <a:gd name="connsiteX88" fmla="*/ 13648 w 3985147"/>
                <a:gd name="connsiteY88" fmla="*/ 1352588 h 2558624"/>
                <a:gd name="connsiteX89" fmla="*/ 0 w 3985147"/>
                <a:gd name="connsiteY89" fmla="*/ 1311645 h 2558624"/>
                <a:gd name="connsiteX90" fmla="*/ 13648 w 3985147"/>
                <a:gd name="connsiteY90" fmla="*/ 1038690 h 2558624"/>
                <a:gd name="connsiteX91" fmla="*/ 27296 w 3985147"/>
                <a:gd name="connsiteY91" fmla="*/ 997746 h 2558624"/>
                <a:gd name="connsiteX92" fmla="*/ 68239 w 3985147"/>
                <a:gd name="connsiteY92" fmla="*/ 970451 h 2558624"/>
                <a:gd name="connsiteX93" fmla="*/ 95535 w 3985147"/>
                <a:gd name="connsiteY93" fmla="*/ 929508 h 2558624"/>
                <a:gd name="connsiteX94" fmla="*/ 109183 w 3985147"/>
                <a:gd name="connsiteY94" fmla="*/ 888564 h 2558624"/>
                <a:gd name="connsiteX95" fmla="*/ 150126 w 3985147"/>
                <a:gd name="connsiteY95" fmla="*/ 861269 h 2558624"/>
                <a:gd name="connsiteX96" fmla="*/ 177421 w 3985147"/>
                <a:gd name="connsiteY96" fmla="*/ 779382 h 2558624"/>
                <a:gd name="connsiteX97" fmla="*/ 259308 w 3985147"/>
                <a:gd name="connsiteY97" fmla="*/ 724791 h 2558624"/>
                <a:gd name="connsiteX98" fmla="*/ 286603 w 3985147"/>
                <a:gd name="connsiteY98" fmla="*/ 683848 h 2558624"/>
                <a:gd name="connsiteX99" fmla="*/ 327547 w 3985147"/>
                <a:gd name="connsiteY99" fmla="*/ 656552 h 2558624"/>
                <a:gd name="connsiteX100" fmla="*/ 313899 w 3985147"/>
                <a:gd name="connsiteY100" fmla="*/ 683848 h 2558624"/>
                <a:gd name="connsiteX0" fmla="*/ 313899 w 3985147"/>
                <a:gd name="connsiteY0" fmla="*/ 683848 h 2563214"/>
                <a:gd name="connsiteX1" fmla="*/ 313899 w 3985147"/>
                <a:gd name="connsiteY1" fmla="*/ 683848 h 2563214"/>
                <a:gd name="connsiteX2" fmla="*/ 368490 w 3985147"/>
                <a:gd name="connsiteY2" fmla="*/ 574666 h 2563214"/>
                <a:gd name="connsiteX3" fmla="*/ 436351 w 3985147"/>
                <a:gd name="connsiteY3" fmla="*/ 383597 h 2563214"/>
                <a:gd name="connsiteX4" fmla="*/ 517764 w 3985147"/>
                <a:gd name="connsiteY4" fmla="*/ 233472 h 2563214"/>
                <a:gd name="connsiteX5" fmla="*/ 858200 w 3985147"/>
                <a:gd name="connsiteY5" fmla="*/ 1461 h 2563214"/>
                <a:gd name="connsiteX6" fmla="*/ 1255595 w 3985147"/>
                <a:gd name="connsiteY6" fmla="*/ 28755 h 2563214"/>
                <a:gd name="connsiteX7" fmla="*/ 1107077 w 3985147"/>
                <a:gd name="connsiteY7" fmla="*/ 1460 h 2563214"/>
                <a:gd name="connsiteX8" fmla="*/ 1378424 w 3985147"/>
                <a:gd name="connsiteY8" fmla="*/ 69699 h 2563214"/>
                <a:gd name="connsiteX9" fmla="*/ 1419368 w 3985147"/>
                <a:gd name="connsiteY9" fmla="*/ 96994 h 2563214"/>
                <a:gd name="connsiteX10" fmla="*/ 1501254 w 3985147"/>
                <a:gd name="connsiteY10" fmla="*/ 124290 h 2563214"/>
                <a:gd name="connsiteX11" fmla="*/ 1583141 w 3985147"/>
                <a:gd name="connsiteY11" fmla="*/ 178881 h 2563214"/>
                <a:gd name="connsiteX12" fmla="*/ 1665027 w 3985147"/>
                <a:gd name="connsiteY12" fmla="*/ 219824 h 2563214"/>
                <a:gd name="connsiteX13" fmla="*/ 1746914 w 3985147"/>
                <a:gd name="connsiteY13" fmla="*/ 233472 h 2563214"/>
                <a:gd name="connsiteX14" fmla="*/ 1924335 w 3985147"/>
                <a:gd name="connsiteY14" fmla="*/ 219824 h 2563214"/>
                <a:gd name="connsiteX15" fmla="*/ 2006221 w 3985147"/>
                <a:gd name="connsiteY15" fmla="*/ 192528 h 2563214"/>
                <a:gd name="connsiteX16" fmla="*/ 2088108 w 3985147"/>
                <a:gd name="connsiteY16" fmla="*/ 137937 h 2563214"/>
                <a:gd name="connsiteX17" fmla="*/ 2210938 w 3985147"/>
                <a:gd name="connsiteY17" fmla="*/ 69699 h 2563214"/>
                <a:gd name="connsiteX18" fmla="*/ 2251881 w 3985147"/>
                <a:gd name="connsiteY18" fmla="*/ 42403 h 2563214"/>
                <a:gd name="connsiteX19" fmla="*/ 2429302 w 3985147"/>
                <a:gd name="connsiteY19" fmla="*/ 1460 h 2563214"/>
                <a:gd name="connsiteX20" fmla="*/ 2852383 w 3985147"/>
                <a:gd name="connsiteY20" fmla="*/ 28755 h 2563214"/>
                <a:gd name="connsiteX21" fmla="*/ 2975212 w 3985147"/>
                <a:gd name="connsiteY21" fmla="*/ 83346 h 2563214"/>
                <a:gd name="connsiteX22" fmla="*/ 3016156 w 3985147"/>
                <a:gd name="connsiteY22" fmla="*/ 96994 h 2563214"/>
                <a:gd name="connsiteX23" fmla="*/ 3098042 w 3985147"/>
                <a:gd name="connsiteY23" fmla="*/ 137937 h 2563214"/>
                <a:gd name="connsiteX24" fmla="*/ 3138986 w 3985147"/>
                <a:gd name="connsiteY24" fmla="*/ 165233 h 2563214"/>
                <a:gd name="connsiteX25" fmla="*/ 3220872 w 3985147"/>
                <a:gd name="connsiteY25" fmla="*/ 192528 h 2563214"/>
                <a:gd name="connsiteX26" fmla="*/ 3302759 w 3985147"/>
                <a:gd name="connsiteY26" fmla="*/ 247119 h 2563214"/>
                <a:gd name="connsiteX27" fmla="*/ 3343702 w 3985147"/>
                <a:gd name="connsiteY27" fmla="*/ 260767 h 2563214"/>
                <a:gd name="connsiteX28" fmla="*/ 3384645 w 3985147"/>
                <a:gd name="connsiteY28" fmla="*/ 288063 h 2563214"/>
                <a:gd name="connsiteX29" fmla="*/ 3425589 w 3985147"/>
                <a:gd name="connsiteY29" fmla="*/ 301711 h 2563214"/>
                <a:gd name="connsiteX30" fmla="*/ 3466532 w 3985147"/>
                <a:gd name="connsiteY30" fmla="*/ 329006 h 2563214"/>
                <a:gd name="connsiteX31" fmla="*/ 3507475 w 3985147"/>
                <a:gd name="connsiteY31" fmla="*/ 342654 h 2563214"/>
                <a:gd name="connsiteX32" fmla="*/ 3589362 w 3985147"/>
                <a:gd name="connsiteY32" fmla="*/ 383597 h 2563214"/>
                <a:gd name="connsiteX33" fmla="*/ 3630305 w 3985147"/>
                <a:gd name="connsiteY33" fmla="*/ 424540 h 2563214"/>
                <a:gd name="connsiteX34" fmla="*/ 3712192 w 3985147"/>
                <a:gd name="connsiteY34" fmla="*/ 479131 h 2563214"/>
                <a:gd name="connsiteX35" fmla="*/ 3753135 w 3985147"/>
                <a:gd name="connsiteY35" fmla="*/ 520075 h 2563214"/>
                <a:gd name="connsiteX36" fmla="*/ 3794078 w 3985147"/>
                <a:gd name="connsiteY36" fmla="*/ 547370 h 2563214"/>
                <a:gd name="connsiteX37" fmla="*/ 3862317 w 3985147"/>
                <a:gd name="connsiteY37" fmla="*/ 629257 h 2563214"/>
                <a:gd name="connsiteX38" fmla="*/ 3889612 w 3985147"/>
                <a:gd name="connsiteY38" fmla="*/ 683848 h 2563214"/>
                <a:gd name="connsiteX39" fmla="*/ 3944203 w 3985147"/>
                <a:gd name="connsiteY39" fmla="*/ 765734 h 2563214"/>
                <a:gd name="connsiteX40" fmla="*/ 3971499 w 3985147"/>
                <a:gd name="connsiteY40" fmla="*/ 847621 h 2563214"/>
                <a:gd name="connsiteX41" fmla="*/ 3985147 w 3985147"/>
                <a:gd name="connsiteY41" fmla="*/ 970451 h 2563214"/>
                <a:gd name="connsiteX42" fmla="*/ 3971499 w 3985147"/>
                <a:gd name="connsiteY42" fmla="*/ 1229758 h 2563214"/>
                <a:gd name="connsiteX43" fmla="*/ 3916908 w 3985147"/>
                <a:gd name="connsiteY43" fmla="*/ 1352588 h 2563214"/>
                <a:gd name="connsiteX44" fmla="*/ 3875965 w 3985147"/>
                <a:gd name="connsiteY44" fmla="*/ 1366236 h 2563214"/>
                <a:gd name="connsiteX45" fmla="*/ 3835021 w 3985147"/>
                <a:gd name="connsiteY45" fmla="*/ 1393531 h 2563214"/>
                <a:gd name="connsiteX46" fmla="*/ 3794078 w 3985147"/>
                <a:gd name="connsiteY46" fmla="*/ 1407179 h 2563214"/>
                <a:gd name="connsiteX47" fmla="*/ 3753135 w 3985147"/>
                <a:gd name="connsiteY47" fmla="*/ 1434475 h 2563214"/>
                <a:gd name="connsiteX48" fmla="*/ 3385969 w 3985147"/>
                <a:gd name="connsiteY48" fmla="*/ 1461770 h 2563214"/>
                <a:gd name="connsiteX49" fmla="*/ 2960336 w 3985147"/>
                <a:gd name="connsiteY49" fmla="*/ 1352588 h 2563214"/>
                <a:gd name="connsiteX50" fmla="*/ 2511189 w 3985147"/>
                <a:gd name="connsiteY50" fmla="*/ 1489066 h 2563214"/>
                <a:gd name="connsiteX51" fmla="*/ 2456597 w 3985147"/>
                <a:gd name="connsiteY51" fmla="*/ 1502713 h 2563214"/>
                <a:gd name="connsiteX52" fmla="*/ 2415654 w 3985147"/>
                <a:gd name="connsiteY52" fmla="*/ 1530009 h 2563214"/>
                <a:gd name="connsiteX53" fmla="*/ 2320120 w 3985147"/>
                <a:gd name="connsiteY53" fmla="*/ 1570952 h 2563214"/>
                <a:gd name="connsiteX54" fmla="*/ 2224586 w 3985147"/>
                <a:gd name="connsiteY54" fmla="*/ 1625543 h 2563214"/>
                <a:gd name="connsiteX55" fmla="*/ 2169995 w 3985147"/>
                <a:gd name="connsiteY55" fmla="*/ 1666487 h 2563214"/>
                <a:gd name="connsiteX56" fmla="*/ 2088108 w 3985147"/>
                <a:gd name="connsiteY56" fmla="*/ 1693782 h 2563214"/>
                <a:gd name="connsiteX57" fmla="*/ 2006221 w 3985147"/>
                <a:gd name="connsiteY57" fmla="*/ 1762021 h 2563214"/>
                <a:gd name="connsiteX58" fmla="*/ 1965278 w 3985147"/>
                <a:gd name="connsiteY58" fmla="*/ 1789316 h 2563214"/>
                <a:gd name="connsiteX59" fmla="*/ 1897039 w 3985147"/>
                <a:gd name="connsiteY59" fmla="*/ 1843908 h 2563214"/>
                <a:gd name="connsiteX60" fmla="*/ 1869744 w 3985147"/>
                <a:gd name="connsiteY60" fmla="*/ 1884851 h 2563214"/>
                <a:gd name="connsiteX61" fmla="*/ 1828800 w 3985147"/>
                <a:gd name="connsiteY61" fmla="*/ 1912146 h 2563214"/>
                <a:gd name="connsiteX62" fmla="*/ 1733266 w 3985147"/>
                <a:gd name="connsiteY62" fmla="*/ 2034976 h 2563214"/>
                <a:gd name="connsiteX63" fmla="*/ 1678675 w 3985147"/>
                <a:gd name="connsiteY63" fmla="*/ 2116863 h 2563214"/>
                <a:gd name="connsiteX64" fmla="*/ 1624084 w 3985147"/>
                <a:gd name="connsiteY64" fmla="*/ 2198749 h 2563214"/>
                <a:gd name="connsiteX65" fmla="*/ 1596789 w 3985147"/>
                <a:gd name="connsiteY65" fmla="*/ 2239693 h 2563214"/>
                <a:gd name="connsiteX66" fmla="*/ 1555845 w 3985147"/>
                <a:gd name="connsiteY66" fmla="*/ 2280636 h 2563214"/>
                <a:gd name="connsiteX67" fmla="*/ 1528550 w 3985147"/>
                <a:gd name="connsiteY67" fmla="*/ 2321579 h 2563214"/>
                <a:gd name="connsiteX68" fmla="*/ 1446663 w 3985147"/>
                <a:gd name="connsiteY68" fmla="*/ 2376170 h 2563214"/>
                <a:gd name="connsiteX69" fmla="*/ 1159777 w 3985147"/>
                <a:gd name="connsiteY69" fmla="*/ 2553591 h 2563214"/>
                <a:gd name="connsiteX70" fmla="*/ 969085 w 3985147"/>
                <a:gd name="connsiteY70" fmla="*/ 2553591 h 2563214"/>
                <a:gd name="connsiteX71" fmla="*/ 736980 w 3985147"/>
                <a:gd name="connsiteY71" fmla="*/ 2485352 h 2563214"/>
                <a:gd name="connsiteX72" fmla="*/ 614150 w 3985147"/>
                <a:gd name="connsiteY72" fmla="*/ 2376170 h 2563214"/>
                <a:gd name="connsiteX73" fmla="*/ 586854 w 3985147"/>
                <a:gd name="connsiteY73" fmla="*/ 2335227 h 2563214"/>
                <a:gd name="connsiteX74" fmla="*/ 545911 w 3985147"/>
                <a:gd name="connsiteY74" fmla="*/ 2307931 h 2563214"/>
                <a:gd name="connsiteX75" fmla="*/ 518615 w 3985147"/>
                <a:gd name="connsiteY75" fmla="*/ 2266988 h 2563214"/>
                <a:gd name="connsiteX76" fmla="*/ 464024 w 3985147"/>
                <a:gd name="connsiteY76" fmla="*/ 2144158 h 2563214"/>
                <a:gd name="connsiteX77" fmla="*/ 423081 w 3985147"/>
                <a:gd name="connsiteY77" fmla="*/ 2048624 h 2563214"/>
                <a:gd name="connsiteX78" fmla="*/ 395786 w 3985147"/>
                <a:gd name="connsiteY78" fmla="*/ 2007681 h 2563214"/>
                <a:gd name="connsiteX79" fmla="*/ 368490 w 3985147"/>
                <a:gd name="connsiteY79" fmla="*/ 1925794 h 2563214"/>
                <a:gd name="connsiteX80" fmla="*/ 286603 w 3985147"/>
                <a:gd name="connsiteY80" fmla="*/ 1802964 h 2563214"/>
                <a:gd name="connsiteX81" fmla="*/ 232012 w 3985147"/>
                <a:gd name="connsiteY81" fmla="*/ 1721078 h 2563214"/>
                <a:gd name="connsiteX82" fmla="*/ 191069 w 3985147"/>
                <a:gd name="connsiteY82" fmla="*/ 1680134 h 2563214"/>
                <a:gd name="connsiteX83" fmla="*/ 136478 w 3985147"/>
                <a:gd name="connsiteY83" fmla="*/ 1598248 h 2563214"/>
                <a:gd name="connsiteX84" fmla="*/ 122830 w 3985147"/>
                <a:gd name="connsiteY84" fmla="*/ 1557305 h 2563214"/>
                <a:gd name="connsiteX85" fmla="*/ 68239 w 3985147"/>
                <a:gd name="connsiteY85" fmla="*/ 1475418 h 2563214"/>
                <a:gd name="connsiteX86" fmla="*/ 40944 w 3985147"/>
                <a:gd name="connsiteY86" fmla="*/ 1434475 h 2563214"/>
                <a:gd name="connsiteX87" fmla="*/ 13648 w 3985147"/>
                <a:gd name="connsiteY87" fmla="*/ 1352588 h 2563214"/>
                <a:gd name="connsiteX88" fmla="*/ 0 w 3985147"/>
                <a:gd name="connsiteY88" fmla="*/ 1311645 h 2563214"/>
                <a:gd name="connsiteX89" fmla="*/ 13648 w 3985147"/>
                <a:gd name="connsiteY89" fmla="*/ 1038690 h 2563214"/>
                <a:gd name="connsiteX90" fmla="*/ 27296 w 3985147"/>
                <a:gd name="connsiteY90" fmla="*/ 997746 h 2563214"/>
                <a:gd name="connsiteX91" fmla="*/ 68239 w 3985147"/>
                <a:gd name="connsiteY91" fmla="*/ 970451 h 2563214"/>
                <a:gd name="connsiteX92" fmla="*/ 95535 w 3985147"/>
                <a:gd name="connsiteY92" fmla="*/ 929508 h 2563214"/>
                <a:gd name="connsiteX93" fmla="*/ 109183 w 3985147"/>
                <a:gd name="connsiteY93" fmla="*/ 888564 h 2563214"/>
                <a:gd name="connsiteX94" fmla="*/ 150126 w 3985147"/>
                <a:gd name="connsiteY94" fmla="*/ 861269 h 2563214"/>
                <a:gd name="connsiteX95" fmla="*/ 177421 w 3985147"/>
                <a:gd name="connsiteY95" fmla="*/ 779382 h 2563214"/>
                <a:gd name="connsiteX96" fmla="*/ 259308 w 3985147"/>
                <a:gd name="connsiteY96" fmla="*/ 724791 h 2563214"/>
                <a:gd name="connsiteX97" fmla="*/ 286603 w 3985147"/>
                <a:gd name="connsiteY97" fmla="*/ 683848 h 2563214"/>
                <a:gd name="connsiteX98" fmla="*/ 327547 w 3985147"/>
                <a:gd name="connsiteY98" fmla="*/ 656552 h 2563214"/>
                <a:gd name="connsiteX99" fmla="*/ 313899 w 3985147"/>
                <a:gd name="connsiteY99" fmla="*/ 683848 h 2563214"/>
                <a:gd name="connsiteX0" fmla="*/ 313899 w 3985147"/>
                <a:gd name="connsiteY0" fmla="*/ 683848 h 2557759"/>
                <a:gd name="connsiteX1" fmla="*/ 313899 w 3985147"/>
                <a:gd name="connsiteY1" fmla="*/ 683848 h 2557759"/>
                <a:gd name="connsiteX2" fmla="*/ 368490 w 3985147"/>
                <a:gd name="connsiteY2" fmla="*/ 574666 h 2557759"/>
                <a:gd name="connsiteX3" fmla="*/ 436351 w 3985147"/>
                <a:gd name="connsiteY3" fmla="*/ 383597 h 2557759"/>
                <a:gd name="connsiteX4" fmla="*/ 517764 w 3985147"/>
                <a:gd name="connsiteY4" fmla="*/ 233472 h 2557759"/>
                <a:gd name="connsiteX5" fmla="*/ 858200 w 3985147"/>
                <a:gd name="connsiteY5" fmla="*/ 1461 h 2557759"/>
                <a:gd name="connsiteX6" fmla="*/ 1255595 w 3985147"/>
                <a:gd name="connsiteY6" fmla="*/ 28755 h 2557759"/>
                <a:gd name="connsiteX7" fmla="*/ 1107077 w 3985147"/>
                <a:gd name="connsiteY7" fmla="*/ 1460 h 2557759"/>
                <a:gd name="connsiteX8" fmla="*/ 1378424 w 3985147"/>
                <a:gd name="connsiteY8" fmla="*/ 69699 h 2557759"/>
                <a:gd name="connsiteX9" fmla="*/ 1419368 w 3985147"/>
                <a:gd name="connsiteY9" fmla="*/ 96994 h 2557759"/>
                <a:gd name="connsiteX10" fmla="*/ 1501254 w 3985147"/>
                <a:gd name="connsiteY10" fmla="*/ 124290 h 2557759"/>
                <a:gd name="connsiteX11" fmla="*/ 1583141 w 3985147"/>
                <a:gd name="connsiteY11" fmla="*/ 178881 h 2557759"/>
                <a:gd name="connsiteX12" fmla="*/ 1665027 w 3985147"/>
                <a:gd name="connsiteY12" fmla="*/ 219824 h 2557759"/>
                <a:gd name="connsiteX13" fmla="*/ 1746914 w 3985147"/>
                <a:gd name="connsiteY13" fmla="*/ 233472 h 2557759"/>
                <a:gd name="connsiteX14" fmla="*/ 1924335 w 3985147"/>
                <a:gd name="connsiteY14" fmla="*/ 219824 h 2557759"/>
                <a:gd name="connsiteX15" fmla="*/ 2006221 w 3985147"/>
                <a:gd name="connsiteY15" fmla="*/ 192528 h 2557759"/>
                <a:gd name="connsiteX16" fmla="*/ 2088108 w 3985147"/>
                <a:gd name="connsiteY16" fmla="*/ 137937 h 2557759"/>
                <a:gd name="connsiteX17" fmla="*/ 2210938 w 3985147"/>
                <a:gd name="connsiteY17" fmla="*/ 69699 h 2557759"/>
                <a:gd name="connsiteX18" fmla="*/ 2251881 w 3985147"/>
                <a:gd name="connsiteY18" fmla="*/ 42403 h 2557759"/>
                <a:gd name="connsiteX19" fmla="*/ 2429302 w 3985147"/>
                <a:gd name="connsiteY19" fmla="*/ 1460 h 2557759"/>
                <a:gd name="connsiteX20" fmla="*/ 2852383 w 3985147"/>
                <a:gd name="connsiteY20" fmla="*/ 28755 h 2557759"/>
                <a:gd name="connsiteX21" fmla="*/ 2975212 w 3985147"/>
                <a:gd name="connsiteY21" fmla="*/ 83346 h 2557759"/>
                <a:gd name="connsiteX22" fmla="*/ 3016156 w 3985147"/>
                <a:gd name="connsiteY22" fmla="*/ 96994 h 2557759"/>
                <a:gd name="connsiteX23" fmla="*/ 3098042 w 3985147"/>
                <a:gd name="connsiteY23" fmla="*/ 137937 h 2557759"/>
                <a:gd name="connsiteX24" fmla="*/ 3138986 w 3985147"/>
                <a:gd name="connsiteY24" fmla="*/ 165233 h 2557759"/>
                <a:gd name="connsiteX25" fmla="*/ 3220872 w 3985147"/>
                <a:gd name="connsiteY25" fmla="*/ 192528 h 2557759"/>
                <a:gd name="connsiteX26" fmla="*/ 3302759 w 3985147"/>
                <a:gd name="connsiteY26" fmla="*/ 247119 h 2557759"/>
                <a:gd name="connsiteX27" fmla="*/ 3343702 w 3985147"/>
                <a:gd name="connsiteY27" fmla="*/ 260767 h 2557759"/>
                <a:gd name="connsiteX28" fmla="*/ 3384645 w 3985147"/>
                <a:gd name="connsiteY28" fmla="*/ 288063 h 2557759"/>
                <a:gd name="connsiteX29" fmla="*/ 3425589 w 3985147"/>
                <a:gd name="connsiteY29" fmla="*/ 301711 h 2557759"/>
                <a:gd name="connsiteX30" fmla="*/ 3466532 w 3985147"/>
                <a:gd name="connsiteY30" fmla="*/ 329006 h 2557759"/>
                <a:gd name="connsiteX31" fmla="*/ 3507475 w 3985147"/>
                <a:gd name="connsiteY31" fmla="*/ 342654 h 2557759"/>
                <a:gd name="connsiteX32" fmla="*/ 3589362 w 3985147"/>
                <a:gd name="connsiteY32" fmla="*/ 383597 h 2557759"/>
                <a:gd name="connsiteX33" fmla="*/ 3630305 w 3985147"/>
                <a:gd name="connsiteY33" fmla="*/ 424540 h 2557759"/>
                <a:gd name="connsiteX34" fmla="*/ 3712192 w 3985147"/>
                <a:gd name="connsiteY34" fmla="*/ 479131 h 2557759"/>
                <a:gd name="connsiteX35" fmla="*/ 3753135 w 3985147"/>
                <a:gd name="connsiteY35" fmla="*/ 520075 h 2557759"/>
                <a:gd name="connsiteX36" fmla="*/ 3794078 w 3985147"/>
                <a:gd name="connsiteY36" fmla="*/ 547370 h 2557759"/>
                <a:gd name="connsiteX37" fmla="*/ 3862317 w 3985147"/>
                <a:gd name="connsiteY37" fmla="*/ 629257 h 2557759"/>
                <a:gd name="connsiteX38" fmla="*/ 3889612 w 3985147"/>
                <a:gd name="connsiteY38" fmla="*/ 683848 h 2557759"/>
                <a:gd name="connsiteX39" fmla="*/ 3944203 w 3985147"/>
                <a:gd name="connsiteY39" fmla="*/ 765734 h 2557759"/>
                <a:gd name="connsiteX40" fmla="*/ 3971499 w 3985147"/>
                <a:gd name="connsiteY40" fmla="*/ 847621 h 2557759"/>
                <a:gd name="connsiteX41" fmla="*/ 3985147 w 3985147"/>
                <a:gd name="connsiteY41" fmla="*/ 970451 h 2557759"/>
                <a:gd name="connsiteX42" fmla="*/ 3971499 w 3985147"/>
                <a:gd name="connsiteY42" fmla="*/ 1229758 h 2557759"/>
                <a:gd name="connsiteX43" fmla="*/ 3916908 w 3985147"/>
                <a:gd name="connsiteY43" fmla="*/ 1352588 h 2557759"/>
                <a:gd name="connsiteX44" fmla="*/ 3875965 w 3985147"/>
                <a:gd name="connsiteY44" fmla="*/ 1366236 h 2557759"/>
                <a:gd name="connsiteX45" fmla="*/ 3835021 w 3985147"/>
                <a:gd name="connsiteY45" fmla="*/ 1393531 h 2557759"/>
                <a:gd name="connsiteX46" fmla="*/ 3794078 w 3985147"/>
                <a:gd name="connsiteY46" fmla="*/ 1407179 h 2557759"/>
                <a:gd name="connsiteX47" fmla="*/ 3753135 w 3985147"/>
                <a:gd name="connsiteY47" fmla="*/ 1434475 h 2557759"/>
                <a:gd name="connsiteX48" fmla="*/ 3385969 w 3985147"/>
                <a:gd name="connsiteY48" fmla="*/ 1461770 h 2557759"/>
                <a:gd name="connsiteX49" fmla="*/ 2960336 w 3985147"/>
                <a:gd name="connsiteY49" fmla="*/ 1352588 h 2557759"/>
                <a:gd name="connsiteX50" fmla="*/ 2511189 w 3985147"/>
                <a:gd name="connsiteY50" fmla="*/ 1489066 h 2557759"/>
                <a:gd name="connsiteX51" fmla="*/ 2456597 w 3985147"/>
                <a:gd name="connsiteY51" fmla="*/ 1502713 h 2557759"/>
                <a:gd name="connsiteX52" fmla="*/ 2415654 w 3985147"/>
                <a:gd name="connsiteY52" fmla="*/ 1530009 h 2557759"/>
                <a:gd name="connsiteX53" fmla="*/ 2320120 w 3985147"/>
                <a:gd name="connsiteY53" fmla="*/ 1570952 h 2557759"/>
                <a:gd name="connsiteX54" fmla="*/ 2224586 w 3985147"/>
                <a:gd name="connsiteY54" fmla="*/ 1625543 h 2557759"/>
                <a:gd name="connsiteX55" fmla="*/ 2169995 w 3985147"/>
                <a:gd name="connsiteY55" fmla="*/ 1666487 h 2557759"/>
                <a:gd name="connsiteX56" fmla="*/ 2088108 w 3985147"/>
                <a:gd name="connsiteY56" fmla="*/ 1693782 h 2557759"/>
                <a:gd name="connsiteX57" fmla="*/ 2006221 w 3985147"/>
                <a:gd name="connsiteY57" fmla="*/ 1762021 h 2557759"/>
                <a:gd name="connsiteX58" fmla="*/ 1965278 w 3985147"/>
                <a:gd name="connsiteY58" fmla="*/ 1789316 h 2557759"/>
                <a:gd name="connsiteX59" fmla="*/ 1897039 w 3985147"/>
                <a:gd name="connsiteY59" fmla="*/ 1843908 h 2557759"/>
                <a:gd name="connsiteX60" fmla="*/ 1869744 w 3985147"/>
                <a:gd name="connsiteY60" fmla="*/ 1884851 h 2557759"/>
                <a:gd name="connsiteX61" fmla="*/ 1828800 w 3985147"/>
                <a:gd name="connsiteY61" fmla="*/ 1912146 h 2557759"/>
                <a:gd name="connsiteX62" fmla="*/ 1733266 w 3985147"/>
                <a:gd name="connsiteY62" fmla="*/ 2034976 h 2557759"/>
                <a:gd name="connsiteX63" fmla="*/ 1678675 w 3985147"/>
                <a:gd name="connsiteY63" fmla="*/ 2116863 h 2557759"/>
                <a:gd name="connsiteX64" fmla="*/ 1624084 w 3985147"/>
                <a:gd name="connsiteY64" fmla="*/ 2198749 h 2557759"/>
                <a:gd name="connsiteX65" fmla="*/ 1596789 w 3985147"/>
                <a:gd name="connsiteY65" fmla="*/ 2239693 h 2557759"/>
                <a:gd name="connsiteX66" fmla="*/ 1555845 w 3985147"/>
                <a:gd name="connsiteY66" fmla="*/ 2280636 h 2557759"/>
                <a:gd name="connsiteX67" fmla="*/ 1528550 w 3985147"/>
                <a:gd name="connsiteY67" fmla="*/ 2321579 h 2557759"/>
                <a:gd name="connsiteX68" fmla="*/ 1392450 w 3985147"/>
                <a:gd name="connsiteY68" fmla="*/ 2458057 h 2557759"/>
                <a:gd name="connsiteX69" fmla="*/ 1159777 w 3985147"/>
                <a:gd name="connsiteY69" fmla="*/ 2553591 h 2557759"/>
                <a:gd name="connsiteX70" fmla="*/ 969085 w 3985147"/>
                <a:gd name="connsiteY70" fmla="*/ 2553591 h 2557759"/>
                <a:gd name="connsiteX71" fmla="*/ 736980 w 3985147"/>
                <a:gd name="connsiteY71" fmla="*/ 2485352 h 2557759"/>
                <a:gd name="connsiteX72" fmla="*/ 614150 w 3985147"/>
                <a:gd name="connsiteY72" fmla="*/ 2376170 h 2557759"/>
                <a:gd name="connsiteX73" fmla="*/ 586854 w 3985147"/>
                <a:gd name="connsiteY73" fmla="*/ 2335227 h 2557759"/>
                <a:gd name="connsiteX74" fmla="*/ 545911 w 3985147"/>
                <a:gd name="connsiteY74" fmla="*/ 2307931 h 2557759"/>
                <a:gd name="connsiteX75" fmla="*/ 518615 w 3985147"/>
                <a:gd name="connsiteY75" fmla="*/ 2266988 h 2557759"/>
                <a:gd name="connsiteX76" fmla="*/ 464024 w 3985147"/>
                <a:gd name="connsiteY76" fmla="*/ 2144158 h 2557759"/>
                <a:gd name="connsiteX77" fmla="*/ 423081 w 3985147"/>
                <a:gd name="connsiteY77" fmla="*/ 2048624 h 2557759"/>
                <a:gd name="connsiteX78" fmla="*/ 395786 w 3985147"/>
                <a:gd name="connsiteY78" fmla="*/ 2007681 h 2557759"/>
                <a:gd name="connsiteX79" fmla="*/ 368490 w 3985147"/>
                <a:gd name="connsiteY79" fmla="*/ 1925794 h 2557759"/>
                <a:gd name="connsiteX80" fmla="*/ 286603 w 3985147"/>
                <a:gd name="connsiteY80" fmla="*/ 1802964 h 2557759"/>
                <a:gd name="connsiteX81" fmla="*/ 232012 w 3985147"/>
                <a:gd name="connsiteY81" fmla="*/ 1721078 h 2557759"/>
                <a:gd name="connsiteX82" fmla="*/ 191069 w 3985147"/>
                <a:gd name="connsiteY82" fmla="*/ 1680134 h 2557759"/>
                <a:gd name="connsiteX83" fmla="*/ 136478 w 3985147"/>
                <a:gd name="connsiteY83" fmla="*/ 1598248 h 2557759"/>
                <a:gd name="connsiteX84" fmla="*/ 122830 w 3985147"/>
                <a:gd name="connsiteY84" fmla="*/ 1557305 h 2557759"/>
                <a:gd name="connsiteX85" fmla="*/ 68239 w 3985147"/>
                <a:gd name="connsiteY85" fmla="*/ 1475418 h 2557759"/>
                <a:gd name="connsiteX86" fmla="*/ 40944 w 3985147"/>
                <a:gd name="connsiteY86" fmla="*/ 1434475 h 2557759"/>
                <a:gd name="connsiteX87" fmla="*/ 13648 w 3985147"/>
                <a:gd name="connsiteY87" fmla="*/ 1352588 h 2557759"/>
                <a:gd name="connsiteX88" fmla="*/ 0 w 3985147"/>
                <a:gd name="connsiteY88" fmla="*/ 1311645 h 2557759"/>
                <a:gd name="connsiteX89" fmla="*/ 13648 w 3985147"/>
                <a:gd name="connsiteY89" fmla="*/ 1038690 h 2557759"/>
                <a:gd name="connsiteX90" fmla="*/ 27296 w 3985147"/>
                <a:gd name="connsiteY90" fmla="*/ 997746 h 2557759"/>
                <a:gd name="connsiteX91" fmla="*/ 68239 w 3985147"/>
                <a:gd name="connsiteY91" fmla="*/ 970451 h 2557759"/>
                <a:gd name="connsiteX92" fmla="*/ 95535 w 3985147"/>
                <a:gd name="connsiteY92" fmla="*/ 929508 h 2557759"/>
                <a:gd name="connsiteX93" fmla="*/ 109183 w 3985147"/>
                <a:gd name="connsiteY93" fmla="*/ 888564 h 2557759"/>
                <a:gd name="connsiteX94" fmla="*/ 150126 w 3985147"/>
                <a:gd name="connsiteY94" fmla="*/ 861269 h 2557759"/>
                <a:gd name="connsiteX95" fmla="*/ 177421 w 3985147"/>
                <a:gd name="connsiteY95" fmla="*/ 779382 h 2557759"/>
                <a:gd name="connsiteX96" fmla="*/ 259308 w 3985147"/>
                <a:gd name="connsiteY96" fmla="*/ 724791 h 2557759"/>
                <a:gd name="connsiteX97" fmla="*/ 286603 w 3985147"/>
                <a:gd name="connsiteY97" fmla="*/ 683848 h 2557759"/>
                <a:gd name="connsiteX98" fmla="*/ 327547 w 3985147"/>
                <a:gd name="connsiteY98" fmla="*/ 656552 h 2557759"/>
                <a:gd name="connsiteX99" fmla="*/ 313899 w 3985147"/>
                <a:gd name="connsiteY99" fmla="*/ 683848 h 2557759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485352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608182"/>
                <a:gd name="connsiteX1" fmla="*/ 313899 w 3985147"/>
                <a:gd name="connsiteY1" fmla="*/ 683848 h 2608182"/>
                <a:gd name="connsiteX2" fmla="*/ 368490 w 3985147"/>
                <a:gd name="connsiteY2" fmla="*/ 574666 h 2608182"/>
                <a:gd name="connsiteX3" fmla="*/ 436351 w 3985147"/>
                <a:gd name="connsiteY3" fmla="*/ 383597 h 2608182"/>
                <a:gd name="connsiteX4" fmla="*/ 517764 w 3985147"/>
                <a:gd name="connsiteY4" fmla="*/ 233472 h 2608182"/>
                <a:gd name="connsiteX5" fmla="*/ 858200 w 3985147"/>
                <a:gd name="connsiteY5" fmla="*/ 1461 h 2608182"/>
                <a:gd name="connsiteX6" fmla="*/ 1255595 w 3985147"/>
                <a:gd name="connsiteY6" fmla="*/ 28755 h 2608182"/>
                <a:gd name="connsiteX7" fmla="*/ 1107077 w 3985147"/>
                <a:gd name="connsiteY7" fmla="*/ 1460 h 2608182"/>
                <a:gd name="connsiteX8" fmla="*/ 1378424 w 3985147"/>
                <a:gd name="connsiteY8" fmla="*/ 69699 h 2608182"/>
                <a:gd name="connsiteX9" fmla="*/ 1419368 w 3985147"/>
                <a:gd name="connsiteY9" fmla="*/ 96994 h 2608182"/>
                <a:gd name="connsiteX10" fmla="*/ 1501254 w 3985147"/>
                <a:gd name="connsiteY10" fmla="*/ 124290 h 2608182"/>
                <a:gd name="connsiteX11" fmla="*/ 1583141 w 3985147"/>
                <a:gd name="connsiteY11" fmla="*/ 178881 h 2608182"/>
                <a:gd name="connsiteX12" fmla="*/ 1665027 w 3985147"/>
                <a:gd name="connsiteY12" fmla="*/ 219824 h 2608182"/>
                <a:gd name="connsiteX13" fmla="*/ 1746914 w 3985147"/>
                <a:gd name="connsiteY13" fmla="*/ 233472 h 2608182"/>
                <a:gd name="connsiteX14" fmla="*/ 1924335 w 3985147"/>
                <a:gd name="connsiteY14" fmla="*/ 219824 h 2608182"/>
                <a:gd name="connsiteX15" fmla="*/ 2006221 w 3985147"/>
                <a:gd name="connsiteY15" fmla="*/ 192528 h 2608182"/>
                <a:gd name="connsiteX16" fmla="*/ 2088108 w 3985147"/>
                <a:gd name="connsiteY16" fmla="*/ 137937 h 2608182"/>
                <a:gd name="connsiteX17" fmla="*/ 2210938 w 3985147"/>
                <a:gd name="connsiteY17" fmla="*/ 69699 h 2608182"/>
                <a:gd name="connsiteX18" fmla="*/ 2251881 w 3985147"/>
                <a:gd name="connsiteY18" fmla="*/ 42403 h 2608182"/>
                <a:gd name="connsiteX19" fmla="*/ 2429302 w 3985147"/>
                <a:gd name="connsiteY19" fmla="*/ 1460 h 2608182"/>
                <a:gd name="connsiteX20" fmla="*/ 2852383 w 3985147"/>
                <a:gd name="connsiteY20" fmla="*/ 28755 h 2608182"/>
                <a:gd name="connsiteX21" fmla="*/ 2975212 w 3985147"/>
                <a:gd name="connsiteY21" fmla="*/ 83346 h 2608182"/>
                <a:gd name="connsiteX22" fmla="*/ 3016156 w 3985147"/>
                <a:gd name="connsiteY22" fmla="*/ 96994 h 2608182"/>
                <a:gd name="connsiteX23" fmla="*/ 3098042 w 3985147"/>
                <a:gd name="connsiteY23" fmla="*/ 137937 h 2608182"/>
                <a:gd name="connsiteX24" fmla="*/ 3138986 w 3985147"/>
                <a:gd name="connsiteY24" fmla="*/ 165233 h 2608182"/>
                <a:gd name="connsiteX25" fmla="*/ 3220872 w 3985147"/>
                <a:gd name="connsiteY25" fmla="*/ 192528 h 2608182"/>
                <a:gd name="connsiteX26" fmla="*/ 3302759 w 3985147"/>
                <a:gd name="connsiteY26" fmla="*/ 247119 h 2608182"/>
                <a:gd name="connsiteX27" fmla="*/ 3343702 w 3985147"/>
                <a:gd name="connsiteY27" fmla="*/ 260767 h 2608182"/>
                <a:gd name="connsiteX28" fmla="*/ 3384645 w 3985147"/>
                <a:gd name="connsiteY28" fmla="*/ 288063 h 2608182"/>
                <a:gd name="connsiteX29" fmla="*/ 3425589 w 3985147"/>
                <a:gd name="connsiteY29" fmla="*/ 301711 h 2608182"/>
                <a:gd name="connsiteX30" fmla="*/ 3466532 w 3985147"/>
                <a:gd name="connsiteY30" fmla="*/ 329006 h 2608182"/>
                <a:gd name="connsiteX31" fmla="*/ 3507475 w 3985147"/>
                <a:gd name="connsiteY31" fmla="*/ 342654 h 2608182"/>
                <a:gd name="connsiteX32" fmla="*/ 3589362 w 3985147"/>
                <a:gd name="connsiteY32" fmla="*/ 383597 h 2608182"/>
                <a:gd name="connsiteX33" fmla="*/ 3630305 w 3985147"/>
                <a:gd name="connsiteY33" fmla="*/ 424540 h 2608182"/>
                <a:gd name="connsiteX34" fmla="*/ 3712192 w 3985147"/>
                <a:gd name="connsiteY34" fmla="*/ 479131 h 2608182"/>
                <a:gd name="connsiteX35" fmla="*/ 3753135 w 3985147"/>
                <a:gd name="connsiteY35" fmla="*/ 520075 h 2608182"/>
                <a:gd name="connsiteX36" fmla="*/ 3794078 w 3985147"/>
                <a:gd name="connsiteY36" fmla="*/ 547370 h 2608182"/>
                <a:gd name="connsiteX37" fmla="*/ 3862317 w 3985147"/>
                <a:gd name="connsiteY37" fmla="*/ 629257 h 2608182"/>
                <a:gd name="connsiteX38" fmla="*/ 3889612 w 3985147"/>
                <a:gd name="connsiteY38" fmla="*/ 683848 h 2608182"/>
                <a:gd name="connsiteX39" fmla="*/ 3944203 w 3985147"/>
                <a:gd name="connsiteY39" fmla="*/ 765734 h 2608182"/>
                <a:gd name="connsiteX40" fmla="*/ 3971499 w 3985147"/>
                <a:gd name="connsiteY40" fmla="*/ 847621 h 2608182"/>
                <a:gd name="connsiteX41" fmla="*/ 3985147 w 3985147"/>
                <a:gd name="connsiteY41" fmla="*/ 970451 h 2608182"/>
                <a:gd name="connsiteX42" fmla="*/ 3971499 w 3985147"/>
                <a:gd name="connsiteY42" fmla="*/ 1229758 h 2608182"/>
                <a:gd name="connsiteX43" fmla="*/ 3916908 w 3985147"/>
                <a:gd name="connsiteY43" fmla="*/ 1352588 h 2608182"/>
                <a:gd name="connsiteX44" fmla="*/ 3875965 w 3985147"/>
                <a:gd name="connsiteY44" fmla="*/ 1366236 h 2608182"/>
                <a:gd name="connsiteX45" fmla="*/ 3835021 w 3985147"/>
                <a:gd name="connsiteY45" fmla="*/ 1393531 h 2608182"/>
                <a:gd name="connsiteX46" fmla="*/ 3794078 w 3985147"/>
                <a:gd name="connsiteY46" fmla="*/ 1407179 h 2608182"/>
                <a:gd name="connsiteX47" fmla="*/ 3753135 w 3985147"/>
                <a:gd name="connsiteY47" fmla="*/ 1434475 h 2608182"/>
                <a:gd name="connsiteX48" fmla="*/ 3385969 w 3985147"/>
                <a:gd name="connsiteY48" fmla="*/ 1461770 h 2608182"/>
                <a:gd name="connsiteX49" fmla="*/ 2960336 w 3985147"/>
                <a:gd name="connsiteY49" fmla="*/ 1352588 h 2608182"/>
                <a:gd name="connsiteX50" fmla="*/ 2511189 w 3985147"/>
                <a:gd name="connsiteY50" fmla="*/ 1489066 h 2608182"/>
                <a:gd name="connsiteX51" fmla="*/ 2456597 w 3985147"/>
                <a:gd name="connsiteY51" fmla="*/ 1502713 h 2608182"/>
                <a:gd name="connsiteX52" fmla="*/ 2415654 w 3985147"/>
                <a:gd name="connsiteY52" fmla="*/ 1530009 h 2608182"/>
                <a:gd name="connsiteX53" fmla="*/ 2320120 w 3985147"/>
                <a:gd name="connsiteY53" fmla="*/ 1570952 h 2608182"/>
                <a:gd name="connsiteX54" fmla="*/ 2224586 w 3985147"/>
                <a:gd name="connsiteY54" fmla="*/ 1625543 h 2608182"/>
                <a:gd name="connsiteX55" fmla="*/ 2169995 w 3985147"/>
                <a:gd name="connsiteY55" fmla="*/ 1666487 h 2608182"/>
                <a:gd name="connsiteX56" fmla="*/ 2088108 w 3985147"/>
                <a:gd name="connsiteY56" fmla="*/ 1693782 h 2608182"/>
                <a:gd name="connsiteX57" fmla="*/ 2006221 w 3985147"/>
                <a:gd name="connsiteY57" fmla="*/ 1762021 h 2608182"/>
                <a:gd name="connsiteX58" fmla="*/ 1965278 w 3985147"/>
                <a:gd name="connsiteY58" fmla="*/ 1789316 h 2608182"/>
                <a:gd name="connsiteX59" fmla="*/ 1897039 w 3985147"/>
                <a:gd name="connsiteY59" fmla="*/ 1843908 h 2608182"/>
                <a:gd name="connsiteX60" fmla="*/ 1869744 w 3985147"/>
                <a:gd name="connsiteY60" fmla="*/ 1884851 h 2608182"/>
                <a:gd name="connsiteX61" fmla="*/ 1828800 w 3985147"/>
                <a:gd name="connsiteY61" fmla="*/ 1912146 h 2608182"/>
                <a:gd name="connsiteX62" fmla="*/ 1733266 w 3985147"/>
                <a:gd name="connsiteY62" fmla="*/ 2034976 h 2608182"/>
                <a:gd name="connsiteX63" fmla="*/ 1678675 w 3985147"/>
                <a:gd name="connsiteY63" fmla="*/ 2116863 h 2608182"/>
                <a:gd name="connsiteX64" fmla="*/ 1624084 w 3985147"/>
                <a:gd name="connsiteY64" fmla="*/ 2198749 h 2608182"/>
                <a:gd name="connsiteX65" fmla="*/ 1596789 w 3985147"/>
                <a:gd name="connsiteY65" fmla="*/ 2239693 h 2608182"/>
                <a:gd name="connsiteX66" fmla="*/ 1555845 w 3985147"/>
                <a:gd name="connsiteY66" fmla="*/ 2280636 h 2608182"/>
                <a:gd name="connsiteX67" fmla="*/ 1528550 w 3985147"/>
                <a:gd name="connsiteY67" fmla="*/ 2321579 h 2608182"/>
                <a:gd name="connsiteX68" fmla="*/ 1392450 w 3985147"/>
                <a:gd name="connsiteY68" fmla="*/ 2458057 h 2608182"/>
                <a:gd name="connsiteX69" fmla="*/ 1159777 w 3985147"/>
                <a:gd name="connsiteY69" fmla="*/ 2553591 h 2608182"/>
                <a:gd name="connsiteX70" fmla="*/ 941978 w 3985147"/>
                <a:gd name="connsiteY70" fmla="*/ 2608182 h 2608182"/>
                <a:gd name="connsiteX71" fmla="*/ 736980 w 3985147"/>
                <a:gd name="connsiteY71" fmla="*/ 2512648 h 2608182"/>
                <a:gd name="connsiteX72" fmla="*/ 614150 w 3985147"/>
                <a:gd name="connsiteY72" fmla="*/ 2376170 h 2608182"/>
                <a:gd name="connsiteX73" fmla="*/ 586854 w 3985147"/>
                <a:gd name="connsiteY73" fmla="*/ 2335227 h 2608182"/>
                <a:gd name="connsiteX74" fmla="*/ 545911 w 3985147"/>
                <a:gd name="connsiteY74" fmla="*/ 2307931 h 2608182"/>
                <a:gd name="connsiteX75" fmla="*/ 518615 w 3985147"/>
                <a:gd name="connsiteY75" fmla="*/ 2266988 h 2608182"/>
                <a:gd name="connsiteX76" fmla="*/ 464024 w 3985147"/>
                <a:gd name="connsiteY76" fmla="*/ 2144158 h 2608182"/>
                <a:gd name="connsiteX77" fmla="*/ 423081 w 3985147"/>
                <a:gd name="connsiteY77" fmla="*/ 2048624 h 2608182"/>
                <a:gd name="connsiteX78" fmla="*/ 395786 w 3985147"/>
                <a:gd name="connsiteY78" fmla="*/ 2007681 h 2608182"/>
                <a:gd name="connsiteX79" fmla="*/ 368490 w 3985147"/>
                <a:gd name="connsiteY79" fmla="*/ 1925794 h 2608182"/>
                <a:gd name="connsiteX80" fmla="*/ 286603 w 3985147"/>
                <a:gd name="connsiteY80" fmla="*/ 1802964 h 2608182"/>
                <a:gd name="connsiteX81" fmla="*/ 232012 w 3985147"/>
                <a:gd name="connsiteY81" fmla="*/ 1721078 h 2608182"/>
                <a:gd name="connsiteX82" fmla="*/ 191069 w 3985147"/>
                <a:gd name="connsiteY82" fmla="*/ 1680134 h 2608182"/>
                <a:gd name="connsiteX83" fmla="*/ 136478 w 3985147"/>
                <a:gd name="connsiteY83" fmla="*/ 1598248 h 2608182"/>
                <a:gd name="connsiteX84" fmla="*/ 122830 w 3985147"/>
                <a:gd name="connsiteY84" fmla="*/ 1557305 h 2608182"/>
                <a:gd name="connsiteX85" fmla="*/ 68239 w 3985147"/>
                <a:gd name="connsiteY85" fmla="*/ 1475418 h 2608182"/>
                <a:gd name="connsiteX86" fmla="*/ 40944 w 3985147"/>
                <a:gd name="connsiteY86" fmla="*/ 1434475 h 2608182"/>
                <a:gd name="connsiteX87" fmla="*/ 13648 w 3985147"/>
                <a:gd name="connsiteY87" fmla="*/ 1352588 h 2608182"/>
                <a:gd name="connsiteX88" fmla="*/ 0 w 3985147"/>
                <a:gd name="connsiteY88" fmla="*/ 1311645 h 2608182"/>
                <a:gd name="connsiteX89" fmla="*/ 13648 w 3985147"/>
                <a:gd name="connsiteY89" fmla="*/ 1038690 h 2608182"/>
                <a:gd name="connsiteX90" fmla="*/ 27296 w 3985147"/>
                <a:gd name="connsiteY90" fmla="*/ 997746 h 2608182"/>
                <a:gd name="connsiteX91" fmla="*/ 68239 w 3985147"/>
                <a:gd name="connsiteY91" fmla="*/ 970451 h 2608182"/>
                <a:gd name="connsiteX92" fmla="*/ 95535 w 3985147"/>
                <a:gd name="connsiteY92" fmla="*/ 929508 h 2608182"/>
                <a:gd name="connsiteX93" fmla="*/ 109183 w 3985147"/>
                <a:gd name="connsiteY93" fmla="*/ 888564 h 2608182"/>
                <a:gd name="connsiteX94" fmla="*/ 150126 w 3985147"/>
                <a:gd name="connsiteY94" fmla="*/ 861269 h 2608182"/>
                <a:gd name="connsiteX95" fmla="*/ 177421 w 3985147"/>
                <a:gd name="connsiteY95" fmla="*/ 779382 h 2608182"/>
                <a:gd name="connsiteX96" fmla="*/ 259308 w 3985147"/>
                <a:gd name="connsiteY96" fmla="*/ 724791 h 2608182"/>
                <a:gd name="connsiteX97" fmla="*/ 286603 w 3985147"/>
                <a:gd name="connsiteY97" fmla="*/ 683848 h 2608182"/>
                <a:gd name="connsiteX98" fmla="*/ 327547 w 3985147"/>
                <a:gd name="connsiteY98" fmla="*/ 656552 h 2608182"/>
                <a:gd name="connsiteX99" fmla="*/ 313899 w 3985147"/>
                <a:gd name="connsiteY99" fmla="*/ 683848 h 2608182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159777 w 3985147"/>
                <a:gd name="connsiteY69" fmla="*/ 2553591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83848 h 2594534"/>
                <a:gd name="connsiteX1" fmla="*/ 313899 w 3985147"/>
                <a:gd name="connsiteY1" fmla="*/ 683848 h 2594534"/>
                <a:gd name="connsiteX2" fmla="*/ 368490 w 3985147"/>
                <a:gd name="connsiteY2" fmla="*/ 574666 h 2594534"/>
                <a:gd name="connsiteX3" fmla="*/ 436351 w 3985147"/>
                <a:gd name="connsiteY3" fmla="*/ 383597 h 2594534"/>
                <a:gd name="connsiteX4" fmla="*/ 517764 w 3985147"/>
                <a:gd name="connsiteY4" fmla="*/ 233472 h 2594534"/>
                <a:gd name="connsiteX5" fmla="*/ 858200 w 3985147"/>
                <a:gd name="connsiteY5" fmla="*/ 1461 h 2594534"/>
                <a:gd name="connsiteX6" fmla="*/ 1255595 w 3985147"/>
                <a:gd name="connsiteY6" fmla="*/ 28755 h 2594534"/>
                <a:gd name="connsiteX7" fmla="*/ 1107077 w 3985147"/>
                <a:gd name="connsiteY7" fmla="*/ 1460 h 2594534"/>
                <a:gd name="connsiteX8" fmla="*/ 1378424 w 3985147"/>
                <a:gd name="connsiteY8" fmla="*/ 69699 h 2594534"/>
                <a:gd name="connsiteX9" fmla="*/ 1419368 w 3985147"/>
                <a:gd name="connsiteY9" fmla="*/ 96994 h 2594534"/>
                <a:gd name="connsiteX10" fmla="*/ 1501254 w 3985147"/>
                <a:gd name="connsiteY10" fmla="*/ 124290 h 2594534"/>
                <a:gd name="connsiteX11" fmla="*/ 1583141 w 3985147"/>
                <a:gd name="connsiteY11" fmla="*/ 178881 h 2594534"/>
                <a:gd name="connsiteX12" fmla="*/ 1665027 w 3985147"/>
                <a:gd name="connsiteY12" fmla="*/ 219824 h 2594534"/>
                <a:gd name="connsiteX13" fmla="*/ 1746914 w 3985147"/>
                <a:gd name="connsiteY13" fmla="*/ 233472 h 2594534"/>
                <a:gd name="connsiteX14" fmla="*/ 1924335 w 3985147"/>
                <a:gd name="connsiteY14" fmla="*/ 219824 h 2594534"/>
                <a:gd name="connsiteX15" fmla="*/ 2006221 w 3985147"/>
                <a:gd name="connsiteY15" fmla="*/ 192528 h 2594534"/>
                <a:gd name="connsiteX16" fmla="*/ 2088108 w 3985147"/>
                <a:gd name="connsiteY16" fmla="*/ 137937 h 2594534"/>
                <a:gd name="connsiteX17" fmla="*/ 2210938 w 3985147"/>
                <a:gd name="connsiteY17" fmla="*/ 69699 h 2594534"/>
                <a:gd name="connsiteX18" fmla="*/ 2251881 w 3985147"/>
                <a:gd name="connsiteY18" fmla="*/ 42403 h 2594534"/>
                <a:gd name="connsiteX19" fmla="*/ 2429302 w 3985147"/>
                <a:gd name="connsiteY19" fmla="*/ 1460 h 2594534"/>
                <a:gd name="connsiteX20" fmla="*/ 2852383 w 3985147"/>
                <a:gd name="connsiteY20" fmla="*/ 28755 h 2594534"/>
                <a:gd name="connsiteX21" fmla="*/ 2975212 w 3985147"/>
                <a:gd name="connsiteY21" fmla="*/ 83346 h 2594534"/>
                <a:gd name="connsiteX22" fmla="*/ 3016156 w 3985147"/>
                <a:gd name="connsiteY22" fmla="*/ 96994 h 2594534"/>
                <a:gd name="connsiteX23" fmla="*/ 3098042 w 3985147"/>
                <a:gd name="connsiteY23" fmla="*/ 137937 h 2594534"/>
                <a:gd name="connsiteX24" fmla="*/ 3138986 w 3985147"/>
                <a:gd name="connsiteY24" fmla="*/ 165233 h 2594534"/>
                <a:gd name="connsiteX25" fmla="*/ 3220872 w 3985147"/>
                <a:gd name="connsiteY25" fmla="*/ 192528 h 2594534"/>
                <a:gd name="connsiteX26" fmla="*/ 3302759 w 3985147"/>
                <a:gd name="connsiteY26" fmla="*/ 247119 h 2594534"/>
                <a:gd name="connsiteX27" fmla="*/ 3343702 w 3985147"/>
                <a:gd name="connsiteY27" fmla="*/ 260767 h 2594534"/>
                <a:gd name="connsiteX28" fmla="*/ 3384645 w 3985147"/>
                <a:gd name="connsiteY28" fmla="*/ 288063 h 2594534"/>
                <a:gd name="connsiteX29" fmla="*/ 3425589 w 3985147"/>
                <a:gd name="connsiteY29" fmla="*/ 301711 h 2594534"/>
                <a:gd name="connsiteX30" fmla="*/ 3466532 w 3985147"/>
                <a:gd name="connsiteY30" fmla="*/ 329006 h 2594534"/>
                <a:gd name="connsiteX31" fmla="*/ 3507475 w 3985147"/>
                <a:gd name="connsiteY31" fmla="*/ 342654 h 2594534"/>
                <a:gd name="connsiteX32" fmla="*/ 3589362 w 3985147"/>
                <a:gd name="connsiteY32" fmla="*/ 383597 h 2594534"/>
                <a:gd name="connsiteX33" fmla="*/ 3630305 w 3985147"/>
                <a:gd name="connsiteY33" fmla="*/ 424540 h 2594534"/>
                <a:gd name="connsiteX34" fmla="*/ 3712192 w 3985147"/>
                <a:gd name="connsiteY34" fmla="*/ 479131 h 2594534"/>
                <a:gd name="connsiteX35" fmla="*/ 3753135 w 3985147"/>
                <a:gd name="connsiteY35" fmla="*/ 520075 h 2594534"/>
                <a:gd name="connsiteX36" fmla="*/ 3794078 w 3985147"/>
                <a:gd name="connsiteY36" fmla="*/ 547370 h 2594534"/>
                <a:gd name="connsiteX37" fmla="*/ 3862317 w 3985147"/>
                <a:gd name="connsiteY37" fmla="*/ 629257 h 2594534"/>
                <a:gd name="connsiteX38" fmla="*/ 3889612 w 3985147"/>
                <a:gd name="connsiteY38" fmla="*/ 683848 h 2594534"/>
                <a:gd name="connsiteX39" fmla="*/ 3944203 w 3985147"/>
                <a:gd name="connsiteY39" fmla="*/ 765734 h 2594534"/>
                <a:gd name="connsiteX40" fmla="*/ 3971499 w 3985147"/>
                <a:gd name="connsiteY40" fmla="*/ 847621 h 2594534"/>
                <a:gd name="connsiteX41" fmla="*/ 3985147 w 3985147"/>
                <a:gd name="connsiteY41" fmla="*/ 970451 h 2594534"/>
                <a:gd name="connsiteX42" fmla="*/ 3971499 w 3985147"/>
                <a:gd name="connsiteY42" fmla="*/ 1229758 h 2594534"/>
                <a:gd name="connsiteX43" fmla="*/ 3916908 w 3985147"/>
                <a:gd name="connsiteY43" fmla="*/ 1352588 h 2594534"/>
                <a:gd name="connsiteX44" fmla="*/ 3875965 w 3985147"/>
                <a:gd name="connsiteY44" fmla="*/ 1366236 h 2594534"/>
                <a:gd name="connsiteX45" fmla="*/ 3835021 w 3985147"/>
                <a:gd name="connsiteY45" fmla="*/ 1393531 h 2594534"/>
                <a:gd name="connsiteX46" fmla="*/ 3794078 w 3985147"/>
                <a:gd name="connsiteY46" fmla="*/ 1407179 h 2594534"/>
                <a:gd name="connsiteX47" fmla="*/ 3753135 w 3985147"/>
                <a:gd name="connsiteY47" fmla="*/ 1434475 h 2594534"/>
                <a:gd name="connsiteX48" fmla="*/ 3385969 w 3985147"/>
                <a:gd name="connsiteY48" fmla="*/ 1461770 h 2594534"/>
                <a:gd name="connsiteX49" fmla="*/ 2960336 w 3985147"/>
                <a:gd name="connsiteY49" fmla="*/ 1352588 h 2594534"/>
                <a:gd name="connsiteX50" fmla="*/ 2511189 w 3985147"/>
                <a:gd name="connsiteY50" fmla="*/ 1489066 h 2594534"/>
                <a:gd name="connsiteX51" fmla="*/ 2456597 w 3985147"/>
                <a:gd name="connsiteY51" fmla="*/ 1502713 h 2594534"/>
                <a:gd name="connsiteX52" fmla="*/ 2415654 w 3985147"/>
                <a:gd name="connsiteY52" fmla="*/ 1530009 h 2594534"/>
                <a:gd name="connsiteX53" fmla="*/ 2320120 w 3985147"/>
                <a:gd name="connsiteY53" fmla="*/ 1570952 h 2594534"/>
                <a:gd name="connsiteX54" fmla="*/ 2224586 w 3985147"/>
                <a:gd name="connsiteY54" fmla="*/ 1625543 h 2594534"/>
                <a:gd name="connsiteX55" fmla="*/ 2169995 w 3985147"/>
                <a:gd name="connsiteY55" fmla="*/ 1666487 h 2594534"/>
                <a:gd name="connsiteX56" fmla="*/ 2088108 w 3985147"/>
                <a:gd name="connsiteY56" fmla="*/ 1693782 h 2594534"/>
                <a:gd name="connsiteX57" fmla="*/ 2006221 w 3985147"/>
                <a:gd name="connsiteY57" fmla="*/ 1762021 h 2594534"/>
                <a:gd name="connsiteX58" fmla="*/ 1965278 w 3985147"/>
                <a:gd name="connsiteY58" fmla="*/ 1789316 h 2594534"/>
                <a:gd name="connsiteX59" fmla="*/ 1897039 w 3985147"/>
                <a:gd name="connsiteY59" fmla="*/ 1843908 h 2594534"/>
                <a:gd name="connsiteX60" fmla="*/ 1869744 w 3985147"/>
                <a:gd name="connsiteY60" fmla="*/ 1884851 h 2594534"/>
                <a:gd name="connsiteX61" fmla="*/ 1828800 w 3985147"/>
                <a:gd name="connsiteY61" fmla="*/ 1912146 h 2594534"/>
                <a:gd name="connsiteX62" fmla="*/ 1733266 w 3985147"/>
                <a:gd name="connsiteY62" fmla="*/ 2034976 h 2594534"/>
                <a:gd name="connsiteX63" fmla="*/ 1678675 w 3985147"/>
                <a:gd name="connsiteY63" fmla="*/ 2116863 h 2594534"/>
                <a:gd name="connsiteX64" fmla="*/ 1624084 w 3985147"/>
                <a:gd name="connsiteY64" fmla="*/ 2198749 h 2594534"/>
                <a:gd name="connsiteX65" fmla="*/ 1596789 w 3985147"/>
                <a:gd name="connsiteY65" fmla="*/ 2239693 h 2594534"/>
                <a:gd name="connsiteX66" fmla="*/ 1555845 w 3985147"/>
                <a:gd name="connsiteY66" fmla="*/ 2280636 h 2594534"/>
                <a:gd name="connsiteX67" fmla="*/ 1528550 w 3985147"/>
                <a:gd name="connsiteY67" fmla="*/ 2321579 h 2594534"/>
                <a:gd name="connsiteX68" fmla="*/ 1392450 w 3985147"/>
                <a:gd name="connsiteY68" fmla="*/ 2458057 h 2594534"/>
                <a:gd name="connsiteX69" fmla="*/ 1200436 w 3985147"/>
                <a:gd name="connsiteY69" fmla="*/ 2567239 h 2594534"/>
                <a:gd name="connsiteX70" fmla="*/ 982638 w 3985147"/>
                <a:gd name="connsiteY70" fmla="*/ 2594534 h 2594534"/>
                <a:gd name="connsiteX71" fmla="*/ 736980 w 3985147"/>
                <a:gd name="connsiteY71" fmla="*/ 2512648 h 2594534"/>
                <a:gd name="connsiteX72" fmla="*/ 614150 w 3985147"/>
                <a:gd name="connsiteY72" fmla="*/ 2376170 h 2594534"/>
                <a:gd name="connsiteX73" fmla="*/ 586854 w 3985147"/>
                <a:gd name="connsiteY73" fmla="*/ 2335227 h 2594534"/>
                <a:gd name="connsiteX74" fmla="*/ 545911 w 3985147"/>
                <a:gd name="connsiteY74" fmla="*/ 2307931 h 2594534"/>
                <a:gd name="connsiteX75" fmla="*/ 518615 w 3985147"/>
                <a:gd name="connsiteY75" fmla="*/ 2266988 h 2594534"/>
                <a:gd name="connsiteX76" fmla="*/ 464024 w 3985147"/>
                <a:gd name="connsiteY76" fmla="*/ 2144158 h 2594534"/>
                <a:gd name="connsiteX77" fmla="*/ 423081 w 3985147"/>
                <a:gd name="connsiteY77" fmla="*/ 2048624 h 2594534"/>
                <a:gd name="connsiteX78" fmla="*/ 395786 w 3985147"/>
                <a:gd name="connsiteY78" fmla="*/ 2007681 h 2594534"/>
                <a:gd name="connsiteX79" fmla="*/ 368490 w 3985147"/>
                <a:gd name="connsiteY79" fmla="*/ 1925794 h 2594534"/>
                <a:gd name="connsiteX80" fmla="*/ 286603 w 3985147"/>
                <a:gd name="connsiteY80" fmla="*/ 1802964 h 2594534"/>
                <a:gd name="connsiteX81" fmla="*/ 232012 w 3985147"/>
                <a:gd name="connsiteY81" fmla="*/ 1721078 h 2594534"/>
                <a:gd name="connsiteX82" fmla="*/ 191069 w 3985147"/>
                <a:gd name="connsiteY82" fmla="*/ 1680134 h 2594534"/>
                <a:gd name="connsiteX83" fmla="*/ 136478 w 3985147"/>
                <a:gd name="connsiteY83" fmla="*/ 1598248 h 2594534"/>
                <a:gd name="connsiteX84" fmla="*/ 122830 w 3985147"/>
                <a:gd name="connsiteY84" fmla="*/ 1557305 h 2594534"/>
                <a:gd name="connsiteX85" fmla="*/ 68239 w 3985147"/>
                <a:gd name="connsiteY85" fmla="*/ 1475418 h 2594534"/>
                <a:gd name="connsiteX86" fmla="*/ 40944 w 3985147"/>
                <a:gd name="connsiteY86" fmla="*/ 1434475 h 2594534"/>
                <a:gd name="connsiteX87" fmla="*/ 13648 w 3985147"/>
                <a:gd name="connsiteY87" fmla="*/ 1352588 h 2594534"/>
                <a:gd name="connsiteX88" fmla="*/ 0 w 3985147"/>
                <a:gd name="connsiteY88" fmla="*/ 1311645 h 2594534"/>
                <a:gd name="connsiteX89" fmla="*/ 13648 w 3985147"/>
                <a:gd name="connsiteY89" fmla="*/ 1038690 h 2594534"/>
                <a:gd name="connsiteX90" fmla="*/ 27296 w 3985147"/>
                <a:gd name="connsiteY90" fmla="*/ 997746 h 2594534"/>
                <a:gd name="connsiteX91" fmla="*/ 68239 w 3985147"/>
                <a:gd name="connsiteY91" fmla="*/ 970451 h 2594534"/>
                <a:gd name="connsiteX92" fmla="*/ 95535 w 3985147"/>
                <a:gd name="connsiteY92" fmla="*/ 929508 h 2594534"/>
                <a:gd name="connsiteX93" fmla="*/ 109183 w 3985147"/>
                <a:gd name="connsiteY93" fmla="*/ 888564 h 2594534"/>
                <a:gd name="connsiteX94" fmla="*/ 150126 w 3985147"/>
                <a:gd name="connsiteY94" fmla="*/ 861269 h 2594534"/>
                <a:gd name="connsiteX95" fmla="*/ 177421 w 3985147"/>
                <a:gd name="connsiteY95" fmla="*/ 779382 h 2594534"/>
                <a:gd name="connsiteX96" fmla="*/ 259308 w 3985147"/>
                <a:gd name="connsiteY96" fmla="*/ 724791 h 2594534"/>
                <a:gd name="connsiteX97" fmla="*/ 286603 w 3985147"/>
                <a:gd name="connsiteY97" fmla="*/ 683848 h 2594534"/>
                <a:gd name="connsiteX98" fmla="*/ 327547 w 3985147"/>
                <a:gd name="connsiteY98" fmla="*/ 656552 h 2594534"/>
                <a:gd name="connsiteX99" fmla="*/ 313899 w 3985147"/>
                <a:gd name="connsiteY99" fmla="*/ 683848 h 2594534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419368 w 3985147"/>
                <a:gd name="connsiteY9" fmla="*/ 110332 h 2607872"/>
                <a:gd name="connsiteX10" fmla="*/ 1501254 w 3985147"/>
                <a:gd name="connsiteY10" fmla="*/ 137628 h 2607872"/>
                <a:gd name="connsiteX11" fmla="*/ 1583141 w 3985147"/>
                <a:gd name="connsiteY11" fmla="*/ 192219 h 2607872"/>
                <a:gd name="connsiteX12" fmla="*/ 1665027 w 3985147"/>
                <a:gd name="connsiteY12" fmla="*/ 233162 h 2607872"/>
                <a:gd name="connsiteX13" fmla="*/ 1746914 w 3985147"/>
                <a:gd name="connsiteY13" fmla="*/ 246810 h 2607872"/>
                <a:gd name="connsiteX14" fmla="*/ 1924335 w 3985147"/>
                <a:gd name="connsiteY14" fmla="*/ 233162 h 2607872"/>
                <a:gd name="connsiteX15" fmla="*/ 2006221 w 3985147"/>
                <a:gd name="connsiteY15" fmla="*/ 205866 h 2607872"/>
                <a:gd name="connsiteX16" fmla="*/ 2088108 w 3985147"/>
                <a:gd name="connsiteY16" fmla="*/ 151275 h 2607872"/>
                <a:gd name="connsiteX17" fmla="*/ 2210938 w 3985147"/>
                <a:gd name="connsiteY17" fmla="*/ 83037 h 2607872"/>
                <a:gd name="connsiteX18" fmla="*/ 2251881 w 3985147"/>
                <a:gd name="connsiteY18" fmla="*/ 55741 h 2607872"/>
                <a:gd name="connsiteX19" fmla="*/ 2429302 w 3985147"/>
                <a:gd name="connsiteY19" fmla="*/ 14798 h 2607872"/>
                <a:gd name="connsiteX20" fmla="*/ 2852383 w 3985147"/>
                <a:gd name="connsiteY20" fmla="*/ 42093 h 2607872"/>
                <a:gd name="connsiteX21" fmla="*/ 2975212 w 3985147"/>
                <a:gd name="connsiteY21" fmla="*/ 96684 h 2607872"/>
                <a:gd name="connsiteX22" fmla="*/ 3016156 w 3985147"/>
                <a:gd name="connsiteY22" fmla="*/ 110332 h 2607872"/>
                <a:gd name="connsiteX23" fmla="*/ 3098042 w 3985147"/>
                <a:gd name="connsiteY23" fmla="*/ 151275 h 2607872"/>
                <a:gd name="connsiteX24" fmla="*/ 3138986 w 3985147"/>
                <a:gd name="connsiteY24" fmla="*/ 178571 h 2607872"/>
                <a:gd name="connsiteX25" fmla="*/ 3220872 w 3985147"/>
                <a:gd name="connsiteY25" fmla="*/ 205866 h 2607872"/>
                <a:gd name="connsiteX26" fmla="*/ 3302759 w 3985147"/>
                <a:gd name="connsiteY26" fmla="*/ 260457 h 2607872"/>
                <a:gd name="connsiteX27" fmla="*/ 3343702 w 3985147"/>
                <a:gd name="connsiteY27" fmla="*/ 274105 h 2607872"/>
                <a:gd name="connsiteX28" fmla="*/ 3384645 w 3985147"/>
                <a:gd name="connsiteY28" fmla="*/ 301401 h 2607872"/>
                <a:gd name="connsiteX29" fmla="*/ 3425589 w 3985147"/>
                <a:gd name="connsiteY29" fmla="*/ 315049 h 2607872"/>
                <a:gd name="connsiteX30" fmla="*/ 3466532 w 3985147"/>
                <a:gd name="connsiteY30" fmla="*/ 342344 h 2607872"/>
                <a:gd name="connsiteX31" fmla="*/ 3507475 w 3985147"/>
                <a:gd name="connsiteY31" fmla="*/ 355992 h 2607872"/>
                <a:gd name="connsiteX32" fmla="*/ 3589362 w 3985147"/>
                <a:gd name="connsiteY32" fmla="*/ 396935 h 2607872"/>
                <a:gd name="connsiteX33" fmla="*/ 3630305 w 3985147"/>
                <a:gd name="connsiteY33" fmla="*/ 437878 h 2607872"/>
                <a:gd name="connsiteX34" fmla="*/ 3712192 w 3985147"/>
                <a:gd name="connsiteY34" fmla="*/ 492469 h 2607872"/>
                <a:gd name="connsiteX35" fmla="*/ 3753135 w 3985147"/>
                <a:gd name="connsiteY35" fmla="*/ 533413 h 2607872"/>
                <a:gd name="connsiteX36" fmla="*/ 3794078 w 3985147"/>
                <a:gd name="connsiteY36" fmla="*/ 560708 h 2607872"/>
                <a:gd name="connsiteX37" fmla="*/ 3862317 w 3985147"/>
                <a:gd name="connsiteY37" fmla="*/ 642595 h 2607872"/>
                <a:gd name="connsiteX38" fmla="*/ 3889612 w 3985147"/>
                <a:gd name="connsiteY38" fmla="*/ 697186 h 2607872"/>
                <a:gd name="connsiteX39" fmla="*/ 3944203 w 3985147"/>
                <a:gd name="connsiteY39" fmla="*/ 779072 h 2607872"/>
                <a:gd name="connsiteX40" fmla="*/ 3971499 w 3985147"/>
                <a:gd name="connsiteY40" fmla="*/ 860959 h 2607872"/>
                <a:gd name="connsiteX41" fmla="*/ 3985147 w 3985147"/>
                <a:gd name="connsiteY41" fmla="*/ 983789 h 2607872"/>
                <a:gd name="connsiteX42" fmla="*/ 3971499 w 3985147"/>
                <a:gd name="connsiteY42" fmla="*/ 1243096 h 2607872"/>
                <a:gd name="connsiteX43" fmla="*/ 3916908 w 3985147"/>
                <a:gd name="connsiteY43" fmla="*/ 1365926 h 2607872"/>
                <a:gd name="connsiteX44" fmla="*/ 3875965 w 3985147"/>
                <a:gd name="connsiteY44" fmla="*/ 1379574 h 2607872"/>
                <a:gd name="connsiteX45" fmla="*/ 3835021 w 3985147"/>
                <a:gd name="connsiteY45" fmla="*/ 1406869 h 2607872"/>
                <a:gd name="connsiteX46" fmla="*/ 3794078 w 3985147"/>
                <a:gd name="connsiteY46" fmla="*/ 1420517 h 2607872"/>
                <a:gd name="connsiteX47" fmla="*/ 3753135 w 3985147"/>
                <a:gd name="connsiteY47" fmla="*/ 1447813 h 2607872"/>
                <a:gd name="connsiteX48" fmla="*/ 3385969 w 3985147"/>
                <a:gd name="connsiteY48" fmla="*/ 1475108 h 2607872"/>
                <a:gd name="connsiteX49" fmla="*/ 2960336 w 3985147"/>
                <a:gd name="connsiteY49" fmla="*/ 1365926 h 2607872"/>
                <a:gd name="connsiteX50" fmla="*/ 2511189 w 3985147"/>
                <a:gd name="connsiteY50" fmla="*/ 1502404 h 2607872"/>
                <a:gd name="connsiteX51" fmla="*/ 2456597 w 3985147"/>
                <a:gd name="connsiteY51" fmla="*/ 1516051 h 2607872"/>
                <a:gd name="connsiteX52" fmla="*/ 2415654 w 3985147"/>
                <a:gd name="connsiteY52" fmla="*/ 1543347 h 2607872"/>
                <a:gd name="connsiteX53" fmla="*/ 2320120 w 3985147"/>
                <a:gd name="connsiteY53" fmla="*/ 1584290 h 2607872"/>
                <a:gd name="connsiteX54" fmla="*/ 2224586 w 3985147"/>
                <a:gd name="connsiteY54" fmla="*/ 1638881 h 2607872"/>
                <a:gd name="connsiteX55" fmla="*/ 2169995 w 3985147"/>
                <a:gd name="connsiteY55" fmla="*/ 1679825 h 2607872"/>
                <a:gd name="connsiteX56" fmla="*/ 2088108 w 3985147"/>
                <a:gd name="connsiteY56" fmla="*/ 1707120 h 2607872"/>
                <a:gd name="connsiteX57" fmla="*/ 2006221 w 3985147"/>
                <a:gd name="connsiteY57" fmla="*/ 1775359 h 2607872"/>
                <a:gd name="connsiteX58" fmla="*/ 1965278 w 3985147"/>
                <a:gd name="connsiteY58" fmla="*/ 1802654 h 2607872"/>
                <a:gd name="connsiteX59" fmla="*/ 1897039 w 3985147"/>
                <a:gd name="connsiteY59" fmla="*/ 1857246 h 2607872"/>
                <a:gd name="connsiteX60" fmla="*/ 1869744 w 3985147"/>
                <a:gd name="connsiteY60" fmla="*/ 1898189 h 2607872"/>
                <a:gd name="connsiteX61" fmla="*/ 1828800 w 3985147"/>
                <a:gd name="connsiteY61" fmla="*/ 1925484 h 2607872"/>
                <a:gd name="connsiteX62" fmla="*/ 1733266 w 3985147"/>
                <a:gd name="connsiteY62" fmla="*/ 2048314 h 2607872"/>
                <a:gd name="connsiteX63" fmla="*/ 1678675 w 3985147"/>
                <a:gd name="connsiteY63" fmla="*/ 2130201 h 2607872"/>
                <a:gd name="connsiteX64" fmla="*/ 1624084 w 3985147"/>
                <a:gd name="connsiteY64" fmla="*/ 2212087 h 2607872"/>
                <a:gd name="connsiteX65" fmla="*/ 1596789 w 3985147"/>
                <a:gd name="connsiteY65" fmla="*/ 2253031 h 2607872"/>
                <a:gd name="connsiteX66" fmla="*/ 1555845 w 3985147"/>
                <a:gd name="connsiteY66" fmla="*/ 2293974 h 2607872"/>
                <a:gd name="connsiteX67" fmla="*/ 1528550 w 3985147"/>
                <a:gd name="connsiteY67" fmla="*/ 2334917 h 2607872"/>
                <a:gd name="connsiteX68" fmla="*/ 1392450 w 3985147"/>
                <a:gd name="connsiteY68" fmla="*/ 2471395 h 2607872"/>
                <a:gd name="connsiteX69" fmla="*/ 1200436 w 3985147"/>
                <a:gd name="connsiteY69" fmla="*/ 2580577 h 2607872"/>
                <a:gd name="connsiteX70" fmla="*/ 982638 w 3985147"/>
                <a:gd name="connsiteY70" fmla="*/ 2607872 h 2607872"/>
                <a:gd name="connsiteX71" fmla="*/ 736980 w 3985147"/>
                <a:gd name="connsiteY71" fmla="*/ 2525986 h 2607872"/>
                <a:gd name="connsiteX72" fmla="*/ 614150 w 3985147"/>
                <a:gd name="connsiteY72" fmla="*/ 2389508 h 2607872"/>
                <a:gd name="connsiteX73" fmla="*/ 586854 w 3985147"/>
                <a:gd name="connsiteY73" fmla="*/ 2348565 h 2607872"/>
                <a:gd name="connsiteX74" fmla="*/ 545911 w 3985147"/>
                <a:gd name="connsiteY74" fmla="*/ 2321269 h 2607872"/>
                <a:gd name="connsiteX75" fmla="*/ 518615 w 3985147"/>
                <a:gd name="connsiteY75" fmla="*/ 2280326 h 2607872"/>
                <a:gd name="connsiteX76" fmla="*/ 464024 w 3985147"/>
                <a:gd name="connsiteY76" fmla="*/ 2157496 h 2607872"/>
                <a:gd name="connsiteX77" fmla="*/ 423081 w 3985147"/>
                <a:gd name="connsiteY77" fmla="*/ 2061962 h 2607872"/>
                <a:gd name="connsiteX78" fmla="*/ 395786 w 3985147"/>
                <a:gd name="connsiteY78" fmla="*/ 2021019 h 2607872"/>
                <a:gd name="connsiteX79" fmla="*/ 368490 w 3985147"/>
                <a:gd name="connsiteY79" fmla="*/ 1939132 h 2607872"/>
                <a:gd name="connsiteX80" fmla="*/ 286603 w 3985147"/>
                <a:gd name="connsiteY80" fmla="*/ 1816302 h 2607872"/>
                <a:gd name="connsiteX81" fmla="*/ 232012 w 3985147"/>
                <a:gd name="connsiteY81" fmla="*/ 1734416 h 2607872"/>
                <a:gd name="connsiteX82" fmla="*/ 191069 w 3985147"/>
                <a:gd name="connsiteY82" fmla="*/ 1693472 h 2607872"/>
                <a:gd name="connsiteX83" fmla="*/ 136478 w 3985147"/>
                <a:gd name="connsiteY83" fmla="*/ 1611586 h 2607872"/>
                <a:gd name="connsiteX84" fmla="*/ 122830 w 3985147"/>
                <a:gd name="connsiteY84" fmla="*/ 1570643 h 2607872"/>
                <a:gd name="connsiteX85" fmla="*/ 68239 w 3985147"/>
                <a:gd name="connsiteY85" fmla="*/ 1488756 h 2607872"/>
                <a:gd name="connsiteX86" fmla="*/ 40944 w 3985147"/>
                <a:gd name="connsiteY86" fmla="*/ 1447813 h 2607872"/>
                <a:gd name="connsiteX87" fmla="*/ 13648 w 3985147"/>
                <a:gd name="connsiteY87" fmla="*/ 1365926 h 2607872"/>
                <a:gd name="connsiteX88" fmla="*/ 0 w 3985147"/>
                <a:gd name="connsiteY88" fmla="*/ 1324983 h 2607872"/>
                <a:gd name="connsiteX89" fmla="*/ 13648 w 3985147"/>
                <a:gd name="connsiteY89" fmla="*/ 1052028 h 2607872"/>
                <a:gd name="connsiteX90" fmla="*/ 27296 w 3985147"/>
                <a:gd name="connsiteY90" fmla="*/ 1011084 h 2607872"/>
                <a:gd name="connsiteX91" fmla="*/ 68239 w 3985147"/>
                <a:gd name="connsiteY91" fmla="*/ 983789 h 2607872"/>
                <a:gd name="connsiteX92" fmla="*/ 95535 w 3985147"/>
                <a:gd name="connsiteY92" fmla="*/ 942846 h 2607872"/>
                <a:gd name="connsiteX93" fmla="*/ 109183 w 3985147"/>
                <a:gd name="connsiteY93" fmla="*/ 901902 h 2607872"/>
                <a:gd name="connsiteX94" fmla="*/ 150126 w 3985147"/>
                <a:gd name="connsiteY94" fmla="*/ 874607 h 2607872"/>
                <a:gd name="connsiteX95" fmla="*/ 177421 w 3985147"/>
                <a:gd name="connsiteY95" fmla="*/ 792720 h 2607872"/>
                <a:gd name="connsiteX96" fmla="*/ 259308 w 3985147"/>
                <a:gd name="connsiteY96" fmla="*/ 738129 h 2607872"/>
                <a:gd name="connsiteX97" fmla="*/ 286603 w 3985147"/>
                <a:gd name="connsiteY97" fmla="*/ 697186 h 2607872"/>
                <a:gd name="connsiteX98" fmla="*/ 327547 w 3985147"/>
                <a:gd name="connsiteY98" fmla="*/ 669890 h 2607872"/>
                <a:gd name="connsiteX99" fmla="*/ 313899 w 3985147"/>
                <a:gd name="connsiteY99" fmla="*/ 697186 h 2607872"/>
                <a:gd name="connsiteX0" fmla="*/ 313899 w 3985147"/>
                <a:gd name="connsiteY0" fmla="*/ 697186 h 2607872"/>
                <a:gd name="connsiteX1" fmla="*/ 313899 w 3985147"/>
                <a:gd name="connsiteY1" fmla="*/ 697186 h 2607872"/>
                <a:gd name="connsiteX2" fmla="*/ 368490 w 3985147"/>
                <a:gd name="connsiteY2" fmla="*/ 588004 h 2607872"/>
                <a:gd name="connsiteX3" fmla="*/ 436351 w 3985147"/>
                <a:gd name="connsiteY3" fmla="*/ 396935 h 2607872"/>
                <a:gd name="connsiteX4" fmla="*/ 517764 w 3985147"/>
                <a:gd name="connsiteY4" fmla="*/ 246810 h 2607872"/>
                <a:gd name="connsiteX5" fmla="*/ 858200 w 3985147"/>
                <a:gd name="connsiteY5" fmla="*/ 14799 h 2607872"/>
                <a:gd name="connsiteX6" fmla="*/ 1255595 w 3985147"/>
                <a:gd name="connsiteY6" fmla="*/ 42093 h 2607872"/>
                <a:gd name="connsiteX7" fmla="*/ 1093525 w 3985147"/>
                <a:gd name="connsiteY7" fmla="*/ 1150 h 2607872"/>
                <a:gd name="connsiteX8" fmla="*/ 1378424 w 3985147"/>
                <a:gd name="connsiteY8" fmla="*/ 83037 h 2607872"/>
                <a:gd name="connsiteX9" fmla="*/ 1501254 w 3985147"/>
                <a:gd name="connsiteY9" fmla="*/ 137628 h 2607872"/>
                <a:gd name="connsiteX10" fmla="*/ 1583141 w 3985147"/>
                <a:gd name="connsiteY10" fmla="*/ 192219 h 2607872"/>
                <a:gd name="connsiteX11" fmla="*/ 1665027 w 3985147"/>
                <a:gd name="connsiteY11" fmla="*/ 233162 h 2607872"/>
                <a:gd name="connsiteX12" fmla="*/ 1746914 w 3985147"/>
                <a:gd name="connsiteY12" fmla="*/ 246810 h 2607872"/>
                <a:gd name="connsiteX13" fmla="*/ 1924335 w 3985147"/>
                <a:gd name="connsiteY13" fmla="*/ 233162 h 2607872"/>
                <a:gd name="connsiteX14" fmla="*/ 2006221 w 3985147"/>
                <a:gd name="connsiteY14" fmla="*/ 205866 h 2607872"/>
                <a:gd name="connsiteX15" fmla="*/ 2088108 w 3985147"/>
                <a:gd name="connsiteY15" fmla="*/ 151275 h 2607872"/>
                <a:gd name="connsiteX16" fmla="*/ 2210938 w 3985147"/>
                <a:gd name="connsiteY16" fmla="*/ 83037 h 2607872"/>
                <a:gd name="connsiteX17" fmla="*/ 2251881 w 3985147"/>
                <a:gd name="connsiteY17" fmla="*/ 55741 h 2607872"/>
                <a:gd name="connsiteX18" fmla="*/ 2429302 w 3985147"/>
                <a:gd name="connsiteY18" fmla="*/ 14798 h 2607872"/>
                <a:gd name="connsiteX19" fmla="*/ 2852383 w 3985147"/>
                <a:gd name="connsiteY19" fmla="*/ 42093 h 2607872"/>
                <a:gd name="connsiteX20" fmla="*/ 2975212 w 3985147"/>
                <a:gd name="connsiteY20" fmla="*/ 96684 h 2607872"/>
                <a:gd name="connsiteX21" fmla="*/ 3016156 w 3985147"/>
                <a:gd name="connsiteY21" fmla="*/ 110332 h 2607872"/>
                <a:gd name="connsiteX22" fmla="*/ 3098042 w 3985147"/>
                <a:gd name="connsiteY22" fmla="*/ 151275 h 2607872"/>
                <a:gd name="connsiteX23" fmla="*/ 3138986 w 3985147"/>
                <a:gd name="connsiteY23" fmla="*/ 178571 h 2607872"/>
                <a:gd name="connsiteX24" fmla="*/ 3220872 w 3985147"/>
                <a:gd name="connsiteY24" fmla="*/ 205866 h 2607872"/>
                <a:gd name="connsiteX25" fmla="*/ 3302759 w 3985147"/>
                <a:gd name="connsiteY25" fmla="*/ 260457 h 2607872"/>
                <a:gd name="connsiteX26" fmla="*/ 3343702 w 3985147"/>
                <a:gd name="connsiteY26" fmla="*/ 274105 h 2607872"/>
                <a:gd name="connsiteX27" fmla="*/ 3384645 w 3985147"/>
                <a:gd name="connsiteY27" fmla="*/ 301401 h 2607872"/>
                <a:gd name="connsiteX28" fmla="*/ 3425589 w 3985147"/>
                <a:gd name="connsiteY28" fmla="*/ 315049 h 2607872"/>
                <a:gd name="connsiteX29" fmla="*/ 3466532 w 3985147"/>
                <a:gd name="connsiteY29" fmla="*/ 342344 h 2607872"/>
                <a:gd name="connsiteX30" fmla="*/ 3507475 w 3985147"/>
                <a:gd name="connsiteY30" fmla="*/ 355992 h 2607872"/>
                <a:gd name="connsiteX31" fmla="*/ 3589362 w 3985147"/>
                <a:gd name="connsiteY31" fmla="*/ 396935 h 2607872"/>
                <a:gd name="connsiteX32" fmla="*/ 3630305 w 3985147"/>
                <a:gd name="connsiteY32" fmla="*/ 437878 h 2607872"/>
                <a:gd name="connsiteX33" fmla="*/ 3712192 w 3985147"/>
                <a:gd name="connsiteY33" fmla="*/ 492469 h 2607872"/>
                <a:gd name="connsiteX34" fmla="*/ 3753135 w 3985147"/>
                <a:gd name="connsiteY34" fmla="*/ 533413 h 2607872"/>
                <a:gd name="connsiteX35" fmla="*/ 3794078 w 3985147"/>
                <a:gd name="connsiteY35" fmla="*/ 560708 h 2607872"/>
                <a:gd name="connsiteX36" fmla="*/ 3862317 w 3985147"/>
                <a:gd name="connsiteY36" fmla="*/ 642595 h 2607872"/>
                <a:gd name="connsiteX37" fmla="*/ 3889612 w 3985147"/>
                <a:gd name="connsiteY37" fmla="*/ 697186 h 2607872"/>
                <a:gd name="connsiteX38" fmla="*/ 3944203 w 3985147"/>
                <a:gd name="connsiteY38" fmla="*/ 779072 h 2607872"/>
                <a:gd name="connsiteX39" fmla="*/ 3971499 w 3985147"/>
                <a:gd name="connsiteY39" fmla="*/ 860959 h 2607872"/>
                <a:gd name="connsiteX40" fmla="*/ 3985147 w 3985147"/>
                <a:gd name="connsiteY40" fmla="*/ 983789 h 2607872"/>
                <a:gd name="connsiteX41" fmla="*/ 3971499 w 3985147"/>
                <a:gd name="connsiteY41" fmla="*/ 1243096 h 2607872"/>
                <a:gd name="connsiteX42" fmla="*/ 3916908 w 3985147"/>
                <a:gd name="connsiteY42" fmla="*/ 1365926 h 2607872"/>
                <a:gd name="connsiteX43" fmla="*/ 3875965 w 3985147"/>
                <a:gd name="connsiteY43" fmla="*/ 1379574 h 2607872"/>
                <a:gd name="connsiteX44" fmla="*/ 3835021 w 3985147"/>
                <a:gd name="connsiteY44" fmla="*/ 1406869 h 2607872"/>
                <a:gd name="connsiteX45" fmla="*/ 3794078 w 3985147"/>
                <a:gd name="connsiteY45" fmla="*/ 1420517 h 2607872"/>
                <a:gd name="connsiteX46" fmla="*/ 3753135 w 3985147"/>
                <a:gd name="connsiteY46" fmla="*/ 1447813 h 2607872"/>
                <a:gd name="connsiteX47" fmla="*/ 3385969 w 3985147"/>
                <a:gd name="connsiteY47" fmla="*/ 1475108 h 2607872"/>
                <a:gd name="connsiteX48" fmla="*/ 2960336 w 3985147"/>
                <a:gd name="connsiteY48" fmla="*/ 1365926 h 2607872"/>
                <a:gd name="connsiteX49" fmla="*/ 2511189 w 3985147"/>
                <a:gd name="connsiteY49" fmla="*/ 1502404 h 2607872"/>
                <a:gd name="connsiteX50" fmla="*/ 2456597 w 3985147"/>
                <a:gd name="connsiteY50" fmla="*/ 1516051 h 2607872"/>
                <a:gd name="connsiteX51" fmla="*/ 2415654 w 3985147"/>
                <a:gd name="connsiteY51" fmla="*/ 1543347 h 2607872"/>
                <a:gd name="connsiteX52" fmla="*/ 2320120 w 3985147"/>
                <a:gd name="connsiteY52" fmla="*/ 1584290 h 2607872"/>
                <a:gd name="connsiteX53" fmla="*/ 2224586 w 3985147"/>
                <a:gd name="connsiteY53" fmla="*/ 1638881 h 2607872"/>
                <a:gd name="connsiteX54" fmla="*/ 2169995 w 3985147"/>
                <a:gd name="connsiteY54" fmla="*/ 1679825 h 2607872"/>
                <a:gd name="connsiteX55" fmla="*/ 2088108 w 3985147"/>
                <a:gd name="connsiteY55" fmla="*/ 1707120 h 2607872"/>
                <a:gd name="connsiteX56" fmla="*/ 2006221 w 3985147"/>
                <a:gd name="connsiteY56" fmla="*/ 1775359 h 2607872"/>
                <a:gd name="connsiteX57" fmla="*/ 1965278 w 3985147"/>
                <a:gd name="connsiteY57" fmla="*/ 1802654 h 2607872"/>
                <a:gd name="connsiteX58" fmla="*/ 1897039 w 3985147"/>
                <a:gd name="connsiteY58" fmla="*/ 1857246 h 2607872"/>
                <a:gd name="connsiteX59" fmla="*/ 1869744 w 3985147"/>
                <a:gd name="connsiteY59" fmla="*/ 1898189 h 2607872"/>
                <a:gd name="connsiteX60" fmla="*/ 1828800 w 3985147"/>
                <a:gd name="connsiteY60" fmla="*/ 1925484 h 2607872"/>
                <a:gd name="connsiteX61" fmla="*/ 1733266 w 3985147"/>
                <a:gd name="connsiteY61" fmla="*/ 2048314 h 2607872"/>
                <a:gd name="connsiteX62" fmla="*/ 1678675 w 3985147"/>
                <a:gd name="connsiteY62" fmla="*/ 2130201 h 2607872"/>
                <a:gd name="connsiteX63" fmla="*/ 1624084 w 3985147"/>
                <a:gd name="connsiteY63" fmla="*/ 2212087 h 2607872"/>
                <a:gd name="connsiteX64" fmla="*/ 1596789 w 3985147"/>
                <a:gd name="connsiteY64" fmla="*/ 2253031 h 2607872"/>
                <a:gd name="connsiteX65" fmla="*/ 1555845 w 3985147"/>
                <a:gd name="connsiteY65" fmla="*/ 2293974 h 2607872"/>
                <a:gd name="connsiteX66" fmla="*/ 1528550 w 3985147"/>
                <a:gd name="connsiteY66" fmla="*/ 2334917 h 2607872"/>
                <a:gd name="connsiteX67" fmla="*/ 1392450 w 3985147"/>
                <a:gd name="connsiteY67" fmla="*/ 2471395 h 2607872"/>
                <a:gd name="connsiteX68" fmla="*/ 1200436 w 3985147"/>
                <a:gd name="connsiteY68" fmla="*/ 2580577 h 2607872"/>
                <a:gd name="connsiteX69" fmla="*/ 982638 w 3985147"/>
                <a:gd name="connsiteY69" fmla="*/ 2607872 h 2607872"/>
                <a:gd name="connsiteX70" fmla="*/ 736980 w 3985147"/>
                <a:gd name="connsiteY70" fmla="*/ 2525986 h 2607872"/>
                <a:gd name="connsiteX71" fmla="*/ 614150 w 3985147"/>
                <a:gd name="connsiteY71" fmla="*/ 2389508 h 2607872"/>
                <a:gd name="connsiteX72" fmla="*/ 586854 w 3985147"/>
                <a:gd name="connsiteY72" fmla="*/ 2348565 h 2607872"/>
                <a:gd name="connsiteX73" fmla="*/ 545911 w 3985147"/>
                <a:gd name="connsiteY73" fmla="*/ 2321269 h 2607872"/>
                <a:gd name="connsiteX74" fmla="*/ 518615 w 3985147"/>
                <a:gd name="connsiteY74" fmla="*/ 2280326 h 2607872"/>
                <a:gd name="connsiteX75" fmla="*/ 464024 w 3985147"/>
                <a:gd name="connsiteY75" fmla="*/ 2157496 h 2607872"/>
                <a:gd name="connsiteX76" fmla="*/ 423081 w 3985147"/>
                <a:gd name="connsiteY76" fmla="*/ 2061962 h 2607872"/>
                <a:gd name="connsiteX77" fmla="*/ 395786 w 3985147"/>
                <a:gd name="connsiteY77" fmla="*/ 2021019 h 2607872"/>
                <a:gd name="connsiteX78" fmla="*/ 368490 w 3985147"/>
                <a:gd name="connsiteY78" fmla="*/ 1939132 h 2607872"/>
                <a:gd name="connsiteX79" fmla="*/ 286603 w 3985147"/>
                <a:gd name="connsiteY79" fmla="*/ 1816302 h 2607872"/>
                <a:gd name="connsiteX80" fmla="*/ 232012 w 3985147"/>
                <a:gd name="connsiteY80" fmla="*/ 1734416 h 2607872"/>
                <a:gd name="connsiteX81" fmla="*/ 191069 w 3985147"/>
                <a:gd name="connsiteY81" fmla="*/ 1693472 h 2607872"/>
                <a:gd name="connsiteX82" fmla="*/ 136478 w 3985147"/>
                <a:gd name="connsiteY82" fmla="*/ 1611586 h 2607872"/>
                <a:gd name="connsiteX83" fmla="*/ 122830 w 3985147"/>
                <a:gd name="connsiteY83" fmla="*/ 1570643 h 2607872"/>
                <a:gd name="connsiteX84" fmla="*/ 68239 w 3985147"/>
                <a:gd name="connsiteY84" fmla="*/ 1488756 h 2607872"/>
                <a:gd name="connsiteX85" fmla="*/ 40944 w 3985147"/>
                <a:gd name="connsiteY85" fmla="*/ 1447813 h 2607872"/>
                <a:gd name="connsiteX86" fmla="*/ 13648 w 3985147"/>
                <a:gd name="connsiteY86" fmla="*/ 1365926 h 2607872"/>
                <a:gd name="connsiteX87" fmla="*/ 0 w 3985147"/>
                <a:gd name="connsiteY87" fmla="*/ 1324983 h 2607872"/>
                <a:gd name="connsiteX88" fmla="*/ 13648 w 3985147"/>
                <a:gd name="connsiteY88" fmla="*/ 1052028 h 2607872"/>
                <a:gd name="connsiteX89" fmla="*/ 27296 w 3985147"/>
                <a:gd name="connsiteY89" fmla="*/ 1011084 h 2607872"/>
                <a:gd name="connsiteX90" fmla="*/ 68239 w 3985147"/>
                <a:gd name="connsiteY90" fmla="*/ 983789 h 2607872"/>
                <a:gd name="connsiteX91" fmla="*/ 95535 w 3985147"/>
                <a:gd name="connsiteY91" fmla="*/ 942846 h 2607872"/>
                <a:gd name="connsiteX92" fmla="*/ 109183 w 3985147"/>
                <a:gd name="connsiteY92" fmla="*/ 901902 h 2607872"/>
                <a:gd name="connsiteX93" fmla="*/ 150126 w 3985147"/>
                <a:gd name="connsiteY93" fmla="*/ 874607 h 2607872"/>
                <a:gd name="connsiteX94" fmla="*/ 177421 w 3985147"/>
                <a:gd name="connsiteY94" fmla="*/ 792720 h 2607872"/>
                <a:gd name="connsiteX95" fmla="*/ 259308 w 3985147"/>
                <a:gd name="connsiteY95" fmla="*/ 738129 h 2607872"/>
                <a:gd name="connsiteX96" fmla="*/ 286603 w 3985147"/>
                <a:gd name="connsiteY96" fmla="*/ 697186 h 2607872"/>
                <a:gd name="connsiteX97" fmla="*/ 327547 w 3985147"/>
                <a:gd name="connsiteY97" fmla="*/ 669890 h 2607872"/>
                <a:gd name="connsiteX98" fmla="*/ 313899 w 3985147"/>
                <a:gd name="connsiteY98" fmla="*/ 697186 h 2607872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583141 w 3985147"/>
                <a:gd name="connsiteY9" fmla="*/ 193975 h 2609628"/>
                <a:gd name="connsiteX10" fmla="*/ 1665027 w 3985147"/>
                <a:gd name="connsiteY10" fmla="*/ 234918 h 2609628"/>
                <a:gd name="connsiteX11" fmla="*/ 1746914 w 3985147"/>
                <a:gd name="connsiteY11" fmla="*/ 248566 h 2609628"/>
                <a:gd name="connsiteX12" fmla="*/ 1924335 w 3985147"/>
                <a:gd name="connsiteY12" fmla="*/ 234918 h 2609628"/>
                <a:gd name="connsiteX13" fmla="*/ 2006221 w 3985147"/>
                <a:gd name="connsiteY13" fmla="*/ 207622 h 2609628"/>
                <a:gd name="connsiteX14" fmla="*/ 2088108 w 3985147"/>
                <a:gd name="connsiteY14" fmla="*/ 153031 h 2609628"/>
                <a:gd name="connsiteX15" fmla="*/ 2210938 w 3985147"/>
                <a:gd name="connsiteY15" fmla="*/ 84793 h 2609628"/>
                <a:gd name="connsiteX16" fmla="*/ 2251881 w 3985147"/>
                <a:gd name="connsiteY16" fmla="*/ 57497 h 2609628"/>
                <a:gd name="connsiteX17" fmla="*/ 2429302 w 3985147"/>
                <a:gd name="connsiteY17" fmla="*/ 16554 h 2609628"/>
                <a:gd name="connsiteX18" fmla="*/ 2852383 w 3985147"/>
                <a:gd name="connsiteY18" fmla="*/ 43849 h 2609628"/>
                <a:gd name="connsiteX19" fmla="*/ 2975212 w 3985147"/>
                <a:gd name="connsiteY19" fmla="*/ 98440 h 2609628"/>
                <a:gd name="connsiteX20" fmla="*/ 3016156 w 3985147"/>
                <a:gd name="connsiteY20" fmla="*/ 112088 h 2609628"/>
                <a:gd name="connsiteX21" fmla="*/ 3098042 w 3985147"/>
                <a:gd name="connsiteY21" fmla="*/ 153031 h 2609628"/>
                <a:gd name="connsiteX22" fmla="*/ 3138986 w 3985147"/>
                <a:gd name="connsiteY22" fmla="*/ 180327 h 2609628"/>
                <a:gd name="connsiteX23" fmla="*/ 3220872 w 3985147"/>
                <a:gd name="connsiteY23" fmla="*/ 207622 h 2609628"/>
                <a:gd name="connsiteX24" fmla="*/ 3302759 w 3985147"/>
                <a:gd name="connsiteY24" fmla="*/ 262213 h 2609628"/>
                <a:gd name="connsiteX25" fmla="*/ 3343702 w 3985147"/>
                <a:gd name="connsiteY25" fmla="*/ 275861 h 2609628"/>
                <a:gd name="connsiteX26" fmla="*/ 3384645 w 3985147"/>
                <a:gd name="connsiteY26" fmla="*/ 303157 h 2609628"/>
                <a:gd name="connsiteX27" fmla="*/ 3425589 w 3985147"/>
                <a:gd name="connsiteY27" fmla="*/ 316805 h 2609628"/>
                <a:gd name="connsiteX28" fmla="*/ 3466532 w 3985147"/>
                <a:gd name="connsiteY28" fmla="*/ 344100 h 2609628"/>
                <a:gd name="connsiteX29" fmla="*/ 3507475 w 3985147"/>
                <a:gd name="connsiteY29" fmla="*/ 357748 h 2609628"/>
                <a:gd name="connsiteX30" fmla="*/ 3589362 w 3985147"/>
                <a:gd name="connsiteY30" fmla="*/ 398691 h 2609628"/>
                <a:gd name="connsiteX31" fmla="*/ 3630305 w 3985147"/>
                <a:gd name="connsiteY31" fmla="*/ 439634 h 2609628"/>
                <a:gd name="connsiteX32" fmla="*/ 3712192 w 3985147"/>
                <a:gd name="connsiteY32" fmla="*/ 494225 h 2609628"/>
                <a:gd name="connsiteX33" fmla="*/ 3753135 w 3985147"/>
                <a:gd name="connsiteY33" fmla="*/ 535169 h 2609628"/>
                <a:gd name="connsiteX34" fmla="*/ 3794078 w 3985147"/>
                <a:gd name="connsiteY34" fmla="*/ 562464 h 2609628"/>
                <a:gd name="connsiteX35" fmla="*/ 3862317 w 3985147"/>
                <a:gd name="connsiteY35" fmla="*/ 644351 h 2609628"/>
                <a:gd name="connsiteX36" fmla="*/ 3889612 w 3985147"/>
                <a:gd name="connsiteY36" fmla="*/ 698942 h 2609628"/>
                <a:gd name="connsiteX37" fmla="*/ 3944203 w 3985147"/>
                <a:gd name="connsiteY37" fmla="*/ 780828 h 2609628"/>
                <a:gd name="connsiteX38" fmla="*/ 3971499 w 3985147"/>
                <a:gd name="connsiteY38" fmla="*/ 862715 h 2609628"/>
                <a:gd name="connsiteX39" fmla="*/ 3985147 w 3985147"/>
                <a:gd name="connsiteY39" fmla="*/ 985545 h 2609628"/>
                <a:gd name="connsiteX40" fmla="*/ 3971499 w 3985147"/>
                <a:gd name="connsiteY40" fmla="*/ 1244852 h 2609628"/>
                <a:gd name="connsiteX41" fmla="*/ 3916908 w 3985147"/>
                <a:gd name="connsiteY41" fmla="*/ 1367682 h 2609628"/>
                <a:gd name="connsiteX42" fmla="*/ 3875965 w 3985147"/>
                <a:gd name="connsiteY42" fmla="*/ 1381330 h 2609628"/>
                <a:gd name="connsiteX43" fmla="*/ 3835021 w 3985147"/>
                <a:gd name="connsiteY43" fmla="*/ 1408625 h 2609628"/>
                <a:gd name="connsiteX44" fmla="*/ 3794078 w 3985147"/>
                <a:gd name="connsiteY44" fmla="*/ 1422273 h 2609628"/>
                <a:gd name="connsiteX45" fmla="*/ 3753135 w 3985147"/>
                <a:gd name="connsiteY45" fmla="*/ 1449569 h 2609628"/>
                <a:gd name="connsiteX46" fmla="*/ 3385969 w 3985147"/>
                <a:gd name="connsiteY46" fmla="*/ 1476864 h 2609628"/>
                <a:gd name="connsiteX47" fmla="*/ 2960336 w 3985147"/>
                <a:gd name="connsiteY47" fmla="*/ 1367682 h 2609628"/>
                <a:gd name="connsiteX48" fmla="*/ 2511189 w 3985147"/>
                <a:gd name="connsiteY48" fmla="*/ 1504160 h 2609628"/>
                <a:gd name="connsiteX49" fmla="*/ 2456597 w 3985147"/>
                <a:gd name="connsiteY49" fmla="*/ 1517807 h 2609628"/>
                <a:gd name="connsiteX50" fmla="*/ 2415654 w 3985147"/>
                <a:gd name="connsiteY50" fmla="*/ 1545103 h 2609628"/>
                <a:gd name="connsiteX51" fmla="*/ 2320120 w 3985147"/>
                <a:gd name="connsiteY51" fmla="*/ 1586046 h 2609628"/>
                <a:gd name="connsiteX52" fmla="*/ 2224586 w 3985147"/>
                <a:gd name="connsiteY52" fmla="*/ 1640637 h 2609628"/>
                <a:gd name="connsiteX53" fmla="*/ 2169995 w 3985147"/>
                <a:gd name="connsiteY53" fmla="*/ 1681581 h 2609628"/>
                <a:gd name="connsiteX54" fmla="*/ 2088108 w 3985147"/>
                <a:gd name="connsiteY54" fmla="*/ 1708876 h 2609628"/>
                <a:gd name="connsiteX55" fmla="*/ 2006221 w 3985147"/>
                <a:gd name="connsiteY55" fmla="*/ 1777115 h 2609628"/>
                <a:gd name="connsiteX56" fmla="*/ 1965278 w 3985147"/>
                <a:gd name="connsiteY56" fmla="*/ 1804410 h 2609628"/>
                <a:gd name="connsiteX57" fmla="*/ 1897039 w 3985147"/>
                <a:gd name="connsiteY57" fmla="*/ 1859002 h 2609628"/>
                <a:gd name="connsiteX58" fmla="*/ 1869744 w 3985147"/>
                <a:gd name="connsiteY58" fmla="*/ 1899945 h 2609628"/>
                <a:gd name="connsiteX59" fmla="*/ 1828800 w 3985147"/>
                <a:gd name="connsiteY59" fmla="*/ 1927240 h 2609628"/>
                <a:gd name="connsiteX60" fmla="*/ 1733266 w 3985147"/>
                <a:gd name="connsiteY60" fmla="*/ 2050070 h 2609628"/>
                <a:gd name="connsiteX61" fmla="*/ 1678675 w 3985147"/>
                <a:gd name="connsiteY61" fmla="*/ 2131957 h 2609628"/>
                <a:gd name="connsiteX62" fmla="*/ 1624084 w 3985147"/>
                <a:gd name="connsiteY62" fmla="*/ 2213843 h 2609628"/>
                <a:gd name="connsiteX63" fmla="*/ 1596789 w 3985147"/>
                <a:gd name="connsiteY63" fmla="*/ 2254787 h 2609628"/>
                <a:gd name="connsiteX64" fmla="*/ 1555845 w 3985147"/>
                <a:gd name="connsiteY64" fmla="*/ 2295730 h 2609628"/>
                <a:gd name="connsiteX65" fmla="*/ 1528550 w 3985147"/>
                <a:gd name="connsiteY65" fmla="*/ 2336673 h 2609628"/>
                <a:gd name="connsiteX66" fmla="*/ 1392450 w 3985147"/>
                <a:gd name="connsiteY66" fmla="*/ 2473151 h 2609628"/>
                <a:gd name="connsiteX67" fmla="*/ 1200436 w 3985147"/>
                <a:gd name="connsiteY67" fmla="*/ 2582333 h 2609628"/>
                <a:gd name="connsiteX68" fmla="*/ 982638 w 3985147"/>
                <a:gd name="connsiteY68" fmla="*/ 2609628 h 2609628"/>
                <a:gd name="connsiteX69" fmla="*/ 736980 w 3985147"/>
                <a:gd name="connsiteY69" fmla="*/ 2527742 h 2609628"/>
                <a:gd name="connsiteX70" fmla="*/ 614150 w 3985147"/>
                <a:gd name="connsiteY70" fmla="*/ 2391264 h 2609628"/>
                <a:gd name="connsiteX71" fmla="*/ 586854 w 3985147"/>
                <a:gd name="connsiteY71" fmla="*/ 2350321 h 2609628"/>
                <a:gd name="connsiteX72" fmla="*/ 545911 w 3985147"/>
                <a:gd name="connsiteY72" fmla="*/ 2323025 h 2609628"/>
                <a:gd name="connsiteX73" fmla="*/ 518615 w 3985147"/>
                <a:gd name="connsiteY73" fmla="*/ 2282082 h 2609628"/>
                <a:gd name="connsiteX74" fmla="*/ 464024 w 3985147"/>
                <a:gd name="connsiteY74" fmla="*/ 2159252 h 2609628"/>
                <a:gd name="connsiteX75" fmla="*/ 423081 w 3985147"/>
                <a:gd name="connsiteY75" fmla="*/ 2063718 h 2609628"/>
                <a:gd name="connsiteX76" fmla="*/ 395786 w 3985147"/>
                <a:gd name="connsiteY76" fmla="*/ 2022775 h 2609628"/>
                <a:gd name="connsiteX77" fmla="*/ 368490 w 3985147"/>
                <a:gd name="connsiteY77" fmla="*/ 1940888 h 2609628"/>
                <a:gd name="connsiteX78" fmla="*/ 286603 w 3985147"/>
                <a:gd name="connsiteY78" fmla="*/ 1818058 h 2609628"/>
                <a:gd name="connsiteX79" fmla="*/ 232012 w 3985147"/>
                <a:gd name="connsiteY79" fmla="*/ 1736172 h 2609628"/>
                <a:gd name="connsiteX80" fmla="*/ 191069 w 3985147"/>
                <a:gd name="connsiteY80" fmla="*/ 1695228 h 2609628"/>
                <a:gd name="connsiteX81" fmla="*/ 136478 w 3985147"/>
                <a:gd name="connsiteY81" fmla="*/ 1613342 h 2609628"/>
                <a:gd name="connsiteX82" fmla="*/ 122830 w 3985147"/>
                <a:gd name="connsiteY82" fmla="*/ 1572399 h 2609628"/>
                <a:gd name="connsiteX83" fmla="*/ 68239 w 3985147"/>
                <a:gd name="connsiteY83" fmla="*/ 1490512 h 2609628"/>
                <a:gd name="connsiteX84" fmla="*/ 40944 w 3985147"/>
                <a:gd name="connsiteY84" fmla="*/ 1449569 h 2609628"/>
                <a:gd name="connsiteX85" fmla="*/ 13648 w 3985147"/>
                <a:gd name="connsiteY85" fmla="*/ 1367682 h 2609628"/>
                <a:gd name="connsiteX86" fmla="*/ 0 w 3985147"/>
                <a:gd name="connsiteY86" fmla="*/ 1326739 h 2609628"/>
                <a:gd name="connsiteX87" fmla="*/ 13648 w 3985147"/>
                <a:gd name="connsiteY87" fmla="*/ 1053784 h 2609628"/>
                <a:gd name="connsiteX88" fmla="*/ 27296 w 3985147"/>
                <a:gd name="connsiteY88" fmla="*/ 1012840 h 2609628"/>
                <a:gd name="connsiteX89" fmla="*/ 68239 w 3985147"/>
                <a:gd name="connsiteY89" fmla="*/ 985545 h 2609628"/>
                <a:gd name="connsiteX90" fmla="*/ 95535 w 3985147"/>
                <a:gd name="connsiteY90" fmla="*/ 944602 h 2609628"/>
                <a:gd name="connsiteX91" fmla="*/ 109183 w 3985147"/>
                <a:gd name="connsiteY91" fmla="*/ 903658 h 2609628"/>
                <a:gd name="connsiteX92" fmla="*/ 150126 w 3985147"/>
                <a:gd name="connsiteY92" fmla="*/ 876363 h 2609628"/>
                <a:gd name="connsiteX93" fmla="*/ 177421 w 3985147"/>
                <a:gd name="connsiteY93" fmla="*/ 794476 h 2609628"/>
                <a:gd name="connsiteX94" fmla="*/ 259308 w 3985147"/>
                <a:gd name="connsiteY94" fmla="*/ 739885 h 2609628"/>
                <a:gd name="connsiteX95" fmla="*/ 286603 w 3985147"/>
                <a:gd name="connsiteY95" fmla="*/ 698942 h 2609628"/>
                <a:gd name="connsiteX96" fmla="*/ 327547 w 3985147"/>
                <a:gd name="connsiteY96" fmla="*/ 671646 h 2609628"/>
                <a:gd name="connsiteX97" fmla="*/ 313899 w 3985147"/>
                <a:gd name="connsiteY97" fmla="*/ 698942 h 2609628"/>
                <a:gd name="connsiteX0" fmla="*/ 313899 w 3985147"/>
                <a:gd name="connsiteY0" fmla="*/ 698942 h 2609628"/>
                <a:gd name="connsiteX1" fmla="*/ 313899 w 3985147"/>
                <a:gd name="connsiteY1" fmla="*/ 698942 h 2609628"/>
                <a:gd name="connsiteX2" fmla="*/ 368490 w 3985147"/>
                <a:gd name="connsiteY2" fmla="*/ 589760 h 2609628"/>
                <a:gd name="connsiteX3" fmla="*/ 436351 w 3985147"/>
                <a:gd name="connsiteY3" fmla="*/ 398691 h 2609628"/>
                <a:gd name="connsiteX4" fmla="*/ 517764 w 3985147"/>
                <a:gd name="connsiteY4" fmla="*/ 248566 h 2609628"/>
                <a:gd name="connsiteX5" fmla="*/ 858200 w 3985147"/>
                <a:gd name="connsiteY5" fmla="*/ 16555 h 2609628"/>
                <a:gd name="connsiteX6" fmla="*/ 1255595 w 3985147"/>
                <a:gd name="connsiteY6" fmla="*/ 43849 h 2609628"/>
                <a:gd name="connsiteX7" fmla="*/ 1093525 w 3985147"/>
                <a:gd name="connsiteY7" fmla="*/ 2906 h 2609628"/>
                <a:gd name="connsiteX8" fmla="*/ 1501254 w 3985147"/>
                <a:gd name="connsiteY8" fmla="*/ 139384 h 2609628"/>
                <a:gd name="connsiteX9" fmla="*/ 1665027 w 3985147"/>
                <a:gd name="connsiteY9" fmla="*/ 234918 h 2609628"/>
                <a:gd name="connsiteX10" fmla="*/ 1746914 w 3985147"/>
                <a:gd name="connsiteY10" fmla="*/ 248566 h 2609628"/>
                <a:gd name="connsiteX11" fmla="*/ 1924335 w 3985147"/>
                <a:gd name="connsiteY11" fmla="*/ 234918 h 2609628"/>
                <a:gd name="connsiteX12" fmla="*/ 2006221 w 3985147"/>
                <a:gd name="connsiteY12" fmla="*/ 207622 h 2609628"/>
                <a:gd name="connsiteX13" fmla="*/ 2088108 w 3985147"/>
                <a:gd name="connsiteY13" fmla="*/ 153031 h 2609628"/>
                <a:gd name="connsiteX14" fmla="*/ 2210938 w 3985147"/>
                <a:gd name="connsiteY14" fmla="*/ 84793 h 2609628"/>
                <a:gd name="connsiteX15" fmla="*/ 2251881 w 3985147"/>
                <a:gd name="connsiteY15" fmla="*/ 57497 h 2609628"/>
                <a:gd name="connsiteX16" fmla="*/ 2429302 w 3985147"/>
                <a:gd name="connsiteY16" fmla="*/ 16554 h 2609628"/>
                <a:gd name="connsiteX17" fmla="*/ 2852383 w 3985147"/>
                <a:gd name="connsiteY17" fmla="*/ 43849 h 2609628"/>
                <a:gd name="connsiteX18" fmla="*/ 2975212 w 3985147"/>
                <a:gd name="connsiteY18" fmla="*/ 98440 h 2609628"/>
                <a:gd name="connsiteX19" fmla="*/ 3016156 w 3985147"/>
                <a:gd name="connsiteY19" fmla="*/ 112088 h 2609628"/>
                <a:gd name="connsiteX20" fmla="*/ 3098042 w 3985147"/>
                <a:gd name="connsiteY20" fmla="*/ 153031 h 2609628"/>
                <a:gd name="connsiteX21" fmla="*/ 3138986 w 3985147"/>
                <a:gd name="connsiteY21" fmla="*/ 180327 h 2609628"/>
                <a:gd name="connsiteX22" fmla="*/ 3220872 w 3985147"/>
                <a:gd name="connsiteY22" fmla="*/ 207622 h 2609628"/>
                <a:gd name="connsiteX23" fmla="*/ 3302759 w 3985147"/>
                <a:gd name="connsiteY23" fmla="*/ 262213 h 2609628"/>
                <a:gd name="connsiteX24" fmla="*/ 3343702 w 3985147"/>
                <a:gd name="connsiteY24" fmla="*/ 275861 h 2609628"/>
                <a:gd name="connsiteX25" fmla="*/ 3384645 w 3985147"/>
                <a:gd name="connsiteY25" fmla="*/ 303157 h 2609628"/>
                <a:gd name="connsiteX26" fmla="*/ 3425589 w 3985147"/>
                <a:gd name="connsiteY26" fmla="*/ 316805 h 2609628"/>
                <a:gd name="connsiteX27" fmla="*/ 3466532 w 3985147"/>
                <a:gd name="connsiteY27" fmla="*/ 344100 h 2609628"/>
                <a:gd name="connsiteX28" fmla="*/ 3507475 w 3985147"/>
                <a:gd name="connsiteY28" fmla="*/ 357748 h 2609628"/>
                <a:gd name="connsiteX29" fmla="*/ 3589362 w 3985147"/>
                <a:gd name="connsiteY29" fmla="*/ 398691 h 2609628"/>
                <a:gd name="connsiteX30" fmla="*/ 3630305 w 3985147"/>
                <a:gd name="connsiteY30" fmla="*/ 439634 h 2609628"/>
                <a:gd name="connsiteX31" fmla="*/ 3712192 w 3985147"/>
                <a:gd name="connsiteY31" fmla="*/ 494225 h 2609628"/>
                <a:gd name="connsiteX32" fmla="*/ 3753135 w 3985147"/>
                <a:gd name="connsiteY32" fmla="*/ 535169 h 2609628"/>
                <a:gd name="connsiteX33" fmla="*/ 3794078 w 3985147"/>
                <a:gd name="connsiteY33" fmla="*/ 562464 h 2609628"/>
                <a:gd name="connsiteX34" fmla="*/ 3862317 w 3985147"/>
                <a:gd name="connsiteY34" fmla="*/ 644351 h 2609628"/>
                <a:gd name="connsiteX35" fmla="*/ 3889612 w 3985147"/>
                <a:gd name="connsiteY35" fmla="*/ 698942 h 2609628"/>
                <a:gd name="connsiteX36" fmla="*/ 3944203 w 3985147"/>
                <a:gd name="connsiteY36" fmla="*/ 780828 h 2609628"/>
                <a:gd name="connsiteX37" fmla="*/ 3971499 w 3985147"/>
                <a:gd name="connsiteY37" fmla="*/ 862715 h 2609628"/>
                <a:gd name="connsiteX38" fmla="*/ 3985147 w 3985147"/>
                <a:gd name="connsiteY38" fmla="*/ 985545 h 2609628"/>
                <a:gd name="connsiteX39" fmla="*/ 3971499 w 3985147"/>
                <a:gd name="connsiteY39" fmla="*/ 1244852 h 2609628"/>
                <a:gd name="connsiteX40" fmla="*/ 3916908 w 3985147"/>
                <a:gd name="connsiteY40" fmla="*/ 1367682 h 2609628"/>
                <a:gd name="connsiteX41" fmla="*/ 3875965 w 3985147"/>
                <a:gd name="connsiteY41" fmla="*/ 1381330 h 2609628"/>
                <a:gd name="connsiteX42" fmla="*/ 3835021 w 3985147"/>
                <a:gd name="connsiteY42" fmla="*/ 1408625 h 2609628"/>
                <a:gd name="connsiteX43" fmla="*/ 3794078 w 3985147"/>
                <a:gd name="connsiteY43" fmla="*/ 1422273 h 2609628"/>
                <a:gd name="connsiteX44" fmla="*/ 3753135 w 3985147"/>
                <a:gd name="connsiteY44" fmla="*/ 1449569 h 2609628"/>
                <a:gd name="connsiteX45" fmla="*/ 3385969 w 3985147"/>
                <a:gd name="connsiteY45" fmla="*/ 1476864 h 2609628"/>
                <a:gd name="connsiteX46" fmla="*/ 2960336 w 3985147"/>
                <a:gd name="connsiteY46" fmla="*/ 1367682 h 2609628"/>
                <a:gd name="connsiteX47" fmla="*/ 2511189 w 3985147"/>
                <a:gd name="connsiteY47" fmla="*/ 1504160 h 2609628"/>
                <a:gd name="connsiteX48" fmla="*/ 2456597 w 3985147"/>
                <a:gd name="connsiteY48" fmla="*/ 1517807 h 2609628"/>
                <a:gd name="connsiteX49" fmla="*/ 2415654 w 3985147"/>
                <a:gd name="connsiteY49" fmla="*/ 1545103 h 2609628"/>
                <a:gd name="connsiteX50" fmla="*/ 2320120 w 3985147"/>
                <a:gd name="connsiteY50" fmla="*/ 1586046 h 2609628"/>
                <a:gd name="connsiteX51" fmla="*/ 2224586 w 3985147"/>
                <a:gd name="connsiteY51" fmla="*/ 1640637 h 2609628"/>
                <a:gd name="connsiteX52" fmla="*/ 2169995 w 3985147"/>
                <a:gd name="connsiteY52" fmla="*/ 1681581 h 2609628"/>
                <a:gd name="connsiteX53" fmla="*/ 2088108 w 3985147"/>
                <a:gd name="connsiteY53" fmla="*/ 1708876 h 2609628"/>
                <a:gd name="connsiteX54" fmla="*/ 2006221 w 3985147"/>
                <a:gd name="connsiteY54" fmla="*/ 1777115 h 2609628"/>
                <a:gd name="connsiteX55" fmla="*/ 1965278 w 3985147"/>
                <a:gd name="connsiteY55" fmla="*/ 1804410 h 2609628"/>
                <a:gd name="connsiteX56" fmla="*/ 1897039 w 3985147"/>
                <a:gd name="connsiteY56" fmla="*/ 1859002 h 2609628"/>
                <a:gd name="connsiteX57" fmla="*/ 1869744 w 3985147"/>
                <a:gd name="connsiteY57" fmla="*/ 1899945 h 2609628"/>
                <a:gd name="connsiteX58" fmla="*/ 1828800 w 3985147"/>
                <a:gd name="connsiteY58" fmla="*/ 1927240 h 2609628"/>
                <a:gd name="connsiteX59" fmla="*/ 1733266 w 3985147"/>
                <a:gd name="connsiteY59" fmla="*/ 2050070 h 2609628"/>
                <a:gd name="connsiteX60" fmla="*/ 1678675 w 3985147"/>
                <a:gd name="connsiteY60" fmla="*/ 2131957 h 2609628"/>
                <a:gd name="connsiteX61" fmla="*/ 1624084 w 3985147"/>
                <a:gd name="connsiteY61" fmla="*/ 2213843 h 2609628"/>
                <a:gd name="connsiteX62" fmla="*/ 1596789 w 3985147"/>
                <a:gd name="connsiteY62" fmla="*/ 2254787 h 2609628"/>
                <a:gd name="connsiteX63" fmla="*/ 1555845 w 3985147"/>
                <a:gd name="connsiteY63" fmla="*/ 2295730 h 2609628"/>
                <a:gd name="connsiteX64" fmla="*/ 1528550 w 3985147"/>
                <a:gd name="connsiteY64" fmla="*/ 2336673 h 2609628"/>
                <a:gd name="connsiteX65" fmla="*/ 1392450 w 3985147"/>
                <a:gd name="connsiteY65" fmla="*/ 2473151 h 2609628"/>
                <a:gd name="connsiteX66" fmla="*/ 1200436 w 3985147"/>
                <a:gd name="connsiteY66" fmla="*/ 2582333 h 2609628"/>
                <a:gd name="connsiteX67" fmla="*/ 982638 w 3985147"/>
                <a:gd name="connsiteY67" fmla="*/ 2609628 h 2609628"/>
                <a:gd name="connsiteX68" fmla="*/ 736980 w 3985147"/>
                <a:gd name="connsiteY68" fmla="*/ 2527742 h 2609628"/>
                <a:gd name="connsiteX69" fmla="*/ 614150 w 3985147"/>
                <a:gd name="connsiteY69" fmla="*/ 2391264 h 2609628"/>
                <a:gd name="connsiteX70" fmla="*/ 586854 w 3985147"/>
                <a:gd name="connsiteY70" fmla="*/ 2350321 h 2609628"/>
                <a:gd name="connsiteX71" fmla="*/ 545911 w 3985147"/>
                <a:gd name="connsiteY71" fmla="*/ 2323025 h 2609628"/>
                <a:gd name="connsiteX72" fmla="*/ 518615 w 3985147"/>
                <a:gd name="connsiteY72" fmla="*/ 2282082 h 2609628"/>
                <a:gd name="connsiteX73" fmla="*/ 464024 w 3985147"/>
                <a:gd name="connsiteY73" fmla="*/ 2159252 h 2609628"/>
                <a:gd name="connsiteX74" fmla="*/ 423081 w 3985147"/>
                <a:gd name="connsiteY74" fmla="*/ 2063718 h 2609628"/>
                <a:gd name="connsiteX75" fmla="*/ 395786 w 3985147"/>
                <a:gd name="connsiteY75" fmla="*/ 2022775 h 2609628"/>
                <a:gd name="connsiteX76" fmla="*/ 368490 w 3985147"/>
                <a:gd name="connsiteY76" fmla="*/ 1940888 h 2609628"/>
                <a:gd name="connsiteX77" fmla="*/ 286603 w 3985147"/>
                <a:gd name="connsiteY77" fmla="*/ 1818058 h 2609628"/>
                <a:gd name="connsiteX78" fmla="*/ 232012 w 3985147"/>
                <a:gd name="connsiteY78" fmla="*/ 1736172 h 2609628"/>
                <a:gd name="connsiteX79" fmla="*/ 191069 w 3985147"/>
                <a:gd name="connsiteY79" fmla="*/ 1695228 h 2609628"/>
                <a:gd name="connsiteX80" fmla="*/ 136478 w 3985147"/>
                <a:gd name="connsiteY80" fmla="*/ 1613342 h 2609628"/>
                <a:gd name="connsiteX81" fmla="*/ 122830 w 3985147"/>
                <a:gd name="connsiteY81" fmla="*/ 1572399 h 2609628"/>
                <a:gd name="connsiteX82" fmla="*/ 68239 w 3985147"/>
                <a:gd name="connsiteY82" fmla="*/ 1490512 h 2609628"/>
                <a:gd name="connsiteX83" fmla="*/ 40944 w 3985147"/>
                <a:gd name="connsiteY83" fmla="*/ 1449569 h 2609628"/>
                <a:gd name="connsiteX84" fmla="*/ 13648 w 3985147"/>
                <a:gd name="connsiteY84" fmla="*/ 1367682 h 2609628"/>
                <a:gd name="connsiteX85" fmla="*/ 0 w 3985147"/>
                <a:gd name="connsiteY85" fmla="*/ 1326739 h 2609628"/>
                <a:gd name="connsiteX86" fmla="*/ 13648 w 3985147"/>
                <a:gd name="connsiteY86" fmla="*/ 1053784 h 2609628"/>
                <a:gd name="connsiteX87" fmla="*/ 27296 w 3985147"/>
                <a:gd name="connsiteY87" fmla="*/ 1012840 h 2609628"/>
                <a:gd name="connsiteX88" fmla="*/ 68239 w 3985147"/>
                <a:gd name="connsiteY88" fmla="*/ 985545 h 2609628"/>
                <a:gd name="connsiteX89" fmla="*/ 95535 w 3985147"/>
                <a:gd name="connsiteY89" fmla="*/ 944602 h 2609628"/>
                <a:gd name="connsiteX90" fmla="*/ 109183 w 3985147"/>
                <a:gd name="connsiteY90" fmla="*/ 903658 h 2609628"/>
                <a:gd name="connsiteX91" fmla="*/ 150126 w 3985147"/>
                <a:gd name="connsiteY91" fmla="*/ 876363 h 2609628"/>
                <a:gd name="connsiteX92" fmla="*/ 177421 w 3985147"/>
                <a:gd name="connsiteY92" fmla="*/ 794476 h 2609628"/>
                <a:gd name="connsiteX93" fmla="*/ 259308 w 3985147"/>
                <a:gd name="connsiteY93" fmla="*/ 739885 h 2609628"/>
                <a:gd name="connsiteX94" fmla="*/ 286603 w 3985147"/>
                <a:gd name="connsiteY94" fmla="*/ 698942 h 2609628"/>
                <a:gd name="connsiteX95" fmla="*/ 327547 w 3985147"/>
                <a:gd name="connsiteY95" fmla="*/ 671646 h 2609628"/>
                <a:gd name="connsiteX96" fmla="*/ 313899 w 3985147"/>
                <a:gd name="connsiteY96" fmla="*/ 698942 h 2609628"/>
                <a:gd name="connsiteX0" fmla="*/ 313899 w 3985147"/>
                <a:gd name="connsiteY0" fmla="*/ 682388 h 2593074"/>
                <a:gd name="connsiteX1" fmla="*/ 313899 w 3985147"/>
                <a:gd name="connsiteY1" fmla="*/ 682388 h 2593074"/>
                <a:gd name="connsiteX2" fmla="*/ 368490 w 3985147"/>
                <a:gd name="connsiteY2" fmla="*/ 573206 h 2593074"/>
                <a:gd name="connsiteX3" fmla="*/ 436351 w 3985147"/>
                <a:gd name="connsiteY3" fmla="*/ 382137 h 2593074"/>
                <a:gd name="connsiteX4" fmla="*/ 517764 w 3985147"/>
                <a:gd name="connsiteY4" fmla="*/ 232012 h 2593074"/>
                <a:gd name="connsiteX5" fmla="*/ 858200 w 3985147"/>
                <a:gd name="connsiteY5" fmla="*/ 1 h 2593074"/>
                <a:gd name="connsiteX6" fmla="*/ 1255595 w 3985147"/>
                <a:gd name="connsiteY6" fmla="*/ 27295 h 2593074"/>
                <a:gd name="connsiteX7" fmla="*/ 1501254 w 3985147"/>
                <a:gd name="connsiteY7" fmla="*/ 122830 h 2593074"/>
                <a:gd name="connsiteX8" fmla="*/ 1665027 w 3985147"/>
                <a:gd name="connsiteY8" fmla="*/ 218364 h 2593074"/>
                <a:gd name="connsiteX9" fmla="*/ 1746914 w 3985147"/>
                <a:gd name="connsiteY9" fmla="*/ 232012 h 2593074"/>
                <a:gd name="connsiteX10" fmla="*/ 1924335 w 3985147"/>
                <a:gd name="connsiteY10" fmla="*/ 218364 h 2593074"/>
                <a:gd name="connsiteX11" fmla="*/ 2006221 w 3985147"/>
                <a:gd name="connsiteY11" fmla="*/ 191068 h 2593074"/>
                <a:gd name="connsiteX12" fmla="*/ 2088108 w 3985147"/>
                <a:gd name="connsiteY12" fmla="*/ 136477 h 2593074"/>
                <a:gd name="connsiteX13" fmla="*/ 2210938 w 3985147"/>
                <a:gd name="connsiteY13" fmla="*/ 68239 h 2593074"/>
                <a:gd name="connsiteX14" fmla="*/ 2251881 w 3985147"/>
                <a:gd name="connsiteY14" fmla="*/ 40943 h 2593074"/>
                <a:gd name="connsiteX15" fmla="*/ 2429302 w 3985147"/>
                <a:gd name="connsiteY15" fmla="*/ 0 h 2593074"/>
                <a:gd name="connsiteX16" fmla="*/ 2852383 w 3985147"/>
                <a:gd name="connsiteY16" fmla="*/ 27295 h 2593074"/>
                <a:gd name="connsiteX17" fmla="*/ 2975212 w 3985147"/>
                <a:gd name="connsiteY17" fmla="*/ 81886 h 2593074"/>
                <a:gd name="connsiteX18" fmla="*/ 3016156 w 3985147"/>
                <a:gd name="connsiteY18" fmla="*/ 95534 h 2593074"/>
                <a:gd name="connsiteX19" fmla="*/ 3098042 w 3985147"/>
                <a:gd name="connsiteY19" fmla="*/ 136477 h 2593074"/>
                <a:gd name="connsiteX20" fmla="*/ 3138986 w 3985147"/>
                <a:gd name="connsiteY20" fmla="*/ 163773 h 2593074"/>
                <a:gd name="connsiteX21" fmla="*/ 3220872 w 3985147"/>
                <a:gd name="connsiteY21" fmla="*/ 191068 h 2593074"/>
                <a:gd name="connsiteX22" fmla="*/ 3302759 w 3985147"/>
                <a:gd name="connsiteY22" fmla="*/ 245659 h 2593074"/>
                <a:gd name="connsiteX23" fmla="*/ 3343702 w 3985147"/>
                <a:gd name="connsiteY23" fmla="*/ 259307 h 2593074"/>
                <a:gd name="connsiteX24" fmla="*/ 3384645 w 3985147"/>
                <a:gd name="connsiteY24" fmla="*/ 286603 h 2593074"/>
                <a:gd name="connsiteX25" fmla="*/ 3425589 w 3985147"/>
                <a:gd name="connsiteY25" fmla="*/ 300251 h 2593074"/>
                <a:gd name="connsiteX26" fmla="*/ 3466532 w 3985147"/>
                <a:gd name="connsiteY26" fmla="*/ 327546 h 2593074"/>
                <a:gd name="connsiteX27" fmla="*/ 3507475 w 3985147"/>
                <a:gd name="connsiteY27" fmla="*/ 341194 h 2593074"/>
                <a:gd name="connsiteX28" fmla="*/ 3589362 w 3985147"/>
                <a:gd name="connsiteY28" fmla="*/ 382137 h 2593074"/>
                <a:gd name="connsiteX29" fmla="*/ 3630305 w 3985147"/>
                <a:gd name="connsiteY29" fmla="*/ 423080 h 2593074"/>
                <a:gd name="connsiteX30" fmla="*/ 3712192 w 3985147"/>
                <a:gd name="connsiteY30" fmla="*/ 477671 h 2593074"/>
                <a:gd name="connsiteX31" fmla="*/ 3753135 w 3985147"/>
                <a:gd name="connsiteY31" fmla="*/ 518615 h 2593074"/>
                <a:gd name="connsiteX32" fmla="*/ 3794078 w 3985147"/>
                <a:gd name="connsiteY32" fmla="*/ 545910 h 2593074"/>
                <a:gd name="connsiteX33" fmla="*/ 3862317 w 3985147"/>
                <a:gd name="connsiteY33" fmla="*/ 627797 h 2593074"/>
                <a:gd name="connsiteX34" fmla="*/ 3889612 w 3985147"/>
                <a:gd name="connsiteY34" fmla="*/ 682388 h 2593074"/>
                <a:gd name="connsiteX35" fmla="*/ 3944203 w 3985147"/>
                <a:gd name="connsiteY35" fmla="*/ 764274 h 2593074"/>
                <a:gd name="connsiteX36" fmla="*/ 3971499 w 3985147"/>
                <a:gd name="connsiteY36" fmla="*/ 846161 h 2593074"/>
                <a:gd name="connsiteX37" fmla="*/ 3985147 w 3985147"/>
                <a:gd name="connsiteY37" fmla="*/ 968991 h 2593074"/>
                <a:gd name="connsiteX38" fmla="*/ 3971499 w 3985147"/>
                <a:gd name="connsiteY38" fmla="*/ 1228298 h 2593074"/>
                <a:gd name="connsiteX39" fmla="*/ 3916908 w 3985147"/>
                <a:gd name="connsiteY39" fmla="*/ 1351128 h 2593074"/>
                <a:gd name="connsiteX40" fmla="*/ 3875965 w 3985147"/>
                <a:gd name="connsiteY40" fmla="*/ 1364776 h 2593074"/>
                <a:gd name="connsiteX41" fmla="*/ 3835021 w 3985147"/>
                <a:gd name="connsiteY41" fmla="*/ 1392071 h 2593074"/>
                <a:gd name="connsiteX42" fmla="*/ 3794078 w 3985147"/>
                <a:gd name="connsiteY42" fmla="*/ 1405719 h 2593074"/>
                <a:gd name="connsiteX43" fmla="*/ 3753135 w 3985147"/>
                <a:gd name="connsiteY43" fmla="*/ 1433015 h 2593074"/>
                <a:gd name="connsiteX44" fmla="*/ 3385969 w 3985147"/>
                <a:gd name="connsiteY44" fmla="*/ 1460310 h 2593074"/>
                <a:gd name="connsiteX45" fmla="*/ 2960336 w 3985147"/>
                <a:gd name="connsiteY45" fmla="*/ 1351128 h 2593074"/>
                <a:gd name="connsiteX46" fmla="*/ 2511189 w 3985147"/>
                <a:gd name="connsiteY46" fmla="*/ 1487606 h 2593074"/>
                <a:gd name="connsiteX47" fmla="*/ 2456597 w 3985147"/>
                <a:gd name="connsiteY47" fmla="*/ 1501253 h 2593074"/>
                <a:gd name="connsiteX48" fmla="*/ 2415654 w 3985147"/>
                <a:gd name="connsiteY48" fmla="*/ 1528549 h 2593074"/>
                <a:gd name="connsiteX49" fmla="*/ 2320120 w 3985147"/>
                <a:gd name="connsiteY49" fmla="*/ 1569492 h 2593074"/>
                <a:gd name="connsiteX50" fmla="*/ 2224586 w 3985147"/>
                <a:gd name="connsiteY50" fmla="*/ 1624083 h 2593074"/>
                <a:gd name="connsiteX51" fmla="*/ 2169995 w 3985147"/>
                <a:gd name="connsiteY51" fmla="*/ 1665027 h 2593074"/>
                <a:gd name="connsiteX52" fmla="*/ 2088108 w 3985147"/>
                <a:gd name="connsiteY52" fmla="*/ 1692322 h 2593074"/>
                <a:gd name="connsiteX53" fmla="*/ 2006221 w 3985147"/>
                <a:gd name="connsiteY53" fmla="*/ 1760561 h 2593074"/>
                <a:gd name="connsiteX54" fmla="*/ 1965278 w 3985147"/>
                <a:gd name="connsiteY54" fmla="*/ 1787856 h 2593074"/>
                <a:gd name="connsiteX55" fmla="*/ 1897039 w 3985147"/>
                <a:gd name="connsiteY55" fmla="*/ 1842448 h 2593074"/>
                <a:gd name="connsiteX56" fmla="*/ 1869744 w 3985147"/>
                <a:gd name="connsiteY56" fmla="*/ 1883391 h 2593074"/>
                <a:gd name="connsiteX57" fmla="*/ 1828800 w 3985147"/>
                <a:gd name="connsiteY57" fmla="*/ 1910686 h 2593074"/>
                <a:gd name="connsiteX58" fmla="*/ 1733266 w 3985147"/>
                <a:gd name="connsiteY58" fmla="*/ 2033516 h 2593074"/>
                <a:gd name="connsiteX59" fmla="*/ 1678675 w 3985147"/>
                <a:gd name="connsiteY59" fmla="*/ 2115403 h 2593074"/>
                <a:gd name="connsiteX60" fmla="*/ 1624084 w 3985147"/>
                <a:gd name="connsiteY60" fmla="*/ 2197289 h 2593074"/>
                <a:gd name="connsiteX61" fmla="*/ 1596789 w 3985147"/>
                <a:gd name="connsiteY61" fmla="*/ 2238233 h 2593074"/>
                <a:gd name="connsiteX62" fmla="*/ 1555845 w 3985147"/>
                <a:gd name="connsiteY62" fmla="*/ 2279176 h 2593074"/>
                <a:gd name="connsiteX63" fmla="*/ 1528550 w 3985147"/>
                <a:gd name="connsiteY63" fmla="*/ 2320119 h 2593074"/>
                <a:gd name="connsiteX64" fmla="*/ 1392450 w 3985147"/>
                <a:gd name="connsiteY64" fmla="*/ 2456597 h 2593074"/>
                <a:gd name="connsiteX65" fmla="*/ 1200436 w 3985147"/>
                <a:gd name="connsiteY65" fmla="*/ 2565779 h 2593074"/>
                <a:gd name="connsiteX66" fmla="*/ 982638 w 3985147"/>
                <a:gd name="connsiteY66" fmla="*/ 2593074 h 2593074"/>
                <a:gd name="connsiteX67" fmla="*/ 736980 w 3985147"/>
                <a:gd name="connsiteY67" fmla="*/ 2511188 h 2593074"/>
                <a:gd name="connsiteX68" fmla="*/ 614150 w 3985147"/>
                <a:gd name="connsiteY68" fmla="*/ 2374710 h 2593074"/>
                <a:gd name="connsiteX69" fmla="*/ 586854 w 3985147"/>
                <a:gd name="connsiteY69" fmla="*/ 2333767 h 2593074"/>
                <a:gd name="connsiteX70" fmla="*/ 545911 w 3985147"/>
                <a:gd name="connsiteY70" fmla="*/ 2306471 h 2593074"/>
                <a:gd name="connsiteX71" fmla="*/ 518615 w 3985147"/>
                <a:gd name="connsiteY71" fmla="*/ 2265528 h 2593074"/>
                <a:gd name="connsiteX72" fmla="*/ 464024 w 3985147"/>
                <a:gd name="connsiteY72" fmla="*/ 2142698 h 2593074"/>
                <a:gd name="connsiteX73" fmla="*/ 423081 w 3985147"/>
                <a:gd name="connsiteY73" fmla="*/ 2047164 h 2593074"/>
                <a:gd name="connsiteX74" fmla="*/ 395786 w 3985147"/>
                <a:gd name="connsiteY74" fmla="*/ 2006221 h 2593074"/>
                <a:gd name="connsiteX75" fmla="*/ 368490 w 3985147"/>
                <a:gd name="connsiteY75" fmla="*/ 1924334 h 2593074"/>
                <a:gd name="connsiteX76" fmla="*/ 286603 w 3985147"/>
                <a:gd name="connsiteY76" fmla="*/ 1801504 h 2593074"/>
                <a:gd name="connsiteX77" fmla="*/ 232012 w 3985147"/>
                <a:gd name="connsiteY77" fmla="*/ 1719618 h 2593074"/>
                <a:gd name="connsiteX78" fmla="*/ 191069 w 3985147"/>
                <a:gd name="connsiteY78" fmla="*/ 1678674 h 2593074"/>
                <a:gd name="connsiteX79" fmla="*/ 136478 w 3985147"/>
                <a:gd name="connsiteY79" fmla="*/ 1596788 h 2593074"/>
                <a:gd name="connsiteX80" fmla="*/ 122830 w 3985147"/>
                <a:gd name="connsiteY80" fmla="*/ 1555845 h 2593074"/>
                <a:gd name="connsiteX81" fmla="*/ 68239 w 3985147"/>
                <a:gd name="connsiteY81" fmla="*/ 1473958 h 2593074"/>
                <a:gd name="connsiteX82" fmla="*/ 40944 w 3985147"/>
                <a:gd name="connsiteY82" fmla="*/ 1433015 h 2593074"/>
                <a:gd name="connsiteX83" fmla="*/ 13648 w 3985147"/>
                <a:gd name="connsiteY83" fmla="*/ 1351128 h 2593074"/>
                <a:gd name="connsiteX84" fmla="*/ 0 w 3985147"/>
                <a:gd name="connsiteY84" fmla="*/ 1310185 h 2593074"/>
                <a:gd name="connsiteX85" fmla="*/ 13648 w 3985147"/>
                <a:gd name="connsiteY85" fmla="*/ 1037230 h 2593074"/>
                <a:gd name="connsiteX86" fmla="*/ 27296 w 3985147"/>
                <a:gd name="connsiteY86" fmla="*/ 996286 h 2593074"/>
                <a:gd name="connsiteX87" fmla="*/ 68239 w 3985147"/>
                <a:gd name="connsiteY87" fmla="*/ 968991 h 2593074"/>
                <a:gd name="connsiteX88" fmla="*/ 95535 w 3985147"/>
                <a:gd name="connsiteY88" fmla="*/ 928048 h 2593074"/>
                <a:gd name="connsiteX89" fmla="*/ 109183 w 3985147"/>
                <a:gd name="connsiteY89" fmla="*/ 887104 h 2593074"/>
                <a:gd name="connsiteX90" fmla="*/ 150126 w 3985147"/>
                <a:gd name="connsiteY90" fmla="*/ 859809 h 2593074"/>
                <a:gd name="connsiteX91" fmla="*/ 177421 w 3985147"/>
                <a:gd name="connsiteY91" fmla="*/ 777922 h 2593074"/>
                <a:gd name="connsiteX92" fmla="*/ 259308 w 3985147"/>
                <a:gd name="connsiteY92" fmla="*/ 723331 h 2593074"/>
                <a:gd name="connsiteX93" fmla="*/ 286603 w 3985147"/>
                <a:gd name="connsiteY93" fmla="*/ 682388 h 2593074"/>
                <a:gd name="connsiteX94" fmla="*/ 327547 w 3985147"/>
                <a:gd name="connsiteY94" fmla="*/ 655092 h 2593074"/>
                <a:gd name="connsiteX95" fmla="*/ 313899 w 3985147"/>
                <a:gd name="connsiteY95" fmla="*/ 682388 h 2593074"/>
                <a:gd name="connsiteX0" fmla="*/ 313899 w 3985147"/>
                <a:gd name="connsiteY0" fmla="*/ 714454 h 2625140"/>
                <a:gd name="connsiteX1" fmla="*/ 313899 w 3985147"/>
                <a:gd name="connsiteY1" fmla="*/ 714454 h 2625140"/>
                <a:gd name="connsiteX2" fmla="*/ 368490 w 3985147"/>
                <a:gd name="connsiteY2" fmla="*/ 605272 h 2625140"/>
                <a:gd name="connsiteX3" fmla="*/ 436351 w 3985147"/>
                <a:gd name="connsiteY3" fmla="*/ 414203 h 2625140"/>
                <a:gd name="connsiteX4" fmla="*/ 517764 w 3985147"/>
                <a:gd name="connsiteY4" fmla="*/ 264078 h 2625140"/>
                <a:gd name="connsiteX5" fmla="*/ 858200 w 3985147"/>
                <a:gd name="connsiteY5" fmla="*/ 32067 h 2625140"/>
                <a:gd name="connsiteX6" fmla="*/ 1201382 w 3985147"/>
                <a:gd name="connsiteY6" fmla="*/ 4770 h 2625140"/>
                <a:gd name="connsiteX7" fmla="*/ 1501254 w 3985147"/>
                <a:gd name="connsiteY7" fmla="*/ 154896 h 2625140"/>
                <a:gd name="connsiteX8" fmla="*/ 1665027 w 3985147"/>
                <a:gd name="connsiteY8" fmla="*/ 250430 h 2625140"/>
                <a:gd name="connsiteX9" fmla="*/ 1746914 w 3985147"/>
                <a:gd name="connsiteY9" fmla="*/ 264078 h 2625140"/>
                <a:gd name="connsiteX10" fmla="*/ 1924335 w 3985147"/>
                <a:gd name="connsiteY10" fmla="*/ 250430 h 2625140"/>
                <a:gd name="connsiteX11" fmla="*/ 2006221 w 3985147"/>
                <a:gd name="connsiteY11" fmla="*/ 223134 h 2625140"/>
                <a:gd name="connsiteX12" fmla="*/ 2088108 w 3985147"/>
                <a:gd name="connsiteY12" fmla="*/ 168543 h 2625140"/>
                <a:gd name="connsiteX13" fmla="*/ 2210938 w 3985147"/>
                <a:gd name="connsiteY13" fmla="*/ 100305 h 2625140"/>
                <a:gd name="connsiteX14" fmla="*/ 2251881 w 3985147"/>
                <a:gd name="connsiteY14" fmla="*/ 73009 h 2625140"/>
                <a:gd name="connsiteX15" fmla="*/ 2429302 w 3985147"/>
                <a:gd name="connsiteY15" fmla="*/ 32066 h 2625140"/>
                <a:gd name="connsiteX16" fmla="*/ 2852383 w 3985147"/>
                <a:gd name="connsiteY16" fmla="*/ 59361 h 2625140"/>
                <a:gd name="connsiteX17" fmla="*/ 2975212 w 3985147"/>
                <a:gd name="connsiteY17" fmla="*/ 113952 h 2625140"/>
                <a:gd name="connsiteX18" fmla="*/ 3016156 w 3985147"/>
                <a:gd name="connsiteY18" fmla="*/ 127600 h 2625140"/>
                <a:gd name="connsiteX19" fmla="*/ 3098042 w 3985147"/>
                <a:gd name="connsiteY19" fmla="*/ 168543 h 2625140"/>
                <a:gd name="connsiteX20" fmla="*/ 3138986 w 3985147"/>
                <a:gd name="connsiteY20" fmla="*/ 195839 h 2625140"/>
                <a:gd name="connsiteX21" fmla="*/ 3220872 w 3985147"/>
                <a:gd name="connsiteY21" fmla="*/ 223134 h 2625140"/>
                <a:gd name="connsiteX22" fmla="*/ 3302759 w 3985147"/>
                <a:gd name="connsiteY22" fmla="*/ 277725 h 2625140"/>
                <a:gd name="connsiteX23" fmla="*/ 3343702 w 3985147"/>
                <a:gd name="connsiteY23" fmla="*/ 291373 h 2625140"/>
                <a:gd name="connsiteX24" fmla="*/ 3384645 w 3985147"/>
                <a:gd name="connsiteY24" fmla="*/ 318669 h 2625140"/>
                <a:gd name="connsiteX25" fmla="*/ 3425589 w 3985147"/>
                <a:gd name="connsiteY25" fmla="*/ 332317 h 2625140"/>
                <a:gd name="connsiteX26" fmla="*/ 3466532 w 3985147"/>
                <a:gd name="connsiteY26" fmla="*/ 359612 h 2625140"/>
                <a:gd name="connsiteX27" fmla="*/ 3507475 w 3985147"/>
                <a:gd name="connsiteY27" fmla="*/ 373260 h 2625140"/>
                <a:gd name="connsiteX28" fmla="*/ 3589362 w 3985147"/>
                <a:gd name="connsiteY28" fmla="*/ 414203 h 2625140"/>
                <a:gd name="connsiteX29" fmla="*/ 3630305 w 3985147"/>
                <a:gd name="connsiteY29" fmla="*/ 455146 h 2625140"/>
                <a:gd name="connsiteX30" fmla="*/ 3712192 w 3985147"/>
                <a:gd name="connsiteY30" fmla="*/ 509737 h 2625140"/>
                <a:gd name="connsiteX31" fmla="*/ 3753135 w 3985147"/>
                <a:gd name="connsiteY31" fmla="*/ 550681 h 2625140"/>
                <a:gd name="connsiteX32" fmla="*/ 3794078 w 3985147"/>
                <a:gd name="connsiteY32" fmla="*/ 577976 h 2625140"/>
                <a:gd name="connsiteX33" fmla="*/ 3862317 w 3985147"/>
                <a:gd name="connsiteY33" fmla="*/ 659863 h 2625140"/>
                <a:gd name="connsiteX34" fmla="*/ 3889612 w 3985147"/>
                <a:gd name="connsiteY34" fmla="*/ 714454 h 2625140"/>
                <a:gd name="connsiteX35" fmla="*/ 3944203 w 3985147"/>
                <a:gd name="connsiteY35" fmla="*/ 796340 h 2625140"/>
                <a:gd name="connsiteX36" fmla="*/ 3971499 w 3985147"/>
                <a:gd name="connsiteY36" fmla="*/ 878227 h 2625140"/>
                <a:gd name="connsiteX37" fmla="*/ 3985147 w 3985147"/>
                <a:gd name="connsiteY37" fmla="*/ 1001057 h 2625140"/>
                <a:gd name="connsiteX38" fmla="*/ 3971499 w 3985147"/>
                <a:gd name="connsiteY38" fmla="*/ 1260364 h 2625140"/>
                <a:gd name="connsiteX39" fmla="*/ 3916908 w 3985147"/>
                <a:gd name="connsiteY39" fmla="*/ 1383194 h 2625140"/>
                <a:gd name="connsiteX40" fmla="*/ 3875965 w 3985147"/>
                <a:gd name="connsiteY40" fmla="*/ 1396842 h 2625140"/>
                <a:gd name="connsiteX41" fmla="*/ 3835021 w 3985147"/>
                <a:gd name="connsiteY41" fmla="*/ 1424137 h 2625140"/>
                <a:gd name="connsiteX42" fmla="*/ 3794078 w 3985147"/>
                <a:gd name="connsiteY42" fmla="*/ 1437785 h 2625140"/>
                <a:gd name="connsiteX43" fmla="*/ 3753135 w 3985147"/>
                <a:gd name="connsiteY43" fmla="*/ 1465081 h 2625140"/>
                <a:gd name="connsiteX44" fmla="*/ 3385969 w 3985147"/>
                <a:gd name="connsiteY44" fmla="*/ 1492376 h 2625140"/>
                <a:gd name="connsiteX45" fmla="*/ 2960336 w 3985147"/>
                <a:gd name="connsiteY45" fmla="*/ 1383194 h 2625140"/>
                <a:gd name="connsiteX46" fmla="*/ 2511189 w 3985147"/>
                <a:gd name="connsiteY46" fmla="*/ 1519672 h 2625140"/>
                <a:gd name="connsiteX47" fmla="*/ 2456597 w 3985147"/>
                <a:gd name="connsiteY47" fmla="*/ 1533319 h 2625140"/>
                <a:gd name="connsiteX48" fmla="*/ 2415654 w 3985147"/>
                <a:gd name="connsiteY48" fmla="*/ 1560615 h 2625140"/>
                <a:gd name="connsiteX49" fmla="*/ 2320120 w 3985147"/>
                <a:gd name="connsiteY49" fmla="*/ 1601558 h 2625140"/>
                <a:gd name="connsiteX50" fmla="*/ 2224586 w 3985147"/>
                <a:gd name="connsiteY50" fmla="*/ 1656149 h 2625140"/>
                <a:gd name="connsiteX51" fmla="*/ 2169995 w 3985147"/>
                <a:gd name="connsiteY51" fmla="*/ 1697093 h 2625140"/>
                <a:gd name="connsiteX52" fmla="*/ 2088108 w 3985147"/>
                <a:gd name="connsiteY52" fmla="*/ 1724388 h 2625140"/>
                <a:gd name="connsiteX53" fmla="*/ 2006221 w 3985147"/>
                <a:gd name="connsiteY53" fmla="*/ 1792627 h 2625140"/>
                <a:gd name="connsiteX54" fmla="*/ 1965278 w 3985147"/>
                <a:gd name="connsiteY54" fmla="*/ 1819922 h 2625140"/>
                <a:gd name="connsiteX55" fmla="*/ 1897039 w 3985147"/>
                <a:gd name="connsiteY55" fmla="*/ 1874514 h 2625140"/>
                <a:gd name="connsiteX56" fmla="*/ 1869744 w 3985147"/>
                <a:gd name="connsiteY56" fmla="*/ 1915457 h 2625140"/>
                <a:gd name="connsiteX57" fmla="*/ 1828800 w 3985147"/>
                <a:gd name="connsiteY57" fmla="*/ 1942752 h 2625140"/>
                <a:gd name="connsiteX58" fmla="*/ 1733266 w 3985147"/>
                <a:gd name="connsiteY58" fmla="*/ 2065582 h 2625140"/>
                <a:gd name="connsiteX59" fmla="*/ 1678675 w 3985147"/>
                <a:gd name="connsiteY59" fmla="*/ 2147469 h 2625140"/>
                <a:gd name="connsiteX60" fmla="*/ 1624084 w 3985147"/>
                <a:gd name="connsiteY60" fmla="*/ 2229355 h 2625140"/>
                <a:gd name="connsiteX61" fmla="*/ 1596789 w 3985147"/>
                <a:gd name="connsiteY61" fmla="*/ 2270299 h 2625140"/>
                <a:gd name="connsiteX62" fmla="*/ 1555845 w 3985147"/>
                <a:gd name="connsiteY62" fmla="*/ 2311242 h 2625140"/>
                <a:gd name="connsiteX63" fmla="*/ 1528550 w 3985147"/>
                <a:gd name="connsiteY63" fmla="*/ 2352185 h 2625140"/>
                <a:gd name="connsiteX64" fmla="*/ 1392450 w 3985147"/>
                <a:gd name="connsiteY64" fmla="*/ 2488663 h 2625140"/>
                <a:gd name="connsiteX65" fmla="*/ 1200436 w 3985147"/>
                <a:gd name="connsiteY65" fmla="*/ 2597845 h 2625140"/>
                <a:gd name="connsiteX66" fmla="*/ 982638 w 3985147"/>
                <a:gd name="connsiteY66" fmla="*/ 2625140 h 2625140"/>
                <a:gd name="connsiteX67" fmla="*/ 736980 w 3985147"/>
                <a:gd name="connsiteY67" fmla="*/ 2543254 h 2625140"/>
                <a:gd name="connsiteX68" fmla="*/ 614150 w 3985147"/>
                <a:gd name="connsiteY68" fmla="*/ 2406776 h 2625140"/>
                <a:gd name="connsiteX69" fmla="*/ 586854 w 3985147"/>
                <a:gd name="connsiteY69" fmla="*/ 2365833 h 2625140"/>
                <a:gd name="connsiteX70" fmla="*/ 545911 w 3985147"/>
                <a:gd name="connsiteY70" fmla="*/ 2338537 h 2625140"/>
                <a:gd name="connsiteX71" fmla="*/ 518615 w 3985147"/>
                <a:gd name="connsiteY71" fmla="*/ 2297594 h 2625140"/>
                <a:gd name="connsiteX72" fmla="*/ 464024 w 3985147"/>
                <a:gd name="connsiteY72" fmla="*/ 2174764 h 2625140"/>
                <a:gd name="connsiteX73" fmla="*/ 423081 w 3985147"/>
                <a:gd name="connsiteY73" fmla="*/ 2079230 h 2625140"/>
                <a:gd name="connsiteX74" fmla="*/ 395786 w 3985147"/>
                <a:gd name="connsiteY74" fmla="*/ 2038287 h 2625140"/>
                <a:gd name="connsiteX75" fmla="*/ 368490 w 3985147"/>
                <a:gd name="connsiteY75" fmla="*/ 1956400 h 2625140"/>
                <a:gd name="connsiteX76" fmla="*/ 286603 w 3985147"/>
                <a:gd name="connsiteY76" fmla="*/ 1833570 h 2625140"/>
                <a:gd name="connsiteX77" fmla="*/ 232012 w 3985147"/>
                <a:gd name="connsiteY77" fmla="*/ 1751684 h 2625140"/>
                <a:gd name="connsiteX78" fmla="*/ 191069 w 3985147"/>
                <a:gd name="connsiteY78" fmla="*/ 1710740 h 2625140"/>
                <a:gd name="connsiteX79" fmla="*/ 136478 w 3985147"/>
                <a:gd name="connsiteY79" fmla="*/ 1628854 h 2625140"/>
                <a:gd name="connsiteX80" fmla="*/ 122830 w 3985147"/>
                <a:gd name="connsiteY80" fmla="*/ 1587911 h 2625140"/>
                <a:gd name="connsiteX81" fmla="*/ 68239 w 3985147"/>
                <a:gd name="connsiteY81" fmla="*/ 1506024 h 2625140"/>
                <a:gd name="connsiteX82" fmla="*/ 40944 w 3985147"/>
                <a:gd name="connsiteY82" fmla="*/ 1465081 h 2625140"/>
                <a:gd name="connsiteX83" fmla="*/ 13648 w 3985147"/>
                <a:gd name="connsiteY83" fmla="*/ 1383194 h 2625140"/>
                <a:gd name="connsiteX84" fmla="*/ 0 w 3985147"/>
                <a:gd name="connsiteY84" fmla="*/ 1342251 h 2625140"/>
                <a:gd name="connsiteX85" fmla="*/ 13648 w 3985147"/>
                <a:gd name="connsiteY85" fmla="*/ 1069296 h 2625140"/>
                <a:gd name="connsiteX86" fmla="*/ 27296 w 3985147"/>
                <a:gd name="connsiteY86" fmla="*/ 1028352 h 2625140"/>
                <a:gd name="connsiteX87" fmla="*/ 68239 w 3985147"/>
                <a:gd name="connsiteY87" fmla="*/ 1001057 h 2625140"/>
                <a:gd name="connsiteX88" fmla="*/ 95535 w 3985147"/>
                <a:gd name="connsiteY88" fmla="*/ 960114 h 2625140"/>
                <a:gd name="connsiteX89" fmla="*/ 109183 w 3985147"/>
                <a:gd name="connsiteY89" fmla="*/ 919170 h 2625140"/>
                <a:gd name="connsiteX90" fmla="*/ 150126 w 3985147"/>
                <a:gd name="connsiteY90" fmla="*/ 891875 h 2625140"/>
                <a:gd name="connsiteX91" fmla="*/ 177421 w 3985147"/>
                <a:gd name="connsiteY91" fmla="*/ 809988 h 2625140"/>
                <a:gd name="connsiteX92" fmla="*/ 259308 w 3985147"/>
                <a:gd name="connsiteY92" fmla="*/ 755397 h 2625140"/>
                <a:gd name="connsiteX93" fmla="*/ 286603 w 3985147"/>
                <a:gd name="connsiteY93" fmla="*/ 714454 h 2625140"/>
                <a:gd name="connsiteX94" fmla="*/ 327547 w 3985147"/>
                <a:gd name="connsiteY94" fmla="*/ 687158 h 2625140"/>
                <a:gd name="connsiteX95" fmla="*/ 313899 w 3985147"/>
                <a:gd name="connsiteY95" fmla="*/ 714454 h 2625140"/>
                <a:gd name="connsiteX0" fmla="*/ 313899 w 3985147"/>
                <a:gd name="connsiteY0" fmla="*/ 736978 h 2647664"/>
                <a:gd name="connsiteX1" fmla="*/ 313899 w 3985147"/>
                <a:gd name="connsiteY1" fmla="*/ 736978 h 2647664"/>
                <a:gd name="connsiteX2" fmla="*/ 368490 w 3985147"/>
                <a:gd name="connsiteY2" fmla="*/ 627796 h 2647664"/>
                <a:gd name="connsiteX3" fmla="*/ 436351 w 3985147"/>
                <a:gd name="connsiteY3" fmla="*/ 436727 h 2647664"/>
                <a:gd name="connsiteX4" fmla="*/ 517764 w 3985147"/>
                <a:gd name="connsiteY4" fmla="*/ 286602 h 2647664"/>
                <a:gd name="connsiteX5" fmla="*/ 858200 w 3985147"/>
                <a:gd name="connsiteY5" fmla="*/ 0 h 2647664"/>
                <a:gd name="connsiteX6" fmla="*/ 1201382 w 3985147"/>
                <a:gd name="connsiteY6" fmla="*/ 27294 h 2647664"/>
                <a:gd name="connsiteX7" fmla="*/ 1501254 w 3985147"/>
                <a:gd name="connsiteY7" fmla="*/ 177420 h 2647664"/>
                <a:gd name="connsiteX8" fmla="*/ 1665027 w 3985147"/>
                <a:gd name="connsiteY8" fmla="*/ 272954 h 2647664"/>
                <a:gd name="connsiteX9" fmla="*/ 1746914 w 3985147"/>
                <a:gd name="connsiteY9" fmla="*/ 286602 h 2647664"/>
                <a:gd name="connsiteX10" fmla="*/ 1924335 w 3985147"/>
                <a:gd name="connsiteY10" fmla="*/ 272954 h 2647664"/>
                <a:gd name="connsiteX11" fmla="*/ 2006221 w 3985147"/>
                <a:gd name="connsiteY11" fmla="*/ 245658 h 2647664"/>
                <a:gd name="connsiteX12" fmla="*/ 2088108 w 3985147"/>
                <a:gd name="connsiteY12" fmla="*/ 191067 h 2647664"/>
                <a:gd name="connsiteX13" fmla="*/ 2210938 w 3985147"/>
                <a:gd name="connsiteY13" fmla="*/ 122829 h 2647664"/>
                <a:gd name="connsiteX14" fmla="*/ 2251881 w 3985147"/>
                <a:gd name="connsiteY14" fmla="*/ 95533 h 2647664"/>
                <a:gd name="connsiteX15" fmla="*/ 2429302 w 3985147"/>
                <a:gd name="connsiteY15" fmla="*/ 54590 h 2647664"/>
                <a:gd name="connsiteX16" fmla="*/ 2852383 w 3985147"/>
                <a:gd name="connsiteY16" fmla="*/ 81885 h 2647664"/>
                <a:gd name="connsiteX17" fmla="*/ 2975212 w 3985147"/>
                <a:gd name="connsiteY17" fmla="*/ 136476 h 2647664"/>
                <a:gd name="connsiteX18" fmla="*/ 3016156 w 3985147"/>
                <a:gd name="connsiteY18" fmla="*/ 150124 h 2647664"/>
                <a:gd name="connsiteX19" fmla="*/ 3098042 w 3985147"/>
                <a:gd name="connsiteY19" fmla="*/ 191067 h 2647664"/>
                <a:gd name="connsiteX20" fmla="*/ 3138986 w 3985147"/>
                <a:gd name="connsiteY20" fmla="*/ 218363 h 2647664"/>
                <a:gd name="connsiteX21" fmla="*/ 3220872 w 3985147"/>
                <a:gd name="connsiteY21" fmla="*/ 245658 h 2647664"/>
                <a:gd name="connsiteX22" fmla="*/ 3302759 w 3985147"/>
                <a:gd name="connsiteY22" fmla="*/ 300249 h 2647664"/>
                <a:gd name="connsiteX23" fmla="*/ 3343702 w 3985147"/>
                <a:gd name="connsiteY23" fmla="*/ 313897 h 2647664"/>
                <a:gd name="connsiteX24" fmla="*/ 3384645 w 3985147"/>
                <a:gd name="connsiteY24" fmla="*/ 341193 h 2647664"/>
                <a:gd name="connsiteX25" fmla="*/ 3425589 w 3985147"/>
                <a:gd name="connsiteY25" fmla="*/ 354841 h 2647664"/>
                <a:gd name="connsiteX26" fmla="*/ 3466532 w 3985147"/>
                <a:gd name="connsiteY26" fmla="*/ 382136 h 2647664"/>
                <a:gd name="connsiteX27" fmla="*/ 3507475 w 3985147"/>
                <a:gd name="connsiteY27" fmla="*/ 395784 h 2647664"/>
                <a:gd name="connsiteX28" fmla="*/ 3589362 w 3985147"/>
                <a:gd name="connsiteY28" fmla="*/ 436727 h 2647664"/>
                <a:gd name="connsiteX29" fmla="*/ 3630305 w 3985147"/>
                <a:gd name="connsiteY29" fmla="*/ 477670 h 2647664"/>
                <a:gd name="connsiteX30" fmla="*/ 3712192 w 3985147"/>
                <a:gd name="connsiteY30" fmla="*/ 532261 h 2647664"/>
                <a:gd name="connsiteX31" fmla="*/ 3753135 w 3985147"/>
                <a:gd name="connsiteY31" fmla="*/ 573205 h 2647664"/>
                <a:gd name="connsiteX32" fmla="*/ 3794078 w 3985147"/>
                <a:gd name="connsiteY32" fmla="*/ 600500 h 2647664"/>
                <a:gd name="connsiteX33" fmla="*/ 3862317 w 3985147"/>
                <a:gd name="connsiteY33" fmla="*/ 682387 h 2647664"/>
                <a:gd name="connsiteX34" fmla="*/ 3889612 w 3985147"/>
                <a:gd name="connsiteY34" fmla="*/ 736978 h 2647664"/>
                <a:gd name="connsiteX35" fmla="*/ 3944203 w 3985147"/>
                <a:gd name="connsiteY35" fmla="*/ 818864 h 2647664"/>
                <a:gd name="connsiteX36" fmla="*/ 3971499 w 3985147"/>
                <a:gd name="connsiteY36" fmla="*/ 900751 h 2647664"/>
                <a:gd name="connsiteX37" fmla="*/ 3985147 w 3985147"/>
                <a:gd name="connsiteY37" fmla="*/ 1023581 h 2647664"/>
                <a:gd name="connsiteX38" fmla="*/ 3971499 w 3985147"/>
                <a:gd name="connsiteY38" fmla="*/ 1282888 h 2647664"/>
                <a:gd name="connsiteX39" fmla="*/ 3916908 w 3985147"/>
                <a:gd name="connsiteY39" fmla="*/ 1405718 h 2647664"/>
                <a:gd name="connsiteX40" fmla="*/ 3875965 w 3985147"/>
                <a:gd name="connsiteY40" fmla="*/ 1419366 h 2647664"/>
                <a:gd name="connsiteX41" fmla="*/ 3835021 w 3985147"/>
                <a:gd name="connsiteY41" fmla="*/ 1446661 h 2647664"/>
                <a:gd name="connsiteX42" fmla="*/ 3794078 w 3985147"/>
                <a:gd name="connsiteY42" fmla="*/ 1460309 h 2647664"/>
                <a:gd name="connsiteX43" fmla="*/ 3753135 w 3985147"/>
                <a:gd name="connsiteY43" fmla="*/ 1487605 h 2647664"/>
                <a:gd name="connsiteX44" fmla="*/ 3385969 w 3985147"/>
                <a:gd name="connsiteY44" fmla="*/ 1514900 h 2647664"/>
                <a:gd name="connsiteX45" fmla="*/ 2960336 w 3985147"/>
                <a:gd name="connsiteY45" fmla="*/ 1405718 h 2647664"/>
                <a:gd name="connsiteX46" fmla="*/ 2511189 w 3985147"/>
                <a:gd name="connsiteY46" fmla="*/ 1542196 h 2647664"/>
                <a:gd name="connsiteX47" fmla="*/ 2456597 w 3985147"/>
                <a:gd name="connsiteY47" fmla="*/ 1555843 h 2647664"/>
                <a:gd name="connsiteX48" fmla="*/ 2415654 w 3985147"/>
                <a:gd name="connsiteY48" fmla="*/ 1583139 h 2647664"/>
                <a:gd name="connsiteX49" fmla="*/ 2320120 w 3985147"/>
                <a:gd name="connsiteY49" fmla="*/ 1624082 h 2647664"/>
                <a:gd name="connsiteX50" fmla="*/ 2224586 w 3985147"/>
                <a:gd name="connsiteY50" fmla="*/ 1678673 h 2647664"/>
                <a:gd name="connsiteX51" fmla="*/ 2169995 w 3985147"/>
                <a:gd name="connsiteY51" fmla="*/ 1719617 h 2647664"/>
                <a:gd name="connsiteX52" fmla="*/ 2088108 w 3985147"/>
                <a:gd name="connsiteY52" fmla="*/ 1746912 h 2647664"/>
                <a:gd name="connsiteX53" fmla="*/ 2006221 w 3985147"/>
                <a:gd name="connsiteY53" fmla="*/ 1815151 h 2647664"/>
                <a:gd name="connsiteX54" fmla="*/ 1965278 w 3985147"/>
                <a:gd name="connsiteY54" fmla="*/ 1842446 h 2647664"/>
                <a:gd name="connsiteX55" fmla="*/ 1897039 w 3985147"/>
                <a:gd name="connsiteY55" fmla="*/ 1897038 h 2647664"/>
                <a:gd name="connsiteX56" fmla="*/ 1869744 w 3985147"/>
                <a:gd name="connsiteY56" fmla="*/ 1937981 h 2647664"/>
                <a:gd name="connsiteX57" fmla="*/ 1828800 w 3985147"/>
                <a:gd name="connsiteY57" fmla="*/ 1965276 h 2647664"/>
                <a:gd name="connsiteX58" fmla="*/ 1733266 w 3985147"/>
                <a:gd name="connsiteY58" fmla="*/ 2088106 h 2647664"/>
                <a:gd name="connsiteX59" fmla="*/ 1678675 w 3985147"/>
                <a:gd name="connsiteY59" fmla="*/ 2169993 h 2647664"/>
                <a:gd name="connsiteX60" fmla="*/ 1624084 w 3985147"/>
                <a:gd name="connsiteY60" fmla="*/ 2251879 h 2647664"/>
                <a:gd name="connsiteX61" fmla="*/ 1596789 w 3985147"/>
                <a:gd name="connsiteY61" fmla="*/ 2292823 h 2647664"/>
                <a:gd name="connsiteX62" fmla="*/ 1555845 w 3985147"/>
                <a:gd name="connsiteY62" fmla="*/ 2333766 h 2647664"/>
                <a:gd name="connsiteX63" fmla="*/ 1528550 w 3985147"/>
                <a:gd name="connsiteY63" fmla="*/ 2374709 h 2647664"/>
                <a:gd name="connsiteX64" fmla="*/ 1392450 w 3985147"/>
                <a:gd name="connsiteY64" fmla="*/ 2511187 h 2647664"/>
                <a:gd name="connsiteX65" fmla="*/ 1200436 w 3985147"/>
                <a:gd name="connsiteY65" fmla="*/ 2620369 h 2647664"/>
                <a:gd name="connsiteX66" fmla="*/ 982638 w 3985147"/>
                <a:gd name="connsiteY66" fmla="*/ 2647664 h 2647664"/>
                <a:gd name="connsiteX67" fmla="*/ 736980 w 3985147"/>
                <a:gd name="connsiteY67" fmla="*/ 2565778 h 2647664"/>
                <a:gd name="connsiteX68" fmla="*/ 614150 w 3985147"/>
                <a:gd name="connsiteY68" fmla="*/ 2429300 h 2647664"/>
                <a:gd name="connsiteX69" fmla="*/ 586854 w 3985147"/>
                <a:gd name="connsiteY69" fmla="*/ 2388357 h 2647664"/>
                <a:gd name="connsiteX70" fmla="*/ 545911 w 3985147"/>
                <a:gd name="connsiteY70" fmla="*/ 2361061 h 2647664"/>
                <a:gd name="connsiteX71" fmla="*/ 518615 w 3985147"/>
                <a:gd name="connsiteY71" fmla="*/ 2320118 h 2647664"/>
                <a:gd name="connsiteX72" fmla="*/ 464024 w 3985147"/>
                <a:gd name="connsiteY72" fmla="*/ 2197288 h 2647664"/>
                <a:gd name="connsiteX73" fmla="*/ 423081 w 3985147"/>
                <a:gd name="connsiteY73" fmla="*/ 2101754 h 2647664"/>
                <a:gd name="connsiteX74" fmla="*/ 395786 w 3985147"/>
                <a:gd name="connsiteY74" fmla="*/ 2060811 h 2647664"/>
                <a:gd name="connsiteX75" fmla="*/ 368490 w 3985147"/>
                <a:gd name="connsiteY75" fmla="*/ 1978924 h 2647664"/>
                <a:gd name="connsiteX76" fmla="*/ 286603 w 3985147"/>
                <a:gd name="connsiteY76" fmla="*/ 1856094 h 2647664"/>
                <a:gd name="connsiteX77" fmla="*/ 232012 w 3985147"/>
                <a:gd name="connsiteY77" fmla="*/ 1774208 h 2647664"/>
                <a:gd name="connsiteX78" fmla="*/ 191069 w 3985147"/>
                <a:gd name="connsiteY78" fmla="*/ 1733264 h 2647664"/>
                <a:gd name="connsiteX79" fmla="*/ 136478 w 3985147"/>
                <a:gd name="connsiteY79" fmla="*/ 1651378 h 2647664"/>
                <a:gd name="connsiteX80" fmla="*/ 122830 w 3985147"/>
                <a:gd name="connsiteY80" fmla="*/ 1610435 h 2647664"/>
                <a:gd name="connsiteX81" fmla="*/ 68239 w 3985147"/>
                <a:gd name="connsiteY81" fmla="*/ 1528548 h 2647664"/>
                <a:gd name="connsiteX82" fmla="*/ 40944 w 3985147"/>
                <a:gd name="connsiteY82" fmla="*/ 1487605 h 2647664"/>
                <a:gd name="connsiteX83" fmla="*/ 13648 w 3985147"/>
                <a:gd name="connsiteY83" fmla="*/ 1405718 h 2647664"/>
                <a:gd name="connsiteX84" fmla="*/ 0 w 3985147"/>
                <a:gd name="connsiteY84" fmla="*/ 1364775 h 2647664"/>
                <a:gd name="connsiteX85" fmla="*/ 13648 w 3985147"/>
                <a:gd name="connsiteY85" fmla="*/ 1091820 h 2647664"/>
                <a:gd name="connsiteX86" fmla="*/ 27296 w 3985147"/>
                <a:gd name="connsiteY86" fmla="*/ 1050876 h 2647664"/>
                <a:gd name="connsiteX87" fmla="*/ 68239 w 3985147"/>
                <a:gd name="connsiteY87" fmla="*/ 1023581 h 2647664"/>
                <a:gd name="connsiteX88" fmla="*/ 95535 w 3985147"/>
                <a:gd name="connsiteY88" fmla="*/ 982638 h 2647664"/>
                <a:gd name="connsiteX89" fmla="*/ 109183 w 3985147"/>
                <a:gd name="connsiteY89" fmla="*/ 941694 h 2647664"/>
                <a:gd name="connsiteX90" fmla="*/ 150126 w 3985147"/>
                <a:gd name="connsiteY90" fmla="*/ 914399 h 2647664"/>
                <a:gd name="connsiteX91" fmla="*/ 177421 w 3985147"/>
                <a:gd name="connsiteY91" fmla="*/ 832512 h 2647664"/>
                <a:gd name="connsiteX92" fmla="*/ 259308 w 3985147"/>
                <a:gd name="connsiteY92" fmla="*/ 777921 h 2647664"/>
                <a:gd name="connsiteX93" fmla="*/ 286603 w 3985147"/>
                <a:gd name="connsiteY93" fmla="*/ 736978 h 2647664"/>
                <a:gd name="connsiteX94" fmla="*/ 327547 w 3985147"/>
                <a:gd name="connsiteY94" fmla="*/ 709682 h 2647664"/>
                <a:gd name="connsiteX95" fmla="*/ 313899 w 3985147"/>
                <a:gd name="connsiteY95" fmla="*/ 736978 h 2647664"/>
                <a:gd name="connsiteX0" fmla="*/ 313899 w 3985147"/>
                <a:gd name="connsiteY0" fmla="*/ 716612 h 2627298"/>
                <a:gd name="connsiteX1" fmla="*/ 313899 w 3985147"/>
                <a:gd name="connsiteY1" fmla="*/ 716612 h 2627298"/>
                <a:gd name="connsiteX2" fmla="*/ 368490 w 3985147"/>
                <a:gd name="connsiteY2" fmla="*/ 607430 h 2627298"/>
                <a:gd name="connsiteX3" fmla="*/ 436351 w 3985147"/>
                <a:gd name="connsiteY3" fmla="*/ 416361 h 2627298"/>
                <a:gd name="connsiteX4" fmla="*/ 517764 w 3985147"/>
                <a:gd name="connsiteY4" fmla="*/ 266236 h 2627298"/>
                <a:gd name="connsiteX5" fmla="*/ 858200 w 3985147"/>
                <a:gd name="connsiteY5" fmla="*/ 20577 h 2627298"/>
                <a:gd name="connsiteX6" fmla="*/ 1201382 w 3985147"/>
                <a:gd name="connsiteY6" fmla="*/ 6928 h 2627298"/>
                <a:gd name="connsiteX7" fmla="*/ 1501254 w 3985147"/>
                <a:gd name="connsiteY7" fmla="*/ 157054 h 2627298"/>
                <a:gd name="connsiteX8" fmla="*/ 1665027 w 3985147"/>
                <a:gd name="connsiteY8" fmla="*/ 252588 h 2627298"/>
                <a:gd name="connsiteX9" fmla="*/ 1746914 w 3985147"/>
                <a:gd name="connsiteY9" fmla="*/ 266236 h 2627298"/>
                <a:gd name="connsiteX10" fmla="*/ 1924335 w 3985147"/>
                <a:gd name="connsiteY10" fmla="*/ 252588 h 2627298"/>
                <a:gd name="connsiteX11" fmla="*/ 2006221 w 3985147"/>
                <a:gd name="connsiteY11" fmla="*/ 225292 h 2627298"/>
                <a:gd name="connsiteX12" fmla="*/ 2088108 w 3985147"/>
                <a:gd name="connsiteY12" fmla="*/ 170701 h 2627298"/>
                <a:gd name="connsiteX13" fmla="*/ 2210938 w 3985147"/>
                <a:gd name="connsiteY13" fmla="*/ 102463 h 2627298"/>
                <a:gd name="connsiteX14" fmla="*/ 2251881 w 3985147"/>
                <a:gd name="connsiteY14" fmla="*/ 75167 h 2627298"/>
                <a:gd name="connsiteX15" fmla="*/ 2429302 w 3985147"/>
                <a:gd name="connsiteY15" fmla="*/ 34224 h 2627298"/>
                <a:gd name="connsiteX16" fmla="*/ 2852383 w 3985147"/>
                <a:gd name="connsiteY16" fmla="*/ 61519 h 2627298"/>
                <a:gd name="connsiteX17" fmla="*/ 2975212 w 3985147"/>
                <a:gd name="connsiteY17" fmla="*/ 116110 h 2627298"/>
                <a:gd name="connsiteX18" fmla="*/ 3016156 w 3985147"/>
                <a:gd name="connsiteY18" fmla="*/ 129758 h 2627298"/>
                <a:gd name="connsiteX19" fmla="*/ 3098042 w 3985147"/>
                <a:gd name="connsiteY19" fmla="*/ 170701 h 2627298"/>
                <a:gd name="connsiteX20" fmla="*/ 3138986 w 3985147"/>
                <a:gd name="connsiteY20" fmla="*/ 197997 h 2627298"/>
                <a:gd name="connsiteX21" fmla="*/ 3220872 w 3985147"/>
                <a:gd name="connsiteY21" fmla="*/ 225292 h 2627298"/>
                <a:gd name="connsiteX22" fmla="*/ 3302759 w 3985147"/>
                <a:gd name="connsiteY22" fmla="*/ 279883 h 2627298"/>
                <a:gd name="connsiteX23" fmla="*/ 3343702 w 3985147"/>
                <a:gd name="connsiteY23" fmla="*/ 293531 h 2627298"/>
                <a:gd name="connsiteX24" fmla="*/ 3384645 w 3985147"/>
                <a:gd name="connsiteY24" fmla="*/ 320827 h 2627298"/>
                <a:gd name="connsiteX25" fmla="*/ 3425589 w 3985147"/>
                <a:gd name="connsiteY25" fmla="*/ 334475 h 2627298"/>
                <a:gd name="connsiteX26" fmla="*/ 3466532 w 3985147"/>
                <a:gd name="connsiteY26" fmla="*/ 361770 h 2627298"/>
                <a:gd name="connsiteX27" fmla="*/ 3507475 w 3985147"/>
                <a:gd name="connsiteY27" fmla="*/ 375418 h 2627298"/>
                <a:gd name="connsiteX28" fmla="*/ 3589362 w 3985147"/>
                <a:gd name="connsiteY28" fmla="*/ 416361 h 2627298"/>
                <a:gd name="connsiteX29" fmla="*/ 3630305 w 3985147"/>
                <a:gd name="connsiteY29" fmla="*/ 457304 h 2627298"/>
                <a:gd name="connsiteX30" fmla="*/ 3712192 w 3985147"/>
                <a:gd name="connsiteY30" fmla="*/ 511895 h 2627298"/>
                <a:gd name="connsiteX31" fmla="*/ 3753135 w 3985147"/>
                <a:gd name="connsiteY31" fmla="*/ 552839 h 2627298"/>
                <a:gd name="connsiteX32" fmla="*/ 3794078 w 3985147"/>
                <a:gd name="connsiteY32" fmla="*/ 580134 h 2627298"/>
                <a:gd name="connsiteX33" fmla="*/ 3862317 w 3985147"/>
                <a:gd name="connsiteY33" fmla="*/ 662021 h 2627298"/>
                <a:gd name="connsiteX34" fmla="*/ 3889612 w 3985147"/>
                <a:gd name="connsiteY34" fmla="*/ 716612 h 2627298"/>
                <a:gd name="connsiteX35" fmla="*/ 3944203 w 3985147"/>
                <a:gd name="connsiteY35" fmla="*/ 798498 h 2627298"/>
                <a:gd name="connsiteX36" fmla="*/ 3971499 w 3985147"/>
                <a:gd name="connsiteY36" fmla="*/ 880385 h 2627298"/>
                <a:gd name="connsiteX37" fmla="*/ 3985147 w 3985147"/>
                <a:gd name="connsiteY37" fmla="*/ 1003215 h 2627298"/>
                <a:gd name="connsiteX38" fmla="*/ 3971499 w 3985147"/>
                <a:gd name="connsiteY38" fmla="*/ 1262522 h 2627298"/>
                <a:gd name="connsiteX39" fmla="*/ 3916908 w 3985147"/>
                <a:gd name="connsiteY39" fmla="*/ 1385352 h 2627298"/>
                <a:gd name="connsiteX40" fmla="*/ 3875965 w 3985147"/>
                <a:gd name="connsiteY40" fmla="*/ 1399000 h 2627298"/>
                <a:gd name="connsiteX41" fmla="*/ 3835021 w 3985147"/>
                <a:gd name="connsiteY41" fmla="*/ 1426295 h 2627298"/>
                <a:gd name="connsiteX42" fmla="*/ 3794078 w 3985147"/>
                <a:gd name="connsiteY42" fmla="*/ 1439943 h 2627298"/>
                <a:gd name="connsiteX43" fmla="*/ 3753135 w 3985147"/>
                <a:gd name="connsiteY43" fmla="*/ 1467239 h 2627298"/>
                <a:gd name="connsiteX44" fmla="*/ 3385969 w 3985147"/>
                <a:gd name="connsiteY44" fmla="*/ 1494534 h 2627298"/>
                <a:gd name="connsiteX45" fmla="*/ 2960336 w 3985147"/>
                <a:gd name="connsiteY45" fmla="*/ 1385352 h 2627298"/>
                <a:gd name="connsiteX46" fmla="*/ 2511189 w 3985147"/>
                <a:gd name="connsiteY46" fmla="*/ 1521830 h 2627298"/>
                <a:gd name="connsiteX47" fmla="*/ 2456597 w 3985147"/>
                <a:gd name="connsiteY47" fmla="*/ 1535477 h 2627298"/>
                <a:gd name="connsiteX48" fmla="*/ 2415654 w 3985147"/>
                <a:gd name="connsiteY48" fmla="*/ 1562773 h 2627298"/>
                <a:gd name="connsiteX49" fmla="*/ 2320120 w 3985147"/>
                <a:gd name="connsiteY49" fmla="*/ 1603716 h 2627298"/>
                <a:gd name="connsiteX50" fmla="*/ 2224586 w 3985147"/>
                <a:gd name="connsiteY50" fmla="*/ 1658307 h 2627298"/>
                <a:gd name="connsiteX51" fmla="*/ 2169995 w 3985147"/>
                <a:gd name="connsiteY51" fmla="*/ 1699251 h 2627298"/>
                <a:gd name="connsiteX52" fmla="*/ 2088108 w 3985147"/>
                <a:gd name="connsiteY52" fmla="*/ 1726546 h 2627298"/>
                <a:gd name="connsiteX53" fmla="*/ 2006221 w 3985147"/>
                <a:gd name="connsiteY53" fmla="*/ 1794785 h 2627298"/>
                <a:gd name="connsiteX54" fmla="*/ 1965278 w 3985147"/>
                <a:gd name="connsiteY54" fmla="*/ 1822080 h 2627298"/>
                <a:gd name="connsiteX55" fmla="*/ 1897039 w 3985147"/>
                <a:gd name="connsiteY55" fmla="*/ 1876672 h 2627298"/>
                <a:gd name="connsiteX56" fmla="*/ 1869744 w 3985147"/>
                <a:gd name="connsiteY56" fmla="*/ 1917615 h 2627298"/>
                <a:gd name="connsiteX57" fmla="*/ 1828800 w 3985147"/>
                <a:gd name="connsiteY57" fmla="*/ 1944910 h 2627298"/>
                <a:gd name="connsiteX58" fmla="*/ 1733266 w 3985147"/>
                <a:gd name="connsiteY58" fmla="*/ 2067740 h 2627298"/>
                <a:gd name="connsiteX59" fmla="*/ 1678675 w 3985147"/>
                <a:gd name="connsiteY59" fmla="*/ 2149627 h 2627298"/>
                <a:gd name="connsiteX60" fmla="*/ 1624084 w 3985147"/>
                <a:gd name="connsiteY60" fmla="*/ 2231513 h 2627298"/>
                <a:gd name="connsiteX61" fmla="*/ 1596789 w 3985147"/>
                <a:gd name="connsiteY61" fmla="*/ 2272457 h 2627298"/>
                <a:gd name="connsiteX62" fmla="*/ 1555845 w 3985147"/>
                <a:gd name="connsiteY62" fmla="*/ 2313400 h 2627298"/>
                <a:gd name="connsiteX63" fmla="*/ 1528550 w 3985147"/>
                <a:gd name="connsiteY63" fmla="*/ 2354343 h 2627298"/>
                <a:gd name="connsiteX64" fmla="*/ 1392450 w 3985147"/>
                <a:gd name="connsiteY64" fmla="*/ 2490821 h 2627298"/>
                <a:gd name="connsiteX65" fmla="*/ 1200436 w 3985147"/>
                <a:gd name="connsiteY65" fmla="*/ 2600003 h 2627298"/>
                <a:gd name="connsiteX66" fmla="*/ 982638 w 3985147"/>
                <a:gd name="connsiteY66" fmla="*/ 2627298 h 2627298"/>
                <a:gd name="connsiteX67" fmla="*/ 736980 w 3985147"/>
                <a:gd name="connsiteY67" fmla="*/ 2545412 h 2627298"/>
                <a:gd name="connsiteX68" fmla="*/ 614150 w 3985147"/>
                <a:gd name="connsiteY68" fmla="*/ 2408934 h 2627298"/>
                <a:gd name="connsiteX69" fmla="*/ 586854 w 3985147"/>
                <a:gd name="connsiteY69" fmla="*/ 2367991 h 2627298"/>
                <a:gd name="connsiteX70" fmla="*/ 545911 w 3985147"/>
                <a:gd name="connsiteY70" fmla="*/ 2340695 h 2627298"/>
                <a:gd name="connsiteX71" fmla="*/ 518615 w 3985147"/>
                <a:gd name="connsiteY71" fmla="*/ 2299752 h 2627298"/>
                <a:gd name="connsiteX72" fmla="*/ 464024 w 3985147"/>
                <a:gd name="connsiteY72" fmla="*/ 2176922 h 2627298"/>
                <a:gd name="connsiteX73" fmla="*/ 423081 w 3985147"/>
                <a:gd name="connsiteY73" fmla="*/ 2081388 h 2627298"/>
                <a:gd name="connsiteX74" fmla="*/ 395786 w 3985147"/>
                <a:gd name="connsiteY74" fmla="*/ 2040445 h 2627298"/>
                <a:gd name="connsiteX75" fmla="*/ 368490 w 3985147"/>
                <a:gd name="connsiteY75" fmla="*/ 1958558 h 2627298"/>
                <a:gd name="connsiteX76" fmla="*/ 286603 w 3985147"/>
                <a:gd name="connsiteY76" fmla="*/ 1835728 h 2627298"/>
                <a:gd name="connsiteX77" fmla="*/ 232012 w 3985147"/>
                <a:gd name="connsiteY77" fmla="*/ 1753842 h 2627298"/>
                <a:gd name="connsiteX78" fmla="*/ 191069 w 3985147"/>
                <a:gd name="connsiteY78" fmla="*/ 1712898 h 2627298"/>
                <a:gd name="connsiteX79" fmla="*/ 136478 w 3985147"/>
                <a:gd name="connsiteY79" fmla="*/ 1631012 h 2627298"/>
                <a:gd name="connsiteX80" fmla="*/ 122830 w 3985147"/>
                <a:gd name="connsiteY80" fmla="*/ 1590069 h 2627298"/>
                <a:gd name="connsiteX81" fmla="*/ 68239 w 3985147"/>
                <a:gd name="connsiteY81" fmla="*/ 1508182 h 2627298"/>
                <a:gd name="connsiteX82" fmla="*/ 40944 w 3985147"/>
                <a:gd name="connsiteY82" fmla="*/ 1467239 h 2627298"/>
                <a:gd name="connsiteX83" fmla="*/ 13648 w 3985147"/>
                <a:gd name="connsiteY83" fmla="*/ 1385352 h 2627298"/>
                <a:gd name="connsiteX84" fmla="*/ 0 w 3985147"/>
                <a:gd name="connsiteY84" fmla="*/ 1344409 h 2627298"/>
                <a:gd name="connsiteX85" fmla="*/ 13648 w 3985147"/>
                <a:gd name="connsiteY85" fmla="*/ 1071454 h 2627298"/>
                <a:gd name="connsiteX86" fmla="*/ 27296 w 3985147"/>
                <a:gd name="connsiteY86" fmla="*/ 1030510 h 2627298"/>
                <a:gd name="connsiteX87" fmla="*/ 68239 w 3985147"/>
                <a:gd name="connsiteY87" fmla="*/ 1003215 h 2627298"/>
                <a:gd name="connsiteX88" fmla="*/ 95535 w 3985147"/>
                <a:gd name="connsiteY88" fmla="*/ 962272 h 2627298"/>
                <a:gd name="connsiteX89" fmla="*/ 109183 w 3985147"/>
                <a:gd name="connsiteY89" fmla="*/ 921328 h 2627298"/>
                <a:gd name="connsiteX90" fmla="*/ 150126 w 3985147"/>
                <a:gd name="connsiteY90" fmla="*/ 894033 h 2627298"/>
                <a:gd name="connsiteX91" fmla="*/ 177421 w 3985147"/>
                <a:gd name="connsiteY91" fmla="*/ 812146 h 2627298"/>
                <a:gd name="connsiteX92" fmla="*/ 259308 w 3985147"/>
                <a:gd name="connsiteY92" fmla="*/ 757555 h 2627298"/>
                <a:gd name="connsiteX93" fmla="*/ 286603 w 3985147"/>
                <a:gd name="connsiteY93" fmla="*/ 716612 h 2627298"/>
                <a:gd name="connsiteX94" fmla="*/ 327547 w 3985147"/>
                <a:gd name="connsiteY94" fmla="*/ 689316 h 2627298"/>
                <a:gd name="connsiteX95" fmla="*/ 313899 w 3985147"/>
                <a:gd name="connsiteY95" fmla="*/ 716612 h 2627298"/>
                <a:gd name="connsiteX0" fmla="*/ 313899 w 3985147"/>
                <a:gd name="connsiteY0" fmla="*/ 735469 h 2646155"/>
                <a:gd name="connsiteX1" fmla="*/ 313899 w 3985147"/>
                <a:gd name="connsiteY1" fmla="*/ 735469 h 2646155"/>
                <a:gd name="connsiteX2" fmla="*/ 368490 w 3985147"/>
                <a:gd name="connsiteY2" fmla="*/ 626287 h 2646155"/>
                <a:gd name="connsiteX3" fmla="*/ 436351 w 3985147"/>
                <a:gd name="connsiteY3" fmla="*/ 435218 h 2646155"/>
                <a:gd name="connsiteX4" fmla="*/ 517764 w 3985147"/>
                <a:gd name="connsiteY4" fmla="*/ 285093 h 2646155"/>
                <a:gd name="connsiteX5" fmla="*/ 858200 w 3985147"/>
                <a:gd name="connsiteY5" fmla="*/ 39434 h 2646155"/>
                <a:gd name="connsiteX6" fmla="*/ 1201382 w 3985147"/>
                <a:gd name="connsiteY6" fmla="*/ 25785 h 2646155"/>
                <a:gd name="connsiteX7" fmla="*/ 1501254 w 3985147"/>
                <a:gd name="connsiteY7" fmla="*/ 175911 h 2646155"/>
                <a:gd name="connsiteX8" fmla="*/ 1665027 w 3985147"/>
                <a:gd name="connsiteY8" fmla="*/ 271445 h 2646155"/>
                <a:gd name="connsiteX9" fmla="*/ 1746914 w 3985147"/>
                <a:gd name="connsiteY9" fmla="*/ 285093 h 2646155"/>
                <a:gd name="connsiteX10" fmla="*/ 1924335 w 3985147"/>
                <a:gd name="connsiteY10" fmla="*/ 271445 h 2646155"/>
                <a:gd name="connsiteX11" fmla="*/ 2006221 w 3985147"/>
                <a:gd name="connsiteY11" fmla="*/ 244149 h 2646155"/>
                <a:gd name="connsiteX12" fmla="*/ 2088108 w 3985147"/>
                <a:gd name="connsiteY12" fmla="*/ 189558 h 2646155"/>
                <a:gd name="connsiteX13" fmla="*/ 2210938 w 3985147"/>
                <a:gd name="connsiteY13" fmla="*/ 121320 h 2646155"/>
                <a:gd name="connsiteX14" fmla="*/ 2251881 w 3985147"/>
                <a:gd name="connsiteY14" fmla="*/ 94024 h 2646155"/>
                <a:gd name="connsiteX15" fmla="*/ 2429302 w 3985147"/>
                <a:gd name="connsiteY15" fmla="*/ 53081 h 2646155"/>
                <a:gd name="connsiteX16" fmla="*/ 2852383 w 3985147"/>
                <a:gd name="connsiteY16" fmla="*/ 80376 h 2646155"/>
                <a:gd name="connsiteX17" fmla="*/ 2975212 w 3985147"/>
                <a:gd name="connsiteY17" fmla="*/ 134967 h 2646155"/>
                <a:gd name="connsiteX18" fmla="*/ 3016156 w 3985147"/>
                <a:gd name="connsiteY18" fmla="*/ 148615 h 2646155"/>
                <a:gd name="connsiteX19" fmla="*/ 3098042 w 3985147"/>
                <a:gd name="connsiteY19" fmla="*/ 189558 h 2646155"/>
                <a:gd name="connsiteX20" fmla="*/ 3138986 w 3985147"/>
                <a:gd name="connsiteY20" fmla="*/ 216854 h 2646155"/>
                <a:gd name="connsiteX21" fmla="*/ 3220872 w 3985147"/>
                <a:gd name="connsiteY21" fmla="*/ 244149 h 2646155"/>
                <a:gd name="connsiteX22" fmla="*/ 3302759 w 3985147"/>
                <a:gd name="connsiteY22" fmla="*/ 298740 h 2646155"/>
                <a:gd name="connsiteX23" fmla="*/ 3343702 w 3985147"/>
                <a:gd name="connsiteY23" fmla="*/ 312388 h 2646155"/>
                <a:gd name="connsiteX24" fmla="*/ 3384645 w 3985147"/>
                <a:gd name="connsiteY24" fmla="*/ 339684 h 2646155"/>
                <a:gd name="connsiteX25" fmla="*/ 3425589 w 3985147"/>
                <a:gd name="connsiteY25" fmla="*/ 353332 h 2646155"/>
                <a:gd name="connsiteX26" fmla="*/ 3466532 w 3985147"/>
                <a:gd name="connsiteY26" fmla="*/ 380627 h 2646155"/>
                <a:gd name="connsiteX27" fmla="*/ 3507475 w 3985147"/>
                <a:gd name="connsiteY27" fmla="*/ 394275 h 2646155"/>
                <a:gd name="connsiteX28" fmla="*/ 3589362 w 3985147"/>
                <a:gd name="connsiteY28" fmla="*/ 435218 h 2646155"/>
                <a:gd name="connsiteX29" fmla="*/ 3630305 w 3985147"/>
                <a:gd name="connsiteY29" fmla="*/ 476161 h 2646155"/>
                <a:gd name="connsiteX30" fmla="*/ 3712192 w 3985147"/>
                <a:gd name="connsiteY30" fmla="*/ 530752 h 2646155"/>
                <a:gd name="connsiteX31" fmla="*/ 3753135 w 3985147"/>
                <a:gd name="connsiteY31" fmla="*/ 571696 h 2646155"/>
                <a:gd name="connsiteX32" fmla="*/ 3794078 w 3985147"/>
                <a:gd name="connsiteY32" fmla="*/ 598991 h 2646155"/>
                <a:gd name="connsiteX33" fmla="*/ 3862317 w 3985147"/>
                <a:gd name="connsiteY33" fmla="*/ 680878 h 2646155"/>
                <a:gd name="connsiteX34" fmla="*/ 3889612 w 3985147"/>
                <a:gd name="connsiteY34" fmla="*/ 735469 h 2646155"/>
                <a:gd name="connsiteX35" fmla="*/ 3944203 w 3985147"/>
                <a:gd name="connsiteY35" fmla="*/ 817355 h 2646155"/>
                <a:gd name="connsiteX36" fmla="*/ 3971499 w 3985147"/>
                <a:gd name="connsiteY36" fmla="*/ 899242 h 2646155"/>
                <a:gd name="connsiteX37" fmla="*/ 3985147 w 3985147"/>
                <a:gd name="connsiteY37" fmla="*/ 1022072 h 2646155"/>
                <a:gd name="connsiteX38" fmla="*/ 3971499 w 3985147"/>
                <a:gd name="connsiteY38" fmla="*/ 1281379 h 2646155"/>
                <a:gd name="connsiteX39" fmla="*/ 3916908 w 3985147"/>
                <a:gd name="connsiteY39" fmla="*/ 1404209 h 2646155"/>
                <a:gd name="connsiteX40" fmla="*/ 3875965 w 3985147"/>
                <a:gd name="connsiteY40" fmla="*/ 1417857 h 2646155"/>
                <a:gd name="connsiteX41" fmla="*/ 3835021 w 3985147"/>
                <a:gd name="connsiteY41" fmla="*/ 1445152 h 2646155"/>
                <a:gd name="connsiteX42" fmla="*/ 3794078 w 3985147"/>
                <a:gd name="connsiteY42" fmla="*/ 1458800 h 2646155"/>
                <a:gd name="connsiteX43" fmla="*/ 3753135 w 3985147"/>
                <a:gd name="connsiteY43" fmla="*/ 1486096 h 2646155"/>
                <a:gd name="connsiteX44" fmla="*/ 3385969 w 3985147"/>
                <a:gd name="connsiteY44" fmla="*/ 1513391 h 2646155"/>
                <a:gd name="connsiteX45" fmla="*/ 2960336 w 3985147"/>
                <a:gd name="connsiteY45" fmla="*/ 1404209 h 2646155"/>
                <a:gd name="connsiteX46" fmla="*/ 2511189 w 3985147"/>
                <a:gd name="connsiteY46" fmla="*/ 1540687 h 2646155"/>
                <a:gd name="connsiteX47" fmla="*/ 2456597 w 3985147"/>
                <a:gd name="connsiteY47" fmla="*/ 1554334 h 2646155"/>
                <a:gd name="connsiteX48" fmla="*/ 2415654 w 3985147"/>
                <a:gd name="connsiteY48" fmla="*/ 1581630 h 2646155"/>
                <a:gd name="connsiteX49" fmla="*/ 2320120 w 3985147"/>
                <a:gd name="connsiteY49" fmla="*/ 1622573 h 2646155"/>
                <a:gd name="connsiteX50" fmla="*/ 2224586 w 3985147"/>
                <a:gd name="connsiteY50" fmla="*/ 1677164 h 2646155"/>
                <a:gd name="connsiteX51" fmla="*/ 2169995 w 3985147"/>
                <a:gd name="connsiteY51" fmla="*/ 1718108 h 2646155"/>
                <a:gd name="connsiteX52" fmla="*/ 2088108 w 3985147"/>
                <a:gd name="connsiteY52" fmla="*/ 1745403 h 2646155"/>
                <a:gd name="connsiteX53" fmla="*/ 2006221 w 3985147"/>
                <a:gd name="connsiteY53" fmla="*/ 1813642 h 2646155"/>
                <a:gd name="connsiteX54" fmla="*/ 1965278 w 3985147"/>
                <a:gd name="connsiteY54" fmla="*/ 1840937 h 2646155"/>
                <a:gd name="connsiteX55" fmla="*/ 1897039 w 3985147"/>
                <a:gd name="connsiteY55" fmla="*/ 1895529 h 2646155"/>
                <a:gd name="connsiteX56" fmla="*/ 1869744 w 3985147"/>
                <a:gd name="connsiteY56" fmla="*/ 1936472 h 2646155"/>
                <a:gd name="connsiteX57" fmla="*/ 1828800 w 3985147"/>
                <a:gd name="connsiteY57" fmla="*/ 1963767 h 2646155"/>
                <a:gd name="connsiteX58" fmla="*/ 1733266 w 3985147"/>
                <a:gd name="connsiteY58" fmla="*/ 2086597 h 2646155"/>
                <a:gd name="connsiteX59" fmla="*/ 1678675 w 3985147"/>
                <a:gd name="connsiteY59" fmla="*/ 2168484 h 2646155"/>
                <a:gd name="connsiteX60" fmla="*/ 1624084 w 3985147"/>
                <a:gd name="connsiteY60" fmla="*/ 2250370 h 2646155"/>
                <a:gd name="connsiteX61" fmla="*/ 1596789 w 3985147"/>
                <a:gd name="connsiteY61" fmla="*/ 2291314 h 2646155"/>
                <a:gd name="connsiteX62" fmla="*/ 1555845 w 3985147"/>
                <a:gd name="connsiteY62" fmla="*/ 2332257 h 2646155"/>
                <a:gd name="connsiteX63" fmla="*/ 1528550 w 3985147"/>
                <a:gd name="connsiteY63" fmla="*/ 2373200 h 2646155"/>
                <a:gd name="connsiteX64" fmla="*/ 1392450 w 3985147"/>
                <a:gd name="connsiteY64" fmla="*/ 2509678 h 2646155"/>
                <a:gd name="connsiteX65" fmla="*/ 1200436 w 3985147"/>
                <a:gd name="connsiteY65" fmla="*/ 2618860 h 2646155"/>
                <a:gd name="connsiteX66" fmla="*/ 982638 w 3985147"/>
                <a:gd name="connsiteY66" fmla="*/ 2646155 h 2646155"/>
                <a:gd name="connsiteX67" fmla="*/ 736980 w 3985147"/>
                <a:gd name="connsiteY67" fmla="*/ 2564269 h 2646155"/>
                <a:gd name="connsiteX68" fmla="*/ 614150 w 3985147"/>
                <a:gd name="connsiteY68" fmla="*/ 2427791 h 2646155"/>
                <a:gd name="connsiteX69" fmla="*/ 586854 w 3985147"/>
                <a:gd name="connsiteY69" fmla="*/ 2386848 h 2646155"/>
                <a:gd name="connsiteX70" fmla="*/ 545911 w 3985147"/>
                <a:gd name="connsiteY70" fmla="*/ 2359552 h 2646155"/>
                <a:gd name="connsiteX71" fmla="*/ 518615 w 3985147"/>
                <a:gd name="connsiteY71" fmla="*/ 2318609 h 2646155"/>
                <a:gd name="connsiteX72" fmla="*/ 464024 w 3985147"/>
                <a:gd name="connsiteY72" fmla="*/ 2195779 h 2646155"/>
                <a:gd name="connsiteX73" fmla="*/ 423081 w 3985147"/>
                <a:gd name="connsiteY73" fmla="*/ 2100245 h 2646155"/>
                <a:gd name="connsiteX74" fmla="*/ 395786 w 3985147"/>
                <a:gd name="connsiteY74" fmla="*/ 2059302 h 2646155"/>
                <a:gd name="connsiteX75" fmla="*/ 368490 w 3985147"/>
                <a:gd name="connsiteY75" fmla="*/ 1977415 h 2646155"/>
                <a:gd name="connsiteX76" fmla="*/ 286603 w 3985147"/>
                <a:gd name="connsiteY76" fmla="*/ 1854585 h 2646155"/>
                <a:gd name="connsiteX77" fmla="*/ 232012 w 3985147"/>
                <a:gd name="connsiteY77" fmla="*/ 1772699 h 2646155"/>
                <a:gd name="connsiteX78" fmla="*/ 191069 w 3985147"/>
                <a:gd name="connsiteY78" fmla="*/ 1731755 h 2646155"/>
                <a:gd name="connsiteX79" fmla="*/ 136478 w 3985147"/>
                <a:gd name="connsiteY79" fmla="*/ 1649869 h 2646155"/>
                <a:gd name="connsiteX80" fmla="*/ 122830 w 3985147"/>
                <a:gd name="connsiteY80" fmla="*/ 1608926 h 2646155"/>
                <a:gd name="connsiteX81" fmla="*/ 68239 w 3985147"/>
                <a:gd name="connsiteY81" fmla="*/ 1527039 h 2646155"/>
                <a:gd name="connsiteX82" fmla="*/ 40944 w 3985147"/>
                <a:gd name="connsiteY82" fmla="*/ 1486096 h 2646155"/>
                <a:gd name="connsiteX83" fmla="*/ 13648 w 3985147"/>
                <a:gd name="connsiteY83" fmla="*/ 1404209 h 2646155"/>
                <a:gd name="connsiteX84" fmla="*/ 0 w 3985147"/>
                <a:gd name="connsiteY84" fmla="*/ 1363266 h 2646155"/>
                <a:gd name="connsiteX85" fmla="*/ 13648 w 3985147"/>
                <a:gd name="connsiteY85" fmla="*/ 1090311 h 2646155"/>
                <a:gd name="connsiteX86" fmla="*/ 27296 w 3985147"/>
                <a:gd name="connsiteY86" fmla="*/ 1049367 h 2646155"/>
                <a:gd name="connsiteX87" fmla="*/ 68239 w 3985147"/>
                <a:gd name="connsiteY87" fmla="*/ 1022072 h 2646155"/>
                <a:gd name="connsiteX88" fmla="*/ 95535 w 3985147"/>
                <a:gd name="connsiteY88" fmla="*/ 981129 h 2646155"/>
                <a:gd name="connsiteX89" fmla="*/ 109183 w 3985147"/>
                <a:gd name="connsiteY89" fmla="*/ 940185 h 2646155"/>
                <a:gd name="connsiteX90" fmla="*/ 150126 w 3985147"/>
                <a:gd name="connsiteY90" fmla="*/ 912890 h 2646155"/>
                <a:gd name="connsiteX91" fmla="*/ 177421 w 3985147"/>
                <a:gd name="connsiteY91" fmla="*/ 831003 h 2646155"/>
                <a:gd name="connsiteX92" fmla="*/ 259308 w 3985147"/>
                <a:gd name="connsiteY92" fmla="*/ 776412 h 2646155"/>
                <a:gd name="connsiteX93" fmla="*/ 286603 w 3985147"/>
                <a:gd name="connsiteY93" fmla="*/ 735469 h 2646155"/>
                <a:gd name="connsiteX94" fmla="*/ 327547 w 3985147"/>
                <a:gd name="connsiteY94" fmla="*/ 708173 h 2646155"/>
                <a:gd name="connsiteX95" fmla="*/ 313899 w 3985147"/>
                <a:gd name="connsiteY95" fmla="*/ 735469 h 2646155"/>
                <a:gd name="connsiteX0" fmla="*/ 313899 w 3985147"/>
                <a:gd name="connsiteY0" fmla="*/ 725336 h 2636022"/>
                <a:gd name="connsiteX1" fmla="*/ 313899 w 3985147"/>
                <a:gd name="connsiteY1" fmla="*/ 725336 h 2636022"/>
                <a:gd name="connsiteX2" fmla="*/ 368490 w 3985147"/>
                <a:gd name="connsiteY2" fmla="*/ 616154 h 2636022"/>
                <a:gd name="connsiteX3" fmla="*/ 436351 w 3985147"/>
                <a:gd name="connsiteY3" fmla="*/ 425085 h 2636022"/>
                <a:gd name="connsiteX4" fmla="*/ 517764 w 3985147"/>
                <a:gd name="connsiteY4" fmla="*/ 274960 h 2636022"/>
                <a:gd name="connsiteX5" fmla="*/ 858200 w 3985147"/>
                <a:gd name="connsiteY5" fmla="*/ 29301 h 2636022"/>
                <a:gd name="connsiteX6" fmla="*/ 1201382 w 3985147"/>
                <a:gd name="connsiteY6" fmla="*/ 15652 h 2636022"/>
                <a:gd name="connsiteX7" fmla="*/ 1501254 w 3985147"/>
                <a:gd name="connsiteY7" fmla="*/ 165778 h 2636022"/>
                <a:gd name="connsiteX8" fmla="*/ 1665027 w 3985147"/>
                <a:gd name="connsiteY8" fmla="*/ 261312 h 2636022"/>
                <a:gd name="connsiteX9" fmla="*/ 1746914 w 3985147"/>
                <a:gd name="connsiteY9" fmla="*/ 274960 h 2636022"/>
                <a:gd name="connsiteX10" fmla="*/ 1924335 w 3985147"/>
                <a:gd name="connsiteY10" fmla="*/ 261312 h 2636022"/>
                <a:gd name="connsiteX11" fmla="*/ 2006221 w 3985147"/>
                <a:gd name="connsiteY11" fmla="*/ 234016 h 2636022"/>
                <a:gd name="connsiteX12" fmla="*/ 2088108 w 3985147"/>
                <a:gd name="connsiteY12" fmla="*/ 179425 h 2636022"/>
                <a:gd name="connsiteX13" fmla="*/ 2210938 w 3985147"/>
                <a:gd name="connsiteY13" fmla="*/ 111187 h 2636022"/>
                <a:gd name="connsiteX14" fmla="*/ 2251881 w 3985147"/>
                <a:gd name="connsiteY14" fmla="*/ 83891 h 2636022"/>
                <a:gd name="connsiteX15" fmla="*/ 2429302 w 3985147"/>
                <a:gd name="connsiteY15" fmla="*/ 42948 h 2636022"/>
                <a:gd name="connsiteX16" fmla="*/ 2852383 w 3985147"/>
                <a:gd name="connsiteY16" fmla="*/ 70243 h 2636022"/>
                <a:gd name="connsiteX17" fmla="*/ 2975212 w 3985147"/>
                <a:gd name="connsiteY17" fmla="*/ 124834 h 2636022"/>
                <a:gd name="connsiteX18" fmla="*/ 3016156 w 3985147"/>
                <a:gd name="connsiteY18" fmla="*/ 138482 h 2636022"/>
                <a:gd name="connsiteX19" fmla="*/ 3098042 w 3985147"/>
                <a:gd name="connsiteY19" fmla="*/ 179425 h 2636022"/>
                <a:gd name="connsiteX20" fmla="*/ 3138986 w 3985147"/>
                <a:gd name="connsiteY20" fmla="*/ 206721 h 2636022"/>
                <a:gd name="connsiteX21" fmla="*/ 3220872 w 3985147"/>
                <a:gd name="connsiteY21" fmla="*/ 234016 h 2636022"/>
                <a:gd name="connsiteX22" fmla="*/ 3302759 w 3985147"/>
                <a:gd name="connsiteY22" fmla="*/ 288607 h 2636022"/>
                <a:gd name="connsiteX23" fmla="*/ 3343702 w 3985147"/>
                <a:gd name="connsiteY23" fmla="*/ 302255 h 2636022"/>
                <a:gd name="connsiteX24" fmla="*/ 3384645 w 3985147"/>
                <a:gd name="connsiteY24" fmla="*/ 329551 h 2636022"/>
                <a:gd name="connsiteX25" fmla="*/ 3425589 w 3985147"/>
                <a:gd name="connsiteY25" fmla="*/ 343199 h 2636022"/>
                <a:gd name="connsiteX26" fmla="*/ 3466532 w 3985147"/>
                <a:gd name="connsiteY26" fmla="*/ 370494 h 2636022"/>
                <a:gd name="connsiteX27" fmla="*/ 3507475 w 3985147"/>
                <a:gd name="connsiteY27" fmla="*/ 384142 h 2636022"/>
                <a:gd name="connsiteX28" fmla="*/ 3589362 w 3985147"/>
                <a:gd name="connsiteY28" fmla="*/ 425085 h 2636022"/>
                <a:gd name="connsiteX29" fmla="*/ 3630305 w 3985147"/>
                <a:gd name="connsiteY29" fmla="*/ 466028 h 2636022"/>
                <a:gd name="connsiteX30" fmla="*/ 3712192 w 3985147"/>
                <a:gd name="connsiteY30" fmla="*/ 520619 h 2636022"/>
                <a:gd name="connsiteX31" fmla="*/ 3753135 w 3985147"/>
                <a:gd name="connsiteY31" fmla="*/ 561563 h 2636022"/>
                <a:gd name="connsiteX32" fmla="*/ 3794078 w 3985147"/>
                <a:gd name="connsiteY32" fmla="*/ 588858 h 2636022"/>
                <a:gd name="connsiteX33" fmla="*/ 3862317 w 3985147"/>
                <a:gd name="connsiteY33" fmla="*/ 670745 h 2636022"/>
                <a:gd name="connsiteX34" fmla="*/ 3889612 w 3985147"/>
                <a:gd name="connsiteY34" fmla="*/ 725336 h 2636022"/>
                <a:gd name="connsiteX35" fmla="*/ 3944203 w 3985147"/>
                <a:gd name="connsiteY35" fmla="*/ 807222 h 2636022"/>
                <a:gd name="connsiteX36" fmla="*/ 3971499 w 3985147"/>
                <a:gd name="connsiteY36" fmla="*/ 889109 h 2636022"/>
                <a:gd name="connsiteX37" fmla="*/ 3985147 w 3985147"/>
                <a:gd name="connsiteY37" fmla="*/ 1011939 h 2636022"/>
                <a:gd name="connsiteX38" fmla="*/ 3971499 w 3985147"/>
                <a:gd name="connsiteY38" fmla="*/ 1271246 h 2636022"/>
                <a:gd name="connsiteX39" fmla="*/ 3916908 w 3985147"/>
                <a:gd name="connsiteY39" fmla="*/ 1394076 h 2636022"/>
                <a:gd name="connsiteX40" fmla="*/ 3875965 w 3985147"/>
                <a:gd name="connsiteY40" fmla="*/ 1407724 h 2636022"/>
                <a:gd name="connsiteX41" fmla="*/ 3835021 w 3985147"/>
                <a:gd name="connsiteY41" fmla="*/ 1435019 h 2636022"/>
                <a:gd name="connsiteX42" fmla="*/ 3794078 w 3985147"/>
                <a:gd name="connsiteY42" fmla="*/ 1448667 h 2636022"/>
                <a:gd name="connsiteX43" fmla="*/ 3753135 w 3985147"/>
                <a:gd name="connsiteY43" fmla="*/ 1475963 h 2636022"/>
                <a:gd name="connsiteX44" fmla="*/ 3385969 w 3985147"/>
                <a:gd name="connsiteY44" fmla="*/ 1503258 h 2636022"/>
                <a:gd name="connsiteX45" fmla="*/ 2960336 w 3985147"/>
                <a:gd name="connsiteY45" fmla="*/ 1394076 h 2636022"/>
                <a:gd name="connsiteX46" fmla="*/ 2511189 w 3985147"/>
                <a:gd name="connsiteY46" fmla="*/ 1530554 h 2636022"/>
                <a:gd name="connsiteX47" fmla="*/ 2456597 w 3985147"/>
                <a:gd name="connsiteY47" fmla="*/ 1544201 h 2636022"/>
                <a:gd name="connsiteX48" fmla="*/ 2415654 w 3985147"/>
                <a:gd name="connsiteY48" fmla="*/ 1571497 h 2636022"/>
                <a:gd name="connsiteX49" fmla="*/ 2320120 w 3985147"/>
                <a:gd name="connsiteY49" fmla="*/ 1612440 h 2636022"/>
                <a:gd name="connsiteX50" fmla="*/ 2224586 w 3985147"/>
                <a:gd name="connsiteY50" fmla="*/ 1667031 h 2636022"/>
                <a:gd name="connsiteX51" fmla="*/ 2169995 w 3985147"/>
                <a:gd name="connsiteY51" fmla="*/ 1707975 h 2636022"/>
                <a:gd name="connsiteX52" fmla="*/ 2088108 w 3985147"/>
                <a:gd name="connsiteY52" fmla="*/ 1735270 h 2636022"/>
                <a:gd name="connsiteX53" fmla="*/ 2006221 w 3985147"/>
                <a:gd name="connsiteY53" fmla="*/ 1803509 h 2636022"/>
                <a:gd name="connsiteX54" fmla="*/ 1965278 w 3985147"/>
                <a:gd name="connsiteY54" fmla="*/ 1830804 h 2636022"/>
                <a:gd name="connsiteX55" fmla="*/ 1897039 w 3985147"/>
                <a:gd name="connsiteY55" fmla="*/ 1885396 h 2636022"/>
                <a:gd name="connsiteX56" fmla="*/ 1869744 w 3985147"/>
                <a:gd name="connsiteY56" fmla="*/ 1926339 h 2636022"/>
                <a:gd name="connsiteX57" fmla="*/ 1828800 w 3985147"/>
                <a:gd name="connsiteY57" fmla="*/ 1953634 h 2636022"/>
                <a:gd name="connsiteX58" fmla="*/ 1733266 w 3985147"/>
                <a:gd name="connsiteY58" fmla="*/ 2076464 h 2636022"/>
                <a:gd name="connsiteX59" fmla="*/ 1678675 w 3985147"/>
                <a:gd name="connsiteY59" fmla="*/ 2158351 h 2636022"/>
                <a:gd name="connsiteX60" fmla="*/ 1624084 w 3985147"/>
                <a:gd name="connsiteY60" fmla="*/ 2240237 h 2636022"/>
                <a:gd name="connsiteX61" fmla="*/ 1596789 w 3985147"/>
                <a:gd name="connsiteY61" fmla="*/ 2281181 h 2636022"/>
                <a:gd name="connsiteX62" fmla="*/ 1555845 w 3985147"/>
                <a:gd name="connsiteY62" fmla="*/ 2322124 h 2636022"/>
                <a:gd name="connsiteX63" fmla="*/ 1528550 w 3985147"/>
                <a:gd name="connsiteY63" fmla="*/ 2363067 h 2636022"/>
                <a:gd name="connsiteX64" fmla="*/ 1392450 w 3985147"/>
                <a:gd name="connsiteY64" fmla="*/ 2499545 h 2636022"/>
                <a:gd name="connsiteX65" fmla="*/ 1200436 w 3985147"/>
                <a:gd name="connsiteY65" fmla="*/ 2608727 h 2636022"/>
                <a:gd name="connsiteX66" fmla="*/ 982638 w 3985147"/>
                <a:gd name="connsiteY66" fmla="*/ 2636022 h 2636022"/>
                <a:gd name="connsiteX67" fmla="*/ 736980 w 3985147"/>
                <a:gd name="connsiteY67" fmla="*/ 2554136 h 2636022"/>
                <a:gd name="connsiteX68" fmla="*/ 614150 w 3985147"/>
                <a:gd name="connsiteY68" fmla="*/ 2417658 h 2636022"/>
                <a:gd name="connsiteX69" fmla="*/ 586854 w 3985147"/>
                <a:gd name="connsiteY69" fmla="*/ 2376715 h 2636022"/>
                <a:gd name="connsiteX70" fmla="*/ 545911 w 3985147"/>
                <a:gd name="connsiteY70" fmla="*/ 2349419 h 2636022"/>
                <a:gd name="connsiteX71" fmla="*/ 518615 w 3985147"/>
                <a:gd name="connsiteY71" fmla="*/ 2308476 h 2636022"/>
                <a:gd name="connsiteX72" fmla="*/ 464024 w 3985147"/>
                <a:gd name="connsiteY72" fmla="*/ 2185646 h 2636022"/>
                <a:gd name="connsiteX73" fmla="*/ 423081 w 3985147"/>
                <a:gd name="connsiteY73" fmla="*/ 2090112 h 2636022"/>
                <a:gd name="connsiteX74" fmla="*/ 395786 w 3985147"/>
                <a:gd name="connsiteY74" fmla="*/ 2049169 h 2636022"/>
                <a:gd name="connsiteX75" fmla="*/ 368490 w 3985147"/>
                <a:gd name="connsiteY75" fmla="*/ 1967282 h 2636022"/>
                <a:gd name="connsiteX76" fmla="*/ 286603 w 3985147"/>
                <a:gd name="connsiteY76" fmla="*/ 1844452 h 2636022"/>
                <a:gd name="connsiteX77" fmla="*/ 232012 w 3985147"/>
                <a:gd name="connsiteY77" fmla="*/ 1762566 h 2636022"/>
                <a:gd name="connsiteX78" fmla="*/ 191069 w 3985147"/>
                <a:gd name="connsiteY78" fmla="*/ 1721622 h 2636022"/>
                <a:gd name="connsiteX79" fmla="*/ 136478 w 3985147"/>
                <a:gd name="connsiteY79" fmla="*/ 1639736 h 2636022"/>
                <a:gd name="connsiteX80" fmla="*/ 122830 w 3985147"/>
                <a:gd name="connsiteY80" fmla="*/ 1598793 h 2636022"/>
                <a:gd name="connsiteX81" fmla="*/ 68239 w 3985147"/>
                <a:gd name="connsiteY81" fmla="*/ 1516906 h 2636022"/>
                <a:gd name="connsiteX82" fmla="*/ 40944 w 3985147"/>
                <a:gd name="connsiteY82" fmla="*/ 1475963 h 2636022"/>
                <a:gd name="connsiteX83" fmla="*/ 13648 w 3985147"/>
                <a:gd name="connsiteY83" fmla="*/ 1394076 h 2636022"/>
                <a:gd name="connsiteX84" fmla="*/ 0 w 3985147"/>
                <a:gd name="connsiteY84" fmla="*/ 1353133 h 2636022"/>
                <a:gd name="connsiteX85" fmla="*/ 13648 w 3985147"/>
                <a:gd name="connsiteY85" fmla="*/ 1080178 h 2636022"/>
                <a:gd name="connsiteX86" fmla="*/ 27296 w 3985147"/>
                <a:gd name="connsiteY86" fmla="*/ 1039234 h 2636022"/>
                <a:gd name="connsiteX87" fmla="*/ 68239 w 3985147"/>
                <a:gd name="connsiteY87" fmla="*/ 1011939 h 2636022"/>
                <a:gd name="connsiteX88" fmla="*/ 95535 w 3985147"/>
                <a:gd name="connsiteY88" fmla="*/ 970996 h 2636022"/>
                <a:gd name="connsiteX89" fmla="*/ 109183 w 3985147"/>
                <a:gd name="connsiteY89" fmla="*/ 930052 h 2636022"/>
                <a:gd name="connsiteX90" fmla="*/ 150126 w 3985147"/>
                <a:gd name="connsiteY90" fmla="*/ 902757 h 2636022"/>
                <a:gd name="connsiteX91" fmla="*/ 177421 w 3985147"/>
                <a:gd name="connsiteY91" fmla="*/ 820870 h 2636022"/>
                <a:gd name="connsiteX92" fmla="*/ 259308 w 3985147"/>
                <a:gd name="connsiteY92" fmla="*/ 766279 h 2636022"/>
                <a:gd name="connsiteX93" fmla="*/ 286603 w 3985147"/>
                <a:gd name="connsiteY93" fmla="*/ 725336 h 2636022"/>
                <a:gd name="connsiteX94" fmla="*/ 327547 w 3985147"/>
                <a:gd name="connsiteY94" fmla="*/ 698040 h 2636022"/>
                <a:gd name="connsiteX95" fmla="*/ 313899 w 3985147"/>
                <a:gd name="connsiteY95" fmla="*/ 725336 h 2636022"/>
                <a:gd name="connsiteX0" fmla="*/ 313899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95" fmla="*/ 313899 w 3985147"/>
                <a:gd name="connsiteY95" fmla="*/ 734451 h 2645137"/>
                <a:gd name="connsiteX0" fmla="*/ 327547 w 3985147"/>
                <a:gd name="connsiteY0" fmla="*/ 70715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94" fmla="*/ 327547 w 3985147"/>
                <a:gd name="connsiteY94" fmla="*/ 707155 h 2645137"/>
                <a:gd name="connsiteX0" fmla="*/ 286603 w 3985147"/>
                <a:gd name="connsiteY0" fmla="*/ 734451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93" fmla="*/ 286603 w 3985147"/>
                <a:gd name="connsiteY93" fmla="*/ 734451 h 2645137"/>
                <a:gd name="connsiteX0" fmla="*/ 259308 w 3985147"/>
                <a:gd name="connsiteY0" fmla="*/ 775394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92" fmla="*/ 259308 w 3985147"/>
                <a:gd name="connsiteY92" fmla="*/ 775394 h 2645137"/>
                <a:gd name="connsiteX0" fmla="*/ 177421 w 3985147"/>
                <a:gd name="connsiteY0" fmla="*/ 829985 h 2645137"/>
                <a:gd name="connsiteX1" fmla="*/ 313899 w 3985147"/>
                <a:gd name="connsiteY1" fmla="*/ 734451 h 2645137"/>
                <a:gd name="connsiteX2" fmla="*/ 368490 w 3985147"/>
                <a:gd name="connsiteY2" fmla="*/ 625269 h 2645137"/>
                <a:gd name="connsiteX3" fmla="*/ 436351 w 3985147"/>
                <a:gd name="connsiteY3" fmla="*/ 434200 h 2645137"/>
                <a:gd name="connsiteX4" fmla="*/ 517764 w 3985147"/>
                <a:gd name="connsiteY4" fmla="*/ 284075 h 2645137"/>
                <a:gd name="connsiteX5" fmla="*/ 858200 w 3985147"/>
                <a:gd name="connsiteY5" fmla="*/ 38416 h 2645137"/>
                <a:gd name="connsiteX6" fmla="*/ 1228489 w 3985147"/>
                <a:gd name="connsiteY6" fmla="*/ 11120 h 2645137"/>
                <a:gd name="connsiteX7" fmla="*/ 1501254 w 3985147"/>
                <a:gd name="connsiteY7" fmla="*/ 174893 h 2645137"/>
                <a:gd name="connsiteX8" fmla="*/ 1665027 w 3985147"/>
                <a:gd name="connsiteY8" fmla="*/ 270427 h 2645137"/>
                <a:gd name="connsiteX9" fmla="*/ 1746914 w 3985147"/>
                <a:gd name="connsiteY9" fmla="*/ 284075 h 2645137"/>
                <a:gd name="connsiteX10" fmla="*/ 1924335 w 3985147"/>
                <a:gd name="connsiteY10" fmla="*/ 270427 h 2645137"/>
                <a:gd name="connsiteX11" fmla="*/ 2006221 w 3985147"/>
                <a:gd name="connsiteY11" fmla="*/ 243131 h 2645137"/>
                <a:gd name="connsiteX12" fmla="*/ 2088108 w 3985147"/>
                <a:gd name="connsiteY12" fmla="*/ 188540 h 2645137"/>
                <a:gd name="connsiteX13" fmla="*/ 2210938 w 3985147"/>
                <a:gd name="connsiteY13" fmla="*/ 120302 h 2645137"/>
                <a:gd name="connsiteX14" fmla="*/ 2251881 w 3985147"/>
                <a:gd name="connsiteY14" fmla="*/ 93006 h 2645137"/>
                <a:gd name="connsiteX15" fmla="*/ 2429302 w 3985147"/>
                <a:gd name="connsiteY15" fmla="*/ 52063 h 2645137"/>
                <a:gd name="connsiteX16" fmla="*/ 2852383 w 3985147"/>
                <a:gd name="connsiteY16" fmla="*/ 79358 h 2645137"/>
                <a:gd name="connsiteX17" fmla="*/ 2975212 w 3985147"/>
                <a:gd name="connsiteY17" fmla="*/ 133949 h 2645137"/>
                <a:gd name="connsiteX18" fmla="*/ 3016156 w 3985147"/>
                <a:gd name="connsiteY18" fmla="*/ 147597 h 2645137"/>
                <a:gd name="connsiteX19" fmla="*/ 3098042 w 3985147"/>
                <a:gd name="connsiteY19" fmla="*/ 188540 h 2645137"/>
                <a:gd name="connsiteX20" fmla="*/ 3138986 w 3985147"/>
                <a:gd name="connsiteY20" fmla="*/ 215836 h 2645137"/>
                <a:gd name="connsiteX21" fmla="*/ 3220872 w 3985147"/>
                <a:gd name="connsiteY21" fmla="*/ 243131 h 2645137"/>
                <a:gd name="connsiteX22" fmla="*/ 3302759 w 3985147"/>
                <a:gd name="connsiteY22" fmla="*/ 297722 h 2645137"/>
                <a:gd name="connsiteX23" fmla="*/ 3343702 w 3985147"/>
                <a:gd name="connsiteY23" fmla="*/ 311370 h 2645137"/>
                <a:gd name="connsiteX24" fmla="*/ 3384645 w 3985147"/>
                <a:gd name="connsiteY24" fmla="*/ 338666 h 2645137"/>
                <a:gd name="connsiteX25" fmla="*/ 3425589 w 3985147"/>
                <a:gd name="connsiteY25" fmla="*/ 352314 h 2645137"/>
                <a:gd name="connsiteX26" fmla="*/ 3466532 w 3985147"/>
                <a:gd name="connsiteY26" fmla="*/ 379609 h 2645137"/>
                <a:gd name="connsiteX27" fmla="*/ 3507475 w 3985147"/>
                <a:gd name="connsiteY27" fmla="*/ 393257 h 2645137"/>
                <a:gd name="connsiteX28" fmla="*/ 3589362 w 3985147"/>
                <a:gd name="connsiteY28" fmla="*/ 434200 h 2645137"/>
                <a:gd name="connsiteX29" fmla="*/ 3630305 w 3985147"/>
                <a:gd name="connsiteY29" fmla="*/ 475143 h 2645137"/>
                <a:gd name="connsiteX30" fmla="*/ 3712192 w 3985147"/>
                <a:gd name="connsiteY30" fmla="*/ 529734 h 2645137"/>
                <a:gd name="connsiteX31" fmla="*/ 3753135 w 3985147"/>
                <a:gd name="connsiteY31" fmla="*/ 570678 h 2645137"/>
                <a:gd name="connsiteX32" fmla="*/ 3794078 w 3985147"/>
                <a:gd name="connsiteY32" fmla="*/ 597973 h 2645137"/>
                <a:gd name="connsiteX33" fmla="*/ 3862317 w 3985147"/>
                <a:gd name="connsiteY33" fmla="*/ 679860 h 2645137"/>
                <a:gd name="connsiteX34" fmla="*/ 3889612 w 3985147"/>
                <a:gd name="connsiteY34" fmla="*/ 734451 h 2645137"/>
                <a:gd name="connsiteX35" fmla="*/ 3944203 w 3985147"/>
                <a:gd name="connsiteY35" fmla="*/ 816337 h 2645137"/>
                <a:gd name="connsiteX36" fmla="*/ 3971499 w 3985147"/>
                <a:gd name="connsiteY36" fmla="*/ 898224 h 2645137"/>
                <a:gd name="connsiteX37" fmla="*/ 3985147 w 3985147"/>
                <a:gd name="connsiteY37" fmla="*/ 1021054 h 2645137"/>
                <a:gd name="connsiteX38" fmla="*/ 3971499 w 3985147"/>
                <a:gd name="connsiteY38" fmla="*/ 1280361 h 2645137"/>
                <a:gd name="connsiteX39" fmla="*/ 3916908 w 3985147"/>
                <a:gd name="connsiteY39" fmla="*/ 1403191 h 2645137"/>
                <a:gd name="connsiteX40" fmla="*/ 3875965 w 3985147"/>
                <a:gd name="connsiteY40" fmla="*/ 1416839 h 2645137"/>
                <a:gd name="connsiteX41" fmla="*/ 3835021 w 3985147"/>
                <a:gd name="connsiteY41" fmla="*/ 1444134 h 2645137"/>
                <a:gd name="connsiteX42" fmla="*/ 3794078 w 3985147"/>
                <a:gd name="connsiteY42" fmla="*/ 1457782 h 2645137"/>
                <a:gd name="connsiteX43" fmla="*/ 3753135 w 3985147"/>
                <a:gd name="connsiteY43" fmla="*/ 1485078 h 2645137"/>
                <a:gd name="connsiteX44" fmla="*/ 3385969 w 3985147"/>
                <a:gd name="connsiteY44" fmla="*/ 1512373 h 2645137"/>
                <a:gd name="connsiteX45" fmla="*/ 2960336 w 3985147"/>
                <a:gd name="connsiteY45" fmla="*/ 1403191 h 2645137"/>
                <a:gd name="connsiteX46" fmla="*/ 2511189 w 3985147"/>
                <a:gd name="connsiteY46" fmla="*/ 1539669 h 2645137"/>
                <a:gd name="connsiteX47" fmla="*/ 2456597 w 3985147"/>
                <a:gd name="connsiteY47" fmla="*/ 1553316 h 2645137"/>
                <a:gd name="connsiteX48" fmla="*/ 2415654 w 3985147"/>
                <a:gd name="connsiteY48" fmla="*/ 1580612 h 2645137"/>
                <a:gd name="connsiteX49" fmla="*/ 2320120 w 3985147"/>
                <a:gd name="connsiteY49" fmla="*/ 1621555 h 2645137"/>
                <a:gd name="connsiteX50" fmla="*/ 2224586 w 3985147"/>
                <a:gd name="connsiteY50" fmla="*/ 1676146 h 2645137"/>
                <a:gd name="connsiteX51" fmla="*/ 2169995 w 3985147"/>
                <a:gd name="connsiteY51" fmla="*/ 1717090 h 2645137"/>
                <a:gd name="connsiteX52" fmla="*/ 2088108 w 3985147"/>
                <a:gd name="connsiteY52" fmla="*/ 1744385 h 2645137"/>
                <a:gd name="connsiteX53" fmla="*/ 2006221 w 3985147"/>
                <a:gd name="connsiteY53" fmla="*/ 1812624 h 2645137"/>
                <a:gd name="connsiteX54" fmla="*/ 1965278 w 3985147"/>
                <a:gd name="connsiteY54" fmla="*/ 1839919 h 2645137"/>
                <a:gd name="connsiteX55" fmla="*/ 1897039 w 3985147"/>
                <a:gd name="connsiteY55" fmla="*/ 1894511 h 2645137"/>
                <a:gd name="connsiteX56" fmla="*/ 1869744 w 3985147"/>
                <a:gd name="connsiteY56" fmla="*/ 1935454 h 2645137"/>
                <a:gd name="connsiteX57" fmla="*/ 1828800 w 3985147"/>
                <a:gd name="connsiteY57" fmla="*/ 1962749 h 2645137"/>
                <a:gd name="connsiteX58" fmla="*/ 1733266 w 3985147"/>
                <a:gd name="connsiteY58" fmla="*/ 2085579 h 2645137"/>
                <a:gd name="connsiteX59" fmla="*/ 1678675 w 3985147"/>
                <a:gd name="connsiteY59" fmla="*/ 2167466 h 2645137"/>
                <a:gd name="connsiteX60" fmla="*/ 1624084 w 3985147"/>
                <a:gd name="connsiteY60" fmla="*/ 2249352 h 2645137"/>
                <a:gd name="connsiteX61" fmla="*/ 1596789 w 3985147"/>
                <a:gd name="connsiteY61" fmla="*/ 2290296 h 2645137"/>
                <a:gd name="connsiteX62" fmla="*/ 1555845 w 3985147"/>
                <a:gd name="connsiteY62" fmla="*/ 2331239 h 2645137"/>
                <a:gd name="connsiteX63" fmla="*/ 1528550 w 3985147"/>
                <a:gd name="connsiteY63" fmla="*/ 2372182 h 2645137"/>
                <a:gd name="connsiteX64" fmla="*/ 1392450 w 3985147"/>
                <a:gd name="connsiteY64" fmla="*/ 2508660 h 2645137"/>
                <a:gd name="connsiteX65" fmla="*/ 1200436 w 3985147"/>
                <a:gd name="connsiteY65" fmla="*/ 2617842 h 2645137"/>
                <a:gd name="connsiteX66" fmla="*/ 982638 w 3985147"/>
                <a:gd name="connsiteY66" fmla="*/ 2645137 h 2645137"/>
                <a:gd name="connsiteX67" fmla="*/ 736980 w 3985147"/>
                <a:gd name="connsiteY67" fmla="*/ 2563251 h 2645137"/>
                <a:gd name="connsiteX68" fmla="*/ 614150 w 3985147"/>
                <a:gd name="connsiteY68" fmla="*/ 2426773 h 2645137"/>
                <a:gd name="connsiteX69" fmla="*/ 586854 w 3985147"/>
                <a:gd name="connsiteY69" fmla="*/ 2385830 h 2645137"/>
                <a:gd name="connsiteX70" fmla="*/ 545911 w 3985147"/>
                <a:gd name="connsiteY70" fmla="*/ 2358534 h 2645137"/>
                <a:gd name="connsiteX71" fmla="*/ 518615 w 3985147"/>
                <a:gd name="connsiteY71" fmla="*/ 2317591 h 2645137"/>
                <a:gd name="connsiteX72" fmla="*/ 464024 w 3985147"/>
                <a:gd name="connsiteY72" fmla="*/ 2194761 h 2645137"/>
                <a:gd name="connsiteX73" fmla="*/ 423081 w 3985147"/>
                <a:gd name="connsiteY73" fmla="*/ 2099227 h 2645137"/>
                <a:gd name="connsiteX74" fmla="*/ 395786 w 3985147"/>
                <a:gd name="connsiteY74" fmla="*/ 2058284 h 2645137"/>
                <a:gd name="connsiteX75" fmla="*/ 368490 w 3985147"/>
                <a:gd name="connsiteY75" fmla="*/ 1976397 h 2645137"/>
                <a:gd name="connsiteX76" fmla="*/ 286603 w 3985147"/>
                <a:gd name="connsiteY76" fmla="*/ 1853567 h 2645137"/>
                <a:gd name="connsiteX77" fmla="*/ 232012 w 3985147"/>
                <a:gd name="connsiteY77" fmla="*/ 1771681 h 2645137"/>
                <a:gd name="connsiteX78" fmla="*/ 191069 w 3985147"/>
                <a:gd name="connsiteY78" fmla="*/ 1730737 h 2645137"/>
                <a:gd name="connsiteX79" fmla="*/ 136478 w 3985147"/>
                <a:gd name="connsiteY79" fmla="*/ 1648851 h 2645137"/>
                <a:gd name="connsiteX80" fmla="*/ 122830 w 3985147"/>
                <a:gd name="connsiteY80" fmla="*/ 1607908 h 2645137"/>
                <a:gd name="connsiteX81" fmla="*/ 68239 w 3985147"/>
                <a:gd name="connsiteY81" fmla="*/ 1526021 h 2645137"/>
                <a:gd name="connsiteX82" fmla="*/ 40944 w 3985147"/>
                <a:gd name="connsiteY82" fmla="*/ 1485078 h 2645137"/>
                <a:gd name="connsiteX83" fmla="*/ 13648 w 3985147"/>
                <a:gd name="connsiteY83" fmla="*/ 1403191 h 2645137"/>
                <a:gd name="connsiteX84" fmla="*/ 0 w 3985147"/>
                <a:gd name="connsiteY84" fmla="*/ 1362248 h 2645137"/>
                <a:gd name="connsiteX85" fmla="*/ 13648 w 3985147"/>
                <a:gd name="connsiteY85" fmla="*/ 1089293 h 2645137"/>
                <a:gd name="connsiteX86" fmla="*/ 27296 w 3985147"/>
                <a:gd name="connsiteY86" fmla="*/ 1048349 h 2645137"/>
                <a:gd name="connsiteX87" fmla="*/ 68239 w 3985147"/>
                <a:gd name="connsiteY87" fmla="*/ 1021054 h 2645137"/>
                <a:gd name="connsiteX88" fmla="*/ 95535 w 3985147"/>
                <a:gd name="connsiteY88" fmla="*/ 980111 h 2645137"/>
                <a:gd name="connsiteX89" fmla="*/ 109183 w 3985147"/>
                <a:gd name="connsiteY89" fmla="*/ 939167 h 2645137"/>
                <a:gd name="connsiteX90" fmla="*/ 150126 w 3985147"/>
                <a:gd name="connsiteY90" fmla="*/ 911872 h 2645137"/>
                <a:gd name="connsiteX91" fmla="*/ 177421 w 3985147"/>
                <a:gd name="connsiteY91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50126 w 3985147"/>
                <a:gd name="connsiteY89" fmla="*/ 911872 h 2645137"/>
                <a:gd name="connsiteX90" fmla="*/ 177421 w 3985147"/>
                <a:gd name="connsiteY90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95535 w 3985147"/>
                <a:gd name="connsiteY87" fmla="*/ 980111 h 2645137"/>
                <a:gd name="connsiteX88" fmla="*/ 109183 w 3985147"/>
                <a:gd name="connsiteY88" fmla="*/ 939167 h 2645137"/>
                <a:gd name="connsiteX89" fmla="*/ 177421 w 3985147"/>
                <a:gd name="connsiteY89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68239 w 3985147"/>
                <a:gd name="connsiteY86" fmla="*/ 1021054 h 2645137"/>
                <a:gd name="connsiteX87" fmla="*/ 109183 w 3985147"/>
                <a:gd name="connsiteY87" fmla="*/ 939167 h 2645137"/>
                <a:gd name="connsiteX88" fmla="*/ 177421 w 3985147"/>
                <a:gd name="connsiteY88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27296 w 3985147"/>
                <a:gd name="connsiteY85" fmla="*/ 1048349 h 2645137"/>
                <a:gd name="connsiteX86" fmla="*/ 109183 w 3985147"/>
                <a:gd name="connsiteY86" fmla="*/ 939167 h 2645137"/>
                <a:gd name="connsiteX87" fmla="*/ 177421 w 3985147"/>
                <a:gd name="connsiteY87" fmla="*/ 829985 h 2645137"/>
                <a:gd name="connsiteX0" fmla="*/ 177421 w 3985147"/>
                <a:gd name="connsiteY0" fmla="*/ 829985 h 2645137"/>
                <a:gd name="connsiteX1" fmla="*/ 368490 w 3985147"/>
                <a:gd name="connsiteY1" fmla="*/ 625269 h 2645137"/>
                <a:gd name="connsiteX2" fmla="*/ 436351 w 3985147"/>
                <a:gd name="connsiteY2" fmla="*/ 434200 h 2645137"/>
                <a:gd name="connsiteX3" fmla="*/ 517764 w 3985147"/>
                <a:gd name="connsiteY3" fmla="*/ 284075 h 2645137"/>
                <a:gd name="connsiteX4" fmla="*/ 858200 w 3985147"/>
                <a:gd name="connsiteY4" fmla="*/ 38416 h 2645137"/>
                <a:gd name="connsiteX5" fmla="*/ 1228489 w 3985147"/>
                <a:gd name="connsiteY5" fmla="*/ 11120 h 2645137"/>
                <a:gd name="connsiteX6" fmla="*/ 1501254 w 3985147"/>
                <a:gd name="connsiteY6" fmla="*/ 174893 h 2645137"/>
                <a:gd name="connsiteX7" fmla="*/ 1665027 w 3985147"/>
                <a:gd name="connsiteY7" fmla="*/ 270427 h 2645137"/>
                <a:gd name="connsiteX8" fmla="*/ 1746914 w 3985147"/>
                <a:gd name="connsiteY8" fmla="*/ 284075 h 2645137"/>
                <a:gd name="connsiteX9" fmla="*/ 1924335 w 3985147"/>
                <a:gd name="connsiteY9" fmla="*/ 270427 h 2645137"/>
                <a:gd name="connsiteX10" fmla="*/ 2006221 w 3985147"/>
                <a:gd name="connsiteY10" fmla="*/ 243131 h 2645137"/>
                <a:gd name="connsiteX11" fmla="*/ 2088108 w 3985147"/>
                <a:gd name="connsiteY11" fmla="*/ 188540 h 2645137"/>
                <a:gd name="connsiteX12" fmla="*/ 2210938 w 3985147"/>
                <a:gd name="connsiteY12" fmla="*/ 120302 h 2645137"/>
                <a:gd name="connsiteX13" fmla="*/ 2251881 w 3985147"/>
                <a:gd name="connsiteY13" fmla="*/ 93006 h 2645137"/>
                <a:gd name="connsiteX14" fmla="*/ 2429302 w 3985147"/>
                <a:gd name="connsiteY14" fmla="*/ 52063 h 2645137"/>
                <a:gd name="connsiteX15" fmla="*/ 2852383 w 3985147"/>
                <a:gd name="connsiteY15" fmla="*/ 79358 h 2645137"/>
                <a:gd name="connsiteX16" fmla="*/ 2975212 w 3985147"/>
                <a:gd name="connsiteY16" fmla="*/ 133949 h 2645137"/>
                <a:gd name="connsiteX17" fmla="*/ 3016156 w 3985147"/>
                <a:gd name="connsiteY17" fmla="*/ 147597 h 2645137"/>
                <a:gd name="connsiteX18" fmla="*/ 3098042 w 3985147"/>
                <a:gd name="connsiteY18" fmla="*/ 188540 h 2645137"/>
                <a:gd name="connsiteX19" fmla="*/ 3138986 w 3985147"/>
                <a:gd name="connsiteY19" fmla="*/ 215836 h 2645137"/>
                <a:gd name="connsiteX20" fmla="*/ 3220872 w 3985147"/>
                <a:gd name="connsiteY20" fmla="*/ 243131 h 2645137"/>
                <a:gd name="connsiteX21" fmla="*/ 3302759 w 3985147"/>
                <a:gd name="connsiteY21" fmla="*/ 297722 h 2645137"/>
                <a:gd name="connsiteX22" fmla="*/ 3343702 w 3985147"/>
                <a:gd name="connsiteY22" fmla="*/ 311370 h 2645137"/>
                <a:gd name="connsiteX23" fmla="*/ 3384645 w 3985147"/>
                <a:gd name="connsiteY23" fmla="*/ 338666 h 2645137"/>
                <a:gd name="connsiteX24" fmla="*/ 3425589 w 3985147"/>
                <a:gd name="connsiteY24" fmla="*/ 352314 h 2645137"/>
                <a:gd name="connsiteX25" fmla="*/ 3466532 w 3985147"/>
                <a:gd name="connsiteY25" fmla="*/ 379609 h 2645137"/>
                <a:gd name="connsiteX26" fmla="*/ 3507475 w 3985147"/>
                <a:gd name="connsiteY26" fmla="*/ 393257 h 2645137"/>
                <a:gd name="connsiteX27" fmla="*/ 3589362 w 3985147"/>
                <a:gd name="connsiteY27" fmla="*/ 434200 h 2645137"/>
                <a:gd name="connsiteX28" fmla="*/ 3630305 w 3985147"/>
                <a:gd name="connsiteY28" fmla="*/ 475143 h 2645137"/>
                <a:gd name="connsiteX29" fmla="*/ 3712192 w 3985147"/>
                <a:gd name="connsiteY29" fmla="*/ 529734 h 2645137"/>
                <a:gd name="connsiteX30" fmla="*/ 3753135 w 3985147"/>
                <a:gd name="connsiteY30" fmla="*/ 570678 h 2645137"/>
                <a:gd name="connsiteX31" fmla="*/ 3794078 w 3985147"/>
                <a:gd name="connsiteY31" fmla="*/ 597973 h 2645137"/>
                <a:gd name="connsiteX32" fmla="*/ 3862317 w 3985147"/>
                <a:gd name="connsiteY32" fmla="*/ 679860 h 2645137"/>
                <a:gd name="connsiteX33" fmla="*/ 3889612 w 3985147"/>
                <a:gd name="connsiteY33" fmla="*/ 734451 h 2645137"/>
                <a:gd name="connsiteX34" fmla="*/ 3944203 w 3985147"/>
                <a:gd name="connsiteY34" fmla="*/ 816337 h 2645137"/>
                <a:gd name="connsiteX35" fmla="*/ 3971499 w 3985147"/>
                <a:gd name="connsiteY35" fmla="*/ 898224 h 2645137"/>
                <a:gd name="connsiteX36" fmla="*/ 3985147 w 3985147"/>
                <a:gd name="connsiteY36" fmla="*/ 1021054 h 2645137"/>
                <a:gd name="connsiteX37" fmla="*/ 3971499 w 3985147"/>
                <a:gd name="connsiteY37" fmla="*/ 1280361 h 2645137"/>
                <a:gd name="connsiteX38" fmla="*/ 3916908 w 3985147"/>
                <a:gd name="connsiteY38" fmla="*/ 1403191 h 2645137"/>
                <a:gd name="connsiteX39" fmla="*/ 3875965 w 3985147"/>
                <a:gd name="connsiteY39" fmla="*/ 1416839 h 2645137"/>
                <a:gd name="connsiteX40" fmla="*/ 3835021 w 3985147"/>
                <a:gd name="connsiteY40" fmla="*/ 1444134 h 2645137"/>
                <a:gd name="connsiteX41" fmla="*/ 3794078 w 3985147"/>
                <a:gd name="connsiteY41" fmla="*/ 1457782 h 2645137"/>
                <a:gd name="connsiteX42" fmla="*/ 3753135 w 3985147"/>
                <a:gd name="connsiteY42" fmla="*/ 1485078 h 2645137"/>
                <a:gd name="connsiteX43" fmla="*/ 3385969 w 3985147"/>
                <a:gd name="connsiteY43" fmla="*/ 1512373 h 2645137"/>
                <a:gd name="connsiteX44" fmla="*/ 2960336 w 3985147"/>
                <a:gd name="connsiteY44" fmla="*/ 1403191 h 2645137"/>
                <a:gd name="connsiteX45" fmla="*/ 2511189 w 3985147"/>
                <a:gd name="connsiteY45" fmla="*/ 1539669 h 2645137"/>
                <a:gd name="connsiteX46" fmla="*/ 2456597 w 3985147"/>
                <a:gd name="connsiteY46" fmla="*/ 1553316 h 2645137"/>
                <a:gd name="connsiteX47" fmla="*/ 2415654 w 3985147"/>
                <a:gd name="connsiteY47" fmla="*/ 1580612 h 2645137"/>
                <a:gd name="connsiteX48" fmla="*/ 2320120 w 3985147"/>
                <a:gd name="connsiteY48" fmla="*/ 1621555 h 2645137"/>
                <a:gd name="connsiteX49" fmla="*/ 2224586 w 3985147"/>
                <a:gd name="connsiteY49" fmla="*/ 1676146 h 2645137"/>
                <a:gd name="connsiteX50" fmla="*/ 2169995 w 3985147"/>
                <a:gd name="connsiteY50" fmla="*/ 1717090 h 2645137"/>
                <a:gd name="connsiteX51" fmla="*/ 2088108 w 3985147"/>
                <a:gd name="connsiteY51" fmla="*/ 1744385 h 2645137"/>
                <a:gd name="connsiteX52" fmla="*/ 2006221 w 3985147"/>
                <a:gd name="connsiteY52" fmla="*/ 1812624 h 2645137"/>
                <a:gd name="connsiteX53" fmla="*/ 1965278 w 3985147"/>
                <a:gd name="connsiteY53" fmla="*/ 1839919 h 2645137"/>
                <a:gd name="connsiteX54" fmla="*/ 1897039 w 3985147"/>
                <a:gd name="connsiteY54" fmla="*/ 1894511 h 2645137"/>
                <a:gd name="connsiteX55" fmla="*/ 1869744 w 3985147"/>
                <a:gd name="connsiteY55" fmla="*/ 1935454 h 2645137"/>
                <a:gd name="connsiteX56" fmla="*/ 1828800 w 3985147"/>
                <a:gd name="connsiteY56" fmla="*/ 1962749 h 2645137"/>
                <a:gd name="connsiteX57" fmla="*/ 1733266 w 3985147"/>
                <a:gd name="connsiteY57" fmla="*/ 2085579 h 2645137"/>
                <a:gd name="connsiteX58" fmla="*/ 1678675 w 3985147"/>
                <a:gd name="connsiteY58" fmla="*/ 2167466 h 2645137"/>
                <a:gd name="connsiteX59" fmla="*/ 1624084 w 3985147"/>
                <a:gd name="connsiteY59" fmla="*/ 2249352 h 2645137"/>
                <a:gd name="connsiteX60" fmla="*/ 1596789 w 3985147"/>
                <a:gd name="connsiteY60" fmla="*/ 2290296 h 2645137"/>
                <a:gd name="connsiteX61" fmla="*/ 1555845 w 3985147"/>
                <a:gd name="connsiteY61" fmla="*/ 2331239 h 2645137"/>
                <a:gd name="connsiteX62" fmla="*/ 1528550 w 3985147"/>
                <a:gd name="connsiteY62" fmla="*/ 2372182 h 2645137"/>
                <a:gd name="connsiteX63" fmla="*/ 1392450 w 3985147"/>
                <a:gd name="connsiteY63" fmla="*/ 2508660 h 2645137"/>
                <a:gd name="connsiteX64" fmla="*/ 1200436 w 3985147"/>
                <a:gd name="connsiteY64" fmla="*/ 2617842 h 2645137"/>
                <a:gd name="connsiteX65" fmla="*/ 982638 w 3985147"/>
                <a:gd name="connsiteY65" fmla="*/ 2645137 h 2645137"/>
                <a:gd name="connsiteX66" fmla="*/ 736980 w 3985147"/>
                <a:gd name="connsiteY66" fmla="*/ 2563251 h 2645137"/>
                <a:gd name="connsiteX67" fmla="*/ 614150 w 3985147"/>
                <a:gd name="connsiteY67" fmla="*/ 2426773 h 2645137"/>
                <a:gd name="connsiteX68" fmla="*/ 586854 w 3985147"/>
                <a:gd name="connsiteY68" fmla="*/ 2385830 h 2645137"/>
                <a:gd name="connsiteX69" fmla="*/ 545911 w 3985147"/>
                <a:gd name="connsiteY69" fmla="*/ 2358534 h 2645137"/>
                <a:gd name="connsiteX70" fmla="*/ 518615 w 3985147"/>
                <a:gd name="connsiteY70" fmla="*/ 2317591 h 2645137"/>
                <a:gd name="connsiteX71" fmla="*/ 464024 w 3985147"/>
                <a:gd name="connsiteY71" fmla="*/ 2194761 h 2645137"/>
                <a:gd name="connsiteX72" fmla="*/ 423081 w 3985147"/>
                <a:gd name="connsiteY72" fmla="*/ 2099227 h 2645137"/>
                <a:gd name="connsiteX73" fmla="*/ 395786 w 3985147"/>
                <a:gd name="connsiteY73" fmla="*/ 2058284 h 2645137"/>
                <a:gd name="connsiteX74" fmla="*/ 368490 w 3985147"/>
                <a:gd name="connsiteY74" fmla="*/ 1976397 h 2645137"/>
                <a:gd name="connsiteX75" fmla="*/ 286603 w 3985147"/>
                <a:gd name="connsiteY75" fmla="*/ 1853567 h 2645137"/>
                <a:gd name="connsiteX76" fmla="*/ 232012 w 3985147"/>
                <a:gd name="connsiteY76" fmla="*/ 1771681 h 2645137"/>
                <a:gd name="connsiteX77" fmla="*/ 191069 w 3985147"/>
                <a:gd name="connsiteY77" fmla="*/ 1730737 h 2645137"/>
                <a:gd name="connsiteX78" fmla="*/ 136478 w 3985147"/>
                <a:gd name="connsiteY78" fmla="*/ 1648851 h 2645137"/>
                <a:gd name="connsiteX79" fmla="*/ 122830 w 3985147"/>
                <a:gd name="connsiteY79" fmla="*/ 1607908 h 2645137"/>
                <a:gd name="connsiteX80" fmla="*/ 68239 w 3985147"/>
                <a:gd name="connsiteY80" fmla="*/ 1526021 h 2645137"/>
                <a:gd name="connsiteX81" fmla="*/ 40944 w 3985147"/>
                <a:gd name="connsiteY81" fmla="*/ 1485078 h 2645137"/>
                <a:gd name="connsiteX82" fmla="*/ 13648 w 3985147"/>
                <a:gd name="connsiteY82" fmla="*/ 1403191 h 2645137"/>
                <a:gd name="connsiteX83" fmla="*/ 0 w 3985147"/>
                <a:gd name="connsiteY83" fmla="*/ 1362248 h 2645137"/>
                <a:gd name="connsiteX84" fmla="*/ 13648 w 3985147"/>
                <a:gd name="connsiteY84" fmla="*/ 1089293 h 2645137"/>
                <a:gd name="connsiteX85" fmla="*/ 109183 w 3985147"/>
                <a:gd name="connsiteY85" fmla="*/ 939167 h 2645137"/>
                <a:gd name="connsiteX86" fmla="*/ 177421 w 3985147"/>
                <a:gd name="connsiteY86" fmla="*/ 829985 h 2645137"/>
                <a:gd name="connsiteX0" fmla="*/ 185966 w 3993692"/>
                <a:gd name="connsiteY0" fmla="*/ 829985 h 2645137"/>
                <a:gd name="connsiteX1" fmla="*/ 377035 w 3993692"/>
                <a:gd name="connsiteY1" fmla="*/ 625269 h 2645137"/>
                <a:gd name="connsiteX2" fmla="*/ 444896 w 3993692"/>
                <a:gd name="connsiteY2" fmla="*/ 434200 h 2645137"/>
                <a:gd name="connsiteX3" fmla="*/ 526309 w 3993692"/>
                <a:gd name="connsiteY3" fmla="*/ 284075 h 2645137"/>
                <a:gd name="connsiteX4" fmla="*/ 866745 w 3993692"/>
                <a:gd name="connsiteY4" fmla="*/ 38416 h 2645137"/>
                <a:gd name="connsiteX5" fmla="*/ 1237034 w 3993692"/>
                <a:gd name="connsiteY5" fmla="*/ 11120 h 2645137"/>
                <a:gd name="connsiteX6" fmla="*/ 1509799 w 3993692"/>
                <a:gd name="connsiteY6" fmla="*/ 174893 h 2645137"/>
                <a:gd name="connsiteX7" fmla="*/ 1673572 w 3993692"/>
                <a:gd name="connsiteY7" fmla="*/ 270427 h 2645137"/>
                <a:gd name="connsiteX8" fmla="*/ 1755459 w 3993692"/>
                <a:gd name="connsiteY8" fmla="*/ 284075 h 2645137"/>
                <a:gd name="connsiteX9" fmla="*/ 1932880 w 3993692"/>
                <a:gd name="connsiteY9" fmla="*/ 270427 h 2645137"/>
                <a:gd name="connsiteX10" fmla="*/ 2014766 w 3993692"/>
                <a:gd name="connsiteY10" fmla="*/ 243131 h 2645137"/>
                <a:gd name="connsiteX11" fmla="*/ 2096653 w 3993692"/>
                <a:gd name="connsiteY11" fmla="*/ 188540 h 2645137"/>
                <a:gd name="connsiteX12" fmla="*/ 2219483 w 3993692"/>
                <a:gd name="connsiteY12" fmla="*/ 120302 h 2645137"/>
                <a:gd name="connsiteX13" fmla="*/ 2260426 w 3993692"/>
                <a:gd name="connsiteY13" fmla="*/ 93006 h 2645137"/>
                <a:gd name="connsiteX14" fmla="*/ 2437847 w 3993692"/>
                <a:gd name="connsiteY14" fmla="*/ 52063 h 2645137"/>
                <a:gd name="connsiteX15" fmla="*/ 2860928 w 3993692"/>
                <a:gd name="connsiteY15" fmla="*/ 79358 h 2645137"/>
                <a:gd name="connsiteX16" fmla="*/ 2983757 w 3993692"/>
                <a:gd name="connsiteY16" fmla="*/ 133949 h 2645137"/>
                <a:gd name="connsiteX17" fmla="*/ 3024701 w 3993692"/>
                <a:gd name="connsiteY17" fmla="*/ 147597 h 2645137"/>
                <a:gd name="connsiteX18" fmla="*/ 3106587 w 3993692"/>
                <a:gd name="connsiteY18" fmla="*/ 188540 h 2645137"/>
                <a:gd name="connsiteX19" fmla="*/ 3147531 w 3993692"/>
                <a:gd name="connsiteY19" fmla="*/ 215836 h 2645137"/>
                <a:gd name="connsiteX20" fmla="*/ 3229417 w 3993692"/>
                <a:gd name="connsiteY20" fmla="*/ 243131 h 2645137"/>
                <a:gd name="connsiteX21" fmla="*/ 3311304 w 3993692"/>
                <a:gd name="connsiteY21" fmla="*/ 297722 h 2645137"/>
                <a:gd name="connsiteX22" fmla="*/ 3352247 w 3993692"/>
                <a:gd name="connsiteY22" fmla="*/ 311370 h 2645137"/>
                <a:gd name="connsiteX23" fmla="*/ 3393190 w 3993692"/>
                <a:gd name="connsiteY23" fmla="*/ 338666 h 2645137"/>
                <a:gd name="connsiteX24" fmla="*/ 3434134 w 3993692"/>
                <a:gd name="connsiteY24" fmla="*/ 352314 h 2645137"/>
                <a:gd name="connsiteX25" fmla="*/ 3475077 w 3993692"/>
                <a:gd name="connsiteY25" fmla="*/ 379609 h 2645137"/>
                <a:gd name="connsiteX26" fmla="*/ 3516020 w 3993692"/>
                <a:gd name="connsiteY26" fmla="*/ 393257 h 2645137"/>
                <a:gd name="connsiteX27" fmla="*/ 3597907 w 3993692"/>
                <a:gd name="connsiteY27" fmla="*/ 434200 h 2645137"/>
                <a:gd name="connsiteX28" fmla="*/ 3638850 w 3993692"/>
                <a:gd name="connsiteY28" fmla="*/ 475143 h 2645137"/>
                <a:gd name="connsiteX29" fmla="*/ 3720737 w 3993692"/>
                <a:gd name="connsiteY29" fmla="*/ 529734 h 2645137"/>
                <a:gd name="connsiteX30" fmla="*/ 3761680 w 3993692"/>
                <a:gd name="connsiteY30" fmla="*/ 570678 h 2645137"/>
                <a:gd name="connsiteX31" fmla="*/ 3802623 w 3993692"/>
                <a:gd name="connsiteY31" fmla="*/ 597973 h 2645137"/>
                <a:gd name="connsiteX32" fmla="*/ 3870862 w 3993692"/>
                <a:gd name="connsiteY32" fmla="*/ 679860 h 2645137"/>
                <a:gd name="connsiteX33" fmla="*/ 3898157 w 3993692"/>
                <a:gd name="connsiteY33" fmla="*/ 734451 h 2645137"/>
                <a:gd name="connsiteX34" fmla="*/ 3952748 w 3993692"/>
                <a:gd name="connsiteY34" fmla="*/ 816337 h 2645137"/>
                <a:gd name="connsiteX35" fmla="*/ 3980044 w 3993692"/>
                <a:gd name="connsiteY35" fmla="*/ 898224 h 2645137"/>
                <a:gd name="connsiteX36" fmla="*/ 3993692 w 3993692"/>
                <a:gd name="connsiteY36" fmla="*/ 1021054 h 2645137"/>
                <a:gd name="connsiteX37" fmla="*/ 3980044 w 3993692"/>
                <a:gd name="connsiteY37" fmla="*/ 1280361 h 2645137"/>
                <a:gd name="connsiteX38" fmla="*/ 3925453 w 3993692"/>
                <a:gd name="connsiteY38" fmla="*/ 1403191 h 2645137"/>
                <a:gd name="connsiteX39" fmla="*/ 3884510 w 3993692"/>
                <a:gd name="connsiteY39" fmla="*/ 1416839 h 2645137"/>
                <a:gd name="connsiteX40" fmla="*/ 3843566 w 3993692"/>
                <a:gd name="connsiteY40" fmla="*/ 1444134 h 2645137"/>
                <a:gd name="connsiteX41" fmla="*/ 3802623 w 3993692"/>
                <a:gd name="connsiteY41" fmla="*/ 1457782 h 2645137"/>
                <a:gd name="connsiteX42" fmla="*/ 3761680 w 3993692"/>
                <a:gd name="connsiteY42" fmla="*/ 1485078 h 2645137"/>
                <a:gd name="connsiteX43" fmla="*/ 3394514 w 3993692"/>
                <a:gd name="connsiteY43" fmla="*/ 1512373 h 2645137"/>
                <a:gd name="connsiteX44" fmla="*/ 2968881 w 3993692"/>
                <a:gd name="connsiteY44" fmla="*/ 1403191 h 2645137"/>
                <a:gd name="connsiteX45" fmla="*/ 2519734 w 3993692"/>
                <a:gd name="connsiteY45" fmla="*/ 1539669 h 2645137"/>
                <a:gd name="connsiteX46" fmla="*/ 2465142 w 3993692"/>
                <a:gd name="connsiteY46" fmla="*/ 1553316 h 2645137"/>
                <a:gd name="connsiteX47" fmla="*/ 2424199 w 3993692"/>
                <a:gd name="connsiteY47" fmla="*/ 1580612 h 2645137"/>
                <a:gd name="connsiteX48" fmla="*/ 2328665 w 3993692"/>
                <a:gd name="connsiteY48" fmla="*/ 1621555 h 2645137"/>
                <a:gd name="connsiteX49" fmla="*/ 2233131 w 3993692"/>
                <a:gd name="connsiteY49" fmla="*/ 1676146 h 2645137"/>
                <a:gd name="connsiteX50" fmla="*/ 2178540 w 3993692"/>
                <a:gd name="connsiteY50" fmla="*/ 1717090 h 2645137"/>
                <a:gd name="connsiteX51" fmla="*/ 2096653 w 3993692"/>
                <a:gd name="connsiteY51" fmla="*/ 1744385 h 2645137"/>
                <a:gd name="connsiteX52" fmla="*/ 2014766 w 3993692"/>
                <a:gd name="connsiteY52" fmla="*/ 1812624 h 2645137"/>
                <a:gd name="connsiteX53" fmla="*/ 1973823 w 3993692"/>
                <a:gd name="connsiteY53" fmla="*/ 1839919 h 2645137"/>
                <a:gd name="connsiteX54" fmla="*/ 1905584 w 3993692"/>
                <a:gd name="connsiteY54" fmla="*/ 1894511 h 2645137"/>
                <a:gd name="connsiteX55" fmla="*/ 1878289 w 3993692"/>
                <a:gd name="connsiteY55" fmla="*/ 1935454 h 2645137"/>
                <a:gd name="connsiteX56" fmla="*/ 1837345 w 3993692"/>
                <a:gd name="connsiteY56" fmla="*/ 1962749 h 2645137"/>
                <a:gd name="connsiteX57" fmla="*/ 1741811 w 3993692"/>
                <a:gd name="connsiteY57" fmla="*/ 2085579 h 2645137"/>
                <a:gd name="connsiteX58" fmla="*/ 1687220 w 3993692"/>
                <a:gd name="connsiteY58" fmla="*/ 2167466 h 2645137"/>
                <a:gd name="connsiteX59" fmla="*/ 1632629 w 3993692"/>
                <a:gd name="connsiteY59" fmla="*/ 2249352 h 2645137"/>
                <a:gd name="connsiteX60" fmla="*/ 1605334 w 3993692"/>
                <a:gd name="connsiteY60" fmla="*/ 2290296 h 2645137"/>
                <a:gd name="connsiteX61" fmla="*/ 1564390 w 3993692"/>
                <a:gd name="connsiteY61" fmla="*/ 2331239 h 2645137"/>
                <a:gd name="connsiteX62" fmla="*/ 1537095 w 3993692"/>
                <a:gd name="connsiteY62" fmla="*/ 2372182 h 2645137"/>
                <a:gd name="connsiteX63" fmla="*/ 1400995 w 3993692"/>
                <a:gd name="connsiteY63" fmla="*/ 2508660 h 2645137"/>
                <a:gd name="connsiteX64" fmla="*/ 1208981 w 3993692"/>
                <a:gd name="connsiteY64" fmla="*/ 2617842 h 2645137"/>
                <a:gd name="connsiteX65" fmla="*/ 991183 w 3993692"/>
                <a:gd name="connsiteY65" fmla="*/ 2645137 h 2645137"/>
                <a:gd name="connsiteX66" fmla="*/ 745525 w 3993692"/>
                <a:gd name="connsiteY66" fmla="*/ 2563251 h 2645137"/>
                <a:gd name="connsiteX67" fmla="*/ 622695 w 3993692"/>
                <a:gd name="connsiteY67" fmla="*/ 2426773 h 2645137"/>
                <a:gd name="connsiteX68" fmla="*/ 595399 w 3993692"/>
                <a:gd name="connsiteY68" fmla="*/ 2385830 h 2645137"/>
                <a:gd name="connsiteX69" fmla="*/ 554456 w 3993692"/>
                <a:gd name="connsiteY69" fmla="*/ 2358534 h 2645137"/>
                <a:gd name="connsiteX70" fmla="*/ 527160 w 3993692"/>
                <a:gd name="connsiteY70" fmla="*/ 2317591 h 2645137"/>
                <a:gd name="connsiteX71" fmla="*/ 472569 w 3993692"/>
                <a:gd name="connsiteY71" fmla="*/ 2194761 h 2645137"/>
                <a:gd name="connsiteX72" fmla="*/ 431626 w 3993692"/>
                <a:gd name="connsiteY72" fmla="*/ 2099227 h 2645137"/>
                <a:gd name="connsiteX73" fmla="*/ 404331 w 3993692"/>
                <a:gd name="connsiteY73" fmla="*/ 2058284 h 2645137"/>
                <a:gd name="connsiteX74" fmla="*/ 377035 w 3993692"/>
                <a:gd name="connsiteY74" fmla="*/ 1976397 h 2645137"/>
                <a:gd name="connsiteX75" fmla="*/ 295148 w 3993692"/>
                <a:gd name="connsiteY75" fmla="*/ 1853567 h 2645137"/>
                <a:gd name="connsiteX76" fmla="*/ 240557 w 3993692"/>
                <a:gd name="connsiteY76" fmla="*/ 1771681 h 2645137"/>
                <a:gd name="connsiteX77" fmla="*/ 199614 w 3993692"/>
                <a:gd name="connsiteY77" fmla="*/ 1730737 h 2645137"/>
                <a:gd name="connsiteX78" fmla="*/ 145023 w 3993692"/>
                <a:gd name="connsiteY78" fmla="*/ 1648851 h 2645137"/>
                <a:gd name="connsiteX79" fmla="*/ 131375 w 3993692"/>
                <a:gd name="connsiteY79" fmla="*/ 1607908 h 2645137"/>
                <a:gd name="connsiteX80" fmla="*/ 76784 w 3993692"/>
                <a:gd name="connsiteY80" fmla="*/ 1526021 h 2645137"/>
                <a:gd name="connsiteX81" fmla="*/ 49489 w 3993692"/>
                <a:gd name="connsiteY81" fmla="*/ 1485078 h 2645137"/>
                <a:gd name="connsiteX82" fmla="*/ 22193 w 3993692"/>
                <a:gd name="connsiteY82" fmla="*/ 1403191 h 2645137"/>
                <a:gd name="connsiteX83" fmla="*/ 8545 w 3993692"/>
                <a:gd name="connsiteY83" fmla="*/ 1362248 h 2645137"/>
                <a:gd name="connsiteX84" fmla="*/ 8640 w 3993692"/>
                <a:gd name="connsiteY84" fmla="*/ 1130236 h 2645137"/>
                <a:gd name="connsiteX85" fmla="*/ 117728 w 3993692"/>
                <a:gd name="connsiteY85" fmla="*/ 939167 h 2645137"/>
                <a:gd name="connsiteX86" fmla="*/ 185966 w 3993692"/>
                <a:gd name="connsiteY86" fmla="*/ 829985 h 26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993692" h="2645137">
                  <a:moveTo>
                    <a:pt x="185966" y="829985"/>
                  </a:moveTo>
                  <a:cubicBezTo>
                    <a:pt x="229184" y="777669"/>
                    <a:pt x="333880" y="691233"/>
                    <a:pt x="377035" y="625269"/>
                  </a:cubicBezTo>
                  <a:cubicBezTo>
                    <a:pt x="420190" y="559305"/>
                    <a:pt x="420017" y="491066"/>
                    <a:pt x="444896" y="434200"/>
                  </a:cubicBezTo>
                  <a:cubicBezTo>
                    <a:pt x="469775" y="377334"/>
                    <a:pt x="456001" y="350039"/>
                    <a:pt x="526309" y="284075"/>
                  </a:cubicBezTo>
                  <a:cubicBezTo>
                    <a:pt x="596617" y="218111"/>
                    <a:pt x="723444" y="72535"/>
                    <a:pt x="866745" y="38416"/>
                  </a:cubicBezTo>
                  <a:cubicBezTo>
                    <a:pt x="1143777" y="2021"/>
                    <a:pt x="1129858" y="-11626"/>
                    <a:pt x="1237034" y="11120"/>
                  </a:cubicBezTo>
                  <a:cubicBezTo>
                    <a:pt x="1344210" y="33866"/>
                    <a:pt x="1437043" y="131675"/>
                    <a:pt x="1509799" y="174893"/>
                  </a:cubicBezTo>
                  <a:cubicBezTo>
                    <a:pt x="1582555" y="218111"/>
                    <a:pt x="1632629" y="252230"/>
                    <a:pt x="1673572" y="270427"/>
                  </a:cubicBezTo>
                  <a:cubicBezTo>
                    <a:pt x="1714515" y="288624"/>
                    <a:pt x="1728163" y="279526"/>
                    <a:pt x="1755459" y="284075"/>
                  </a:cubicBezTo>
                  <a:cubicBezTo>
                    <a:pt x="1814599" y="279526"/>
                    <a:pt x="1874291" y="279678"/>
                    <a:pt x="1932880" y="270427"/>
                  </a:cubicBezTo>
                  <a:cubicBezTo>
                    <a:pt x="1961300" y="265940"/>
                    <a:pt x="2014766" y="243131"/>
                    <a:pt x="2014766" y="243131"/>
                  </a:cubicBezTo>
                  <a:cubicBezTo>
                    <a:pt x="2105632" y="152267"/>
                    <a:pt x="2007772" y="237918"/>
                    <a:pt x="2096653" y="188540"/>
                  </a:cubicBezTo>
                  <a:cubicBezTo>
                    <a:pt x="2237432" y="110329"/>
                    <a:pt x="2126841" y="151181"/>
                    <a:pt x="2219483" y="120302"/>
                  </a:cubicBezTo>
                  <a:cubicBezTo>
                    <a:pt x="2233131" y="111203"/>
                    <a:pt x="2245437" y="99668"/>
                    <a:pt x="2260426" y="93006"/>
                  </a:cubicBezTo>
                  <a:cubicBezTo>
                    <a:pt x="2331415" y="61455"/>
                    <a:pt x="2360134" y="63165"/>
                    <a:pt x="2437847" y="52063"/>
                  </a:cubicBezTo>
                  <a:cubicBezTo>
                    <a:pt x="2468130" y="53440"/>
                    <a:pt x="2766452" y="60463"/>
                    <a:pt x="2860928" y="79358"/>
                  </a:cubicBezTo>
                  <a:cubicBezTo>
                    <a:pt x="2978291" y="102830"/>
                    <a:pt x="2907520" y="95831"/>
                    <a:pt x="2983757" y="133949"/>
                  </a:cubicBezTo>
                  <a:cubicBezTo>
                    <a:pt x="2996624" y="140383"/>
                    <a:pt x="3011053" y="143048"/>
                    <a:pt x="3024701" y="147597"/>
                  </a:cubicBezTo>
                  <a:cubicBezTo>
                    <a:pt x="3142034" y="225821"/>
                    <a:pt x="2993583" y="132039"/>
                    <a:pt x="3106587" y="188540"/>
                  </a:cubicBezTo>
                  <a:cubicBezTo>
                    <a:pt x="3121258" y="195876"/>
                    <a:pt x="3132542" y="209174"/>
                    <a:pt x="3147531" y="215836"/>
                  </a:cubicBezTo>
                  <a:cubicBezTo>
                    <a:pt x="3173823" y="227521"/>
                    <a:pt x="3229417" y="243131"/>
                    <a:pt x="3229417" y="243131"/>
                  </a:cubicBezTo>
                  <a:cubicBezTo>
                    <a:pt x="3256713" y="261328"/>
                    <a:pt x="3280182" y="287348"/>
                    <a:pt x="3311304" y="297722"/>
                  </a:cubicBezTo>
                  <a:cubicBezTo>
                    <a:pt x="3324952" y="302271"/>
                    <a:pt x="3339380" y="304936"/>
                    <a:pt x="3352247" y="311370"/>
                  </a:cubicBezTo>
                  <a:cubicBezTo>
                    <a:pt x="3366918" y="318706"/>
                    <a:pt x="3378519" y="331330"/>
                    <a:pt x="3393190" y="338666"/>
                  </a:cubicBezTo>
                  <a:cubicBezTo>
                    <a:pt x="3406057" y="345100"/>
                    <a:pt x="3421267" y="345880"/>
                    <a:pt x="3434134" y="352314"/>
                  </a:cubicBezTo>
                  <a:cubicBezTo>
                    <a:pt x="3448805" y="359649"/>
                    <a:pt x="3460406" y="372274"/>
                    <a:pt x="3475077" y="379609"/>
                  </a:cubicBezTo>
                  <a:cubicBezTo>
                    <a:pt x="3487944" y="386043"/>
                    <a:pt x="3503153" y="386823"/>
                    <a:pt x="3516020" y="393257"/>
                  </a:cubicBezTo>
                  <a:cubicBezTo>
                    <a:pt x="3621844" y="446169"/>
                    <a:pt x="3494995" y="399896"/>
                    <a:pt x="3597907" y="434200"/>
                  </a:cubicBezTo>
                  <a:cubicBezTo>
                    <a:pt x="3611555" y="447848"/>
                    <a:pt x="3623615" y="463294"/>
                    <a:pt x="3638850" y="475143"/>
                  </a:cubicBezTo>
                  <a:cubicBezTo>
                    <a:pt x="3664745" y="495283"/>
                    <a:pt x="3697540" y="506537"/>
                    <a:pt x="3720737" y="529734"/>
                  </a:cubicBezTo>
                  <a:cubicBezTo>
                    <a:pt x="3734385" y="543382"/>
                    <a:pt x="3746853" y="558322"/>
                    <a:pt x="3761680" y="570678"/>
                  </a:cubicBezTo>
                  <a:cubicBezTo>
                    <a:pt x="3774281" y="581179"/>
                    <a:pt x="3790022" y="587472"/>
                    <a:pt x="3802623" y="597973"/>
                  </a:cubicBezTo>
                  <a:cubicBezTo>
                    <a:pt x="3833416" y="623634"/>
                    <a:pt x="3851343" y="645702"/>
                    <a:pt x="3870862" y="679860"/>
                  </a:cubicBezTo>
                  <a:cubicBezTo>
                    <a:pt x="3880956" y="697524"/>
                    <a:pt x="3887690" y="717005"/>
                    <a:pt x="3898157" y="734451"/>
                  </a:cubicBezTo>
                  <a:cubicBezTo>
                    <a:pt x="3915035" y="762581"/>
                    <a:pt x="3942374" y="785216"/>
                    <a:pt x="3952748" y="816337"/>
                  </a:cubicBezTo>
                  <a:lnTo>
                    <a:pt x="3980044" y="898224"/>
                  </a:lnTo>
                  <a:cubicBezTo>
                    <a:pt x="3984593" y="939167"/>
                    <a:pt x="3993692" y="979859"/>
                    <a:pt x="3993692" y="1021054"/>
                  </a:cubicBezTo>
                  <a:cubicBezTo>
                    <a:pt x="3993692" y="1107609"/>
                    <a:pt x="3990357" y="1194422"/>
                    <a:pt x="3980044" y="1280361"/>
                  </a:cubicBezTo>
                  <a:cubicBezTo>
                    <a:pt x="3977608" y="1300657"/>
                    <a:pt x="3951578" y="1382290"/>
                    <a:pt x="3925453" y="1403191"/>
                  </a:cubicBezTo>
                  <a:cubicBezTo>
                    <a:pt x="3914220" y="1412178"/>
                    <a:pt x="3897377" y="1410405"/>
                    <a:pt x="3884510" y="1416839"/>
                  </a:cubicBezTo>
                  <a:cubicBezTo>
                    <a:pt x="3869839" y="1424174"/>
                    <a:pt x="3858237" y="1436799"/>
                    <a:pt x="3843566" y="1444134"/>
                  </a:cubicBezTo>
                  <a:cubicBezTo>
                    <a:pt x="3830699" y="1450568"/>
                    <a:pt x="3815490" y="1451348"/>
                    <a:pt x="3802623" y="1457782"/>
                  </a:cubicBezTo>
                  <a:cubicBezTo>
                    <a:pt x="3787952" y="1465118"/>
                    <a:pt x="3829698" y="1475980"/>
                    <a:pt x="3761680" y="1485078"/>
                  </a:cubicBezTo>
                  <a:cubicBezTo>
                    <a:pt x="3693662" y="1494176"/>
                    <a:pt x="3526647" y="1526021"/>
                    <a:pt x="3394514" y="1512373"/>
                  </a:cubicBezTo>
                  <a:cubicBezTo>
                    <a:pt x="3262381" y="1498725"/>
                    <a:pt x="3232738" y="1398642"/>
                    <a:pt x="2968881" y="1403191"/>
                  </a:cubicBezTo>
                  <a:cubicBezTo>
                    <a:pt x="2890676" y="1409708"/>
                    <a:pt x="2603690" y="1514648"/>
                    <a:pt x="2519734" y="1539669"/>
                  </a:cubicBezTo>
                  <a:cubicBezTo>
                    <a:pt x="2435778" y="1564690"/>
                    <a:pt x="2483339" y="1548767"/>
                    <a:pt x="2465142" y="1553316"/>
                  </a:cubicBezTo>
                  <a:cubicBezTo>
                    <a:pt x="2451494" y="1562415"/>
                    <a:pt x="2438870" y="1573276"/>
                    <a:pt x="2424199" y="1580612"/>
                  </a:cubicBezTo>
                  <a:cubicBezTo>
                    <a:pt x="2331330" y="1627047"/>
                    <a:pt x="2442262" y="1550557"/>
                    <a:pt x="2328665" y="1621555"/>
                  </a:cubicBezTo>
                  <a:cubicBezTo>
                    <a:pt x="2234236" y="1680573"/>
                    <a:pt x="2313570" y="1649334"/>
                    <a:pt x="2233131" y="1676146"/>
                  </a:cubicBezTo>
                  <a:cubicBezTo>
                    <a:pt x="2214934" y="1689794"/>
                    <a:pt x="2198885" y="1706918"/>
                    <a:pt x="2178540" y="1717090"/>
                  </a:cubicBezTo>
                  <a:cubicBezTo>
                    <a:pt x="2152805" y="1729957"/>
                    <a:pt x="2120593" y="1728425"/>
                    <a:pt x="2096653" y="1744385"/>
                  </a:cubicBezTo>
                  <a:cubicBezTo>
                    <a:pt x="1994993" y="1812160"/>
                    <a:pt x="2119857" y="1725049"/>
                    <a:pt x="2014766" y="1812624"/>
                  </a:cubicBezTo>
                  <a:cubicBezTo>
                    <a:pt x="2002165" y="1823124"/>
                    <a:pt x="1987471" y="1830821"/>
                    <a:pt x="1973823" y="1839919"/>
                  </a:cubicBezTo>
                  <a:cubicBezTo>
                    <a:pt x="1895602" y="1957255"/>
                    <a:pt x="1999756" y="1819174"/>
                    <a:pt x="1905584" y="1894511"/>
                  </a:cubicBezTo>
                  <a:cubicBezTo>
                    <a:pt x="1892776" y="1904757"/>
                    <a:pt x="1889887" y="1923856"/>
                    <a:pt x="1878289" y="1935454"/>
                  </a:cubicBezTo>
                  <a:cubicBezTo>
                    <a:pt x="1866690" y="1947052"/>
                    <a:pt x="1850993" y="1953651"/>
                    <a:pt x="1837345" y="1962749"/>
                  </a:cubicBezTo>
                  <a:cubicBezTo>
                    <a:pt x="1772048" y="2060695"/>
                    <a:pt x="1805951" y="2021439"/>
                    <a:pt x="1741811" y="2085579"/>
                  </a:cubicBezTo>
                  <a:cubicBezTo>
                    <a:pt x="1715710" y="2163881"/>
                    <a:pt x="1746854" y="2090793"/>
                    <a:pt x="1687220" y="2167466"/>
                  </a:cubicBezTo>
                  <a:cubicBezTo>
                    <a:pt x="1667080" y="2193361"/>
                    <a:pt x="1650826" y="2222057"/>
                    <a:pt x="1632629" y="2249352"/>
                  </a:cubicBezTo>
                  <a:cubicBezTo>
                    <a:pt x="1623530" y="2263000"/>
                    <a:pt x="1616933" y="2278698"/>
                    <a:pt x="1605334" y="2290296"/>
                  </a:cubicBezTo>
                  <a:cubicBezTo>
                    <a:pt x="1591686" y="2303944"/>
                    <a:pt x="1576746" y="2316412"/>
                    <a:pt x="1564390" y="2331239"/>
                  </a:cubicBezTo>
                  <a:cubicBezTo>
                    <a:pt x="1553889" y="2343840"/>
                    <a:pt x="1564328" y="2342612"/>
                    <a:pt x="1537095" y="2372182"/>
                  </a:cubicBezTo>
                  <a:cubicBezTo>
                    <a:pt x="1509863" y="2401752"/>
                    <a:pt x="1455680" y="2467717"/>
                    <a:pt x="1400995" y="2508660"/>
                  </a:cubicBezTo>
                  <a:cubicBezTo>
                    <a:pt x="1346310" y="2549603"/>
                    <a:pt x="1277283" y="2595096"/>
                    <a:pt x="1208981" y="2617842"/>
                  </a:cubicBezTo>
                  <a:cubicBezTo>
                    <a:pt x="1140679" y="2640588"/>
                    <a:pt x="1072617" y="2624778"/>
                    <a:pt x="991183" y="2645137"/>
                  </a:cubicBezTo>
                  <a:cubicBezTo>
                    <a:pt x="979750" y="2644320"/>
                    <a:pt x="806940" y="2599645"/>
                    <a:pt x="745525" y="2563251"/>
                  </a:cubicBezTo>
                  <a:cubicBezTo>
                    <a:pt x="684110" y="2526857"/>
                    <a:pt x="647716" y="2456343"/>
                    <a:pt x="622695" y="2426773"/>
                  </a:cubicBezTo>
                  <a:cubicBezTo>
                    <a:pt x="597674" y="2397203"/>
                    <a:pt x="606997" y="2397428"/>
                    <a:pt x="595399" y="2385830"/>
                  </a:cubicBezTo>
                  <a:cubicBezTo>
                    <a:pt x="583801" y="2374232"/>
                    <a:pt x="568104" y="2367633"/>
                    <a:pt x="554456" y="2358534"/>
                  </a:cubicBezTo>
                  <a:cubicBezTo>
                    <a:pt x="545357" y="2344886"/>
                    <a:pt x="533822" y="2332580"/>
                    <a:pt x="527160" y="2317591"/>
                  </a:cubicBezTo>
                  <a:cubicBezTo>
                    <a:pt x="462193" y="2171417"/>
                    <a:pt x="534344" y="2287424"/>
                    <a:pt x="472569" y="2194761"/>
                  </a:cubicBezTo>
                  <a:cubicBezTo>
                    <a:pt x="457257" y="2148824"/>
                    <a:pt x="458611" y="2146451"/>
                    <a:pt x="431626" y="2099227"/>
                  </a:cubicBezTo>
                  <a:cubicBezTo>
                    <a:pt x="423488" y="2084986"/>
                    <a:pt x="410993" y="2073273"/>
                    <a:pt x="404331" y="2058284"/>
                  </a:cubicBezTo>
                  <a:cubicBezTo>
                    <a:pt x="392646" y="2031992"/>
                    <a:pt x="392995" y="2000337"/>
                    <a:pt x="377035" y="1976397"/>
                  </a:cubicBezTo>
                  <a:lnTo>
                    <a:pt x="295148" y="1853567"/>
                  </a:lnTo>
                  <a:cubicBezTo>
                    <a:pt x="295145" y="1853562"/>
                    <a:pt x="240561" y="1771685"/>
                    <a:pt x="240557" y="1771681"/>
                  </a:cubicBezTo>
                  <a:lnTo>
                    <a:pt x="199614" y="1730737"/>
                  </a:lnTo>
                  <a:cubicBezTo>
                    <a:pt x="167162" y="1633385"/>
                    <a:pt x="213177" y="1751082"/>
                    <a:pt x="145023" y="1648851"/>
                  </a:cubicBezTo>
                  <a:cubicBezTo>
                    <a:pt x="137043" y="1636881"/>
                    <a:pt x="138361" y="1620484"/>
                    <a:pt x="131375" y="1607908"/>
                  </a:cubicBezTo>
                  <a:cubicBezTo>
                    <a:pt x="115443" y="1579231"/>
                    <a:pt x="94981" y="1553317"/>
                    <a:pt x="76784" y="1526021"/>
                  </a:cubicBezTo>
                  <a:cubicBezTo>
                    <a:pt x="67686" y="1512373"/>
                    <a:pt x="54676" y="1500639"/>
                    <a:pt x="49489" y="1485078"/>
                  </a:cubicBezTo>
                  <a:lnTo>
                    <a:pt x="22193" y="1403191"/>
                  </a:lnTo>
                  <a:cubicBezTo>
                    <a:pt x="17644" y="1389543"/>
                    <a:pt x="10804" y="1407740"/>
                    <a:pt x="8545" y="1362248"/>
                  </a:cubicBezTo>
                  <a:cubicBezTo>
                    <a:pt x="6286" y="1316756"/>
                    <a:pt x="-9557" y="1200750"/>
                    <a:pt x="8640" y="1130236"/>
                  </a:cubicBezTo>
                  <a:cubicBezTo>
                    <a:pt x="26837" y="1059723"/>
                    <a:pt x="88174" y="989209"/>
                    <a:pt x="117728" y="939167"/>
                  </a:cubicBezTo>
                  <a:cubicBezTo>
                    <a:pt x="147282" y="889125"/>
                    <a:pt x="142748" y="882301"/>
                    <a:pt x="185966" y="829985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874308" y="4584511"/>
              <a:ext cx="2197357" cy="1282889"/>
            </a:xfrm>
            <a:custGeom>
              <a:avLst/>
              <a:gdLst>
                <a:gd name="connsiteX0" fmla="*/ 1010002 w 2197357"/>
                <a:gd name="connsiteY0" fmla="*/ 259307 h 1254701"/>
                <a:gd name="connsiteX1" fmla="*/ 1010002 w 2197357"/>
                <a:gd name="connsiteY1" fmla="*/ 259307 h 1254701"/>
                <a:gd name="connsiteX2" fmla="*/ 1119184 w 2197357"/>
                <a:gd name="connsiteY2" fmla="*/ 163773 h 1254701"/>
                <a:gd name="connsiteX3" fmla="*/ 1160127 w 2197357"/>
                <a:gd name="connsiteY3" fmla="*/ 150125 h 1254701"/>
                <a:gd name="connsiteX4" fmla="*/ 1255661 w 2197357"/>
                <a:gd name="connsiteY4" fmla="*/ 81886 h 1254701"/>
                <a:gd name="connsiteX5" fmla="*/ 1337548 w 2197357"/>
                <a:gd name="connsiteY5" fmla="*/ 54591 h 1254701"/>
                <a:gd name="connsiteX6" fmla="*/ 1487673 w 2197357"/>
                <a:gd name="connsiteY6" fmla="*/ 13648 h 1254701"/>
                <a:gd name="connsiteX7" fmla="*/ 1596855 w 2197357"/>
                <a:gd name="connsiteY7" fmla="*/ 0 h 1254701"/>
                <a:gd name="connsiteX8" fmla="*/ 1842515 w 2197357"/>
                <a:gd name="connsiteY8" fmla="*/ 13648 h 1254701"/>
                <a:gd name="connsiteX9" fmla="*/ 1883458 w 2197357"/>
                <a:gd name="connsiteY9" fmla="*/ 27295 h 1254701"/>
                <a:gd name="connsiteX10" fmla="*/ 1992641 w 2197357"/>
                <a:gd name="connsiteY10" fmla="*/ 54591 h 1254701"/>
                <a:gd name="connsiteX11" fmla="*/ 2033584 w 2197357"/>
                <a:gd name="connsiteY11" fmla="*/ 81886 h 1254701"/>
                <a:gd name="connsiteX12" fmla="*/ 2074527 w 2197357"/>
                <a:gd name="connsiteY12" fmla="*/ 95534 h 1254701"/>
                <a:gd name="connsiteX13" fmla="*/ 2115470 w 2197357"/>
                <a:gd name="connsiteY13" fmla="*/ 136477 h 1254701"/>
                <a:gd name="connsiteX14" fmla="*/ 2129118 w 2197357"/>
                <a:gd name="connsiteY14" fmla="*/ 177421 h 1254701"/>
                <a:gd name="connsiteX15" fmla="*/ 2170061 w 2197357"/>
                <a:gd name="connsiteY15" fmla="*/ 204716 h 1254701"/>
                <a:gd name="connsiteX16" fmla="*/ 2197357 w 2197357"/>
                <a:gd name="connsiteY16" fmla="*/ 286603 h 1254701"/>
                <a:gd name="connsiteX17" fmla="*/ 2183709 w 2197357"/>
                <a:gd name="connsiteY17" fmla="*/ 477671 h 1254701"/>
                <a:gd name="connsiteX18" fmla="*/ 2156414 w 2197357"/>
                <a:gd name="connsiteY18" fmla="*/ 586854 h 1254701"/>
                <a:gd name="connsiteX19" fmla="*/ 2142766 w 2197357"/>
                <a:gd name="connsiteY19" fmla="*/ 641445 h 1254701"/>
                <a:gd name="connsiteX20" fmla="*/ 2074527 w 2197357"/>
                <a:gd name="connsiteY20" fmla="*/ 723331 h 1254701"/>
                <a:gd name="connsiteX21" fmla="*/ 2019936 w 2197357"/>
                <a:gd name="connsiteY21" fmla="*/ 791570 h 1254701"/>
                <a:gd name="connsiteX22" fmla="*/ 1842515 w 2197357"/>
                <a:gd name="connsiteY22" fmla="*/ 914400 h 1254701"/>
                <a:gd name="connsiteX23" fmla="*/ 1801572 w 2197357"/>
                <a:gd name="connsiteY23" fmla="*/ 928048 h 1254701"/>
                <a:gd name="connsiteX24" fmla="*/ 1746981 w 2197357"/>
                <a:gd name="connsiteY24" fmla="*/ 955343 h 1254701"/>
                <a:gd name="connsiteX25" fmla="*/ 1719685 w 2197357"/>
                <a:gd name="connsiteY25" fmla="*/ 996286 h 1254701"/>
                <a:gd name="connsiteX26" fmla="*/ 1624151 w 2197357"/>
                <a:gd name="connsiteY26" fmla="*/ 1023582 h 1254701"/>
                <a:gd name="connsiteX27" fmla="*/ 1569560 w 2197357"/>
                <a:gd name="connsiteY27" fmla="*/ 1050877 h 1254701"/>
                <a:gd name="connsiteX28" fmla="*/ 1528617 w 2197357"/>
                <a:gd name="connsiteY28" fmla="*/ 1078173 h 1254701"/>
                <a:gd name="connsiteX29" fmla="*/ 1460378 w 2197357"/>
                <a:gd name="connsiteY29" fmla="*/ 1091821 h 1254701"/>
                <a:gd name="connsiteX30" fmla="*/ 1405787 w 2197357"/>
                <a:gd name="connsiteY30" fmla="*/ 1105469 h 1254701"/>
                <a:gd name="connsiteX31" fmla="*/ 1323900 w 2197357"/>
                <a:gd name="connsiteY31" fmla="*/ 1132764 h 1254701"/>
                <a:gd name="connsiteX32" fmla="*/ 1269309 w 2197357"/>
                <a:gd name="connsiteY32" fmla="*/ 1146412 h 1254701"/>
                <a:gd name="connsiteX33" fmla="*/ 1228366 w 2197357"/>
                <a:gd name="connsiteY33" fmla="*/ 1160060 h 1254701"/>
                <a:gd name="connsiteX34" fmla="*/ 982706 w 2197357"/>
                <a:gd name="connsiteY34" fmla="*/ 1187355 h 1254701"/>
                <a:gd name="connsiteX35" fmla="*/ 764342 w 2197357"/>
                <a:gd name="connsiteY35" fmla="*/ 1228298 h 1254701"/>
                <a:gd name="connsiteX36" fmla="*/ 300318 w 2197357"/>
                <a:gd name="connsiteY36" fmla="*/ 1228298 h 1254701"/>
                <a:gd name="connsiteX37" fmla="*/ 204784 w 2197357"/>
                <a:gd name="connsiteY37" fmla="*/ 1201003 h 1254701"/>
                <a:gd name="connsiteX38" fmla="*/ 122897 w 2197357"/>
                <a:gd name="connsiteY38" fmla="*/ 1132764 h 1254701"/>
                <a:gd name="connsiteX39" fmla="*/ 68306 w 2197357"/>
                <a:gd name="connsiteY39" fmla="*/ 1050877 h 1254701"/>
                <a:gd name="connsiteX40" fmla="*/ 41011 w 2197357"/>
                <a:gd name="connsiteY40" fmla="*/ 1009934 h 1254701"/>
                <a:gd name="connsiteX41" fmla="*/ 13715 w 2197357"/>
                <a:gd name="connsiteY41" fmla="*/ 928048 h 1254701"/>
                <a:gd name="connsiteX42" fmla="*/ 13715 w 2197357"/>
                <a:gd name="connsiteY42" fmla="*/ 641445 h 1254701"/>
                <a:gd name="connsiteX43" fmla="*/ 27363 w 2197357"/>
                <a:gd name="connsiteY43" fmla="*/ 600501 h 1254701"/>
                <a:gd name="connsiteX44" fmla="*/ 136545 w 2197357"/>
                <a:gd name="connsiteY44" fmla="*/ 504967 h 1254701"/>
                <a:gd name="connsiteX45" fmla="*/ 177488 w 2197357"/>
                <a:gd name="connsiteY45" fmla="*/ 491319 h 1254701"/>
                <a:gd name="connsiteX46" fmla="*/ 218432 w 2197357"/>
                <a:gd name="connsiteY46" fmla="*/ 464024 h 1254701"/>
                <a:gd name="connsiteX47" fmla="*/ 286670 w 2197357"/>
                <a:gd name="connsiteY47" fmla="*/ 450376 h 1254701"/>
                <a:gd name="connsiteX48" fmla="*/ 368557 w 2197357"/>
                <a:gd name="connsiteY48" fmla="*/ 423080 h 1254701"/>
                <a:gd name="connsiteX49" fmla="*/ 409500 w 2197357"/>
                <a:gd name="connsiteY49" fmla="*/ 395785 h 1254701"/>
                <a:gd name="connsiteX50" fmla="*/ 477739 w 2197357"/>
                <a:gd name="connsiteY50" fmla="*/ 382137 h 1254701"/>
                <a:gd name="connsiteX51" fmla="*/ 518682 w 2197357"/>
                <a:gd name="connsiteY51" fmla="*/ 368489 h 1254701"/>
                <a:gd name="connsiteX52" fmla="*/ 627864 w 2197357"/>
                <a:gd name="connsiteY52" fmla="*/ 341194 h 1254701"/>
                <a:gd name="connsiteX53" fmla="*/ 668808 w 2197357"/>
                <a:gd name="connsiteY53" fmla="*/ 327546 h 1254701"/>
                <a:gd name="connsiteX54" fmla="*/ 764342 w 2197357"/>
                <a:gd name="connsiteY54" fmla="*/ 313898 h 1254701"/>
                <a:gd name="connsiteX55" fmla="*/ 805285 w 2197357"/>
                <a:gd name="connsiteY55" fmla="*/ 300251 h 1254701"/>
                <a:gd name="connsiteX56" fmla="*/ 941763 w 2197357"/>
                <a:gd name="connsiteY56" fmla="*/ 272955 h 1254701"/>
                <a:gd name="connsiteX57" fmla="*/ 1010002 w 2197357"/>
                <a:gd name="connsiteY57" fmla="*/ 259307 h 12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197357" h="1254701">
                  <a:moveTo>
                    <a:pt x="1010002" y="259307"/>
                  </a:moveTo>
                  <a:lnTo>
                    <a:pt x="1010002" y="259307"/>
                  </a:lnTo>
                  <a:cubicBezTo>
                    <a:pt x="1046396" y="227462"/>
                    <a:pt x="1080074" y="192217"/>
                    <a:pt x="1119184" y="163773"/>
                  </a:cubicBezTo>
                  <a:cubicBezTo>
                    <a:pt x="1130818" y="155312"/>
                    <a:pt x="1147637" y="157262"/>
                    <a:pt x="1160127" y="150125"/>
                  </a:cubicBezTo>
                  <a:cubicBezTo>
                    <a:pt x="1177758" y="140050"/>
                    <a:pt x="1231907" y="92443"/>
                    <a:pt x="1255661" y="81886"/>
                  </a:cubicBezTo>
                  <a:cubicBezTo>
                    <a:pt x="1281953" y="70201"/>
                    <a:pt x="1310252" y="63689"/>
                    <a:pt x="1337548" y="54591"/>
                  </a:cubicBezTo>
                  <a:cubicBezTo>
                    <a:pt x="1385752" y="38523"/>
                    <a:pt x="1438405" y="19807"/>
                    <a:pt x="1487673" y="13648"/>
                  </a:cubicBezTo>
                  <a:lnTo>
                    <a:pt x="1596855" y="0"/>
                  </a:lnTo>
                  <a:cubicBezTo>
                    <a:pt x="1678742" y="4549"/>
                    <a:pt x="1760871" y="5873"/>
                    <a:pt x="1842515" y="13648"/>
                  </a:cubicBezTo>
                  <a:cubicBezTo>
                    <a:pt x="1856836" y="15012"/>
                    <a:pt x="1869579" y="23510"/>
                    <a:pt x="1883458" y="27295"/>
                  </a:cubicBezTo>
                  <a:cubicBezTo>
                    <a:pt x="1919651" y="37166"/>
                    <a:pt x="1992641" y="54591"/>
                    <a:pt x="1992641" y="54591"/>
                  </a:cubicBezTo>
                  <a:cubicBezTo>
                    <a:pt x="2006289" y="63689"/>
                    <a:pt x="2018913" y="74551"/>
                    <a:pt x="2033584" y="81886"/>
                  </a:cubicBezTo>
                  <a:cubicBezTo>
                    <a:pt x="2046451" y="88320"/>
                    <a:pt x="2062557" y="87554"/>
                    <a:pt x="2074527" y="95534"/>
                  </a:cubicBezTo>
                  <a:cubicBezTo>
                    <a:pt x="2090586" y="106240"/>
                    <a:pt x="2101822" y="122829"/>
                    <a:pt x="2115470" y="136477"/>
                  </a:cubicBezTo>
                  <a:cubicBezTo>
                    <a:pt x="2120019" y="150125"/>
                    <a:pt x="2120131" y="166187"/>
                    <a:pt x="2129118" y="177421"/>
                  </a:cubicBezTo>
                  <a:cubicBezTo>
                    <a:pt x="2139364" y="190229"/>
                    <a:pt x="2161368" y="190807"/>
                    <a:pt x="2170061" y="204716"/>
                  </a:cubicBezTo>
                  <a:cubicBezTo>
                    <a:pt x="2185310" y="229115"/>
                    <a:pt x="2197357" y="286603"/>
                    <a:pt x="2197357" y="286603"/>
                  </a:cubicBezTo>
                  <a:cubicBezTo>
                    <a:pt x="2192808" y="350292"/>
                    <a:pt x="2190393" y="414170"/>
                    <a:pt x="2183709" y="477671"/>
                  </a:cubicBezTo>
                  <a:cubicBezTo>
                    <a:pt x="2176773" y="543560"/>
                    <a:pt x="2171483" y="534109"/>
                    <a:pt x="2156414" y="586854"/>
                  </a:cubicBezTo>
                  <a:cubicBezTo>
                    <a:pt x="2151261" y="604889"/>
                    <a:pt x="2150155" y="624205"/>
                    <a:pt x="2142766" y="641445"/>
                  </a:cubicBezTo>
                  <a:cubicBezTo>
                    <a:pt x="2128516" y="674695"/>
                    <a:pt x="2099120" y="698738"/>
                    <a:pt x="2074527" y="723331"/>
                  </a:cubicBezTo>
                  <a:cubicBezTo>
                    <a:pt x="2054455" y="783547"/>
                    <a:pt x="2074260" y="752062"/>
                    <a:pt x="2019936" y="791570"/>
                  </a:cubicBezTo>
                  <a:cubicBezTo>
                    <a:pt x="1957417" y="837039"/>
                    <a:pt x="1910181" y="880567"/>
                    <a:pt x="1842515" y="914400"/>
                  </a:cubicBezTo>
                  <a:cubicBezTo>
                    <a:pt x="1829648" y="920834"/>
                    <a:pt x="1814795" y="922381"/>
                    <a:pt x="1801572" y="928048"/>
                  </a:cubicBezTo>
                  <a:cubicBezTo>
                    <a:pt x="1782872" y="936062"/>
                    <a:pt x="1765178" y="946245"/>
                    <a:pt x="1746981" y="955343"/>
                  </a:cubicBezTo>
                  <a:cubicBezTo>
                    <a:pt x="1737882" y="968991"/>
                    <a:pt x="1732493" y="986039"/>
                    <a:pt x="1719685" y="996286"/>
                  </a:cubicBezTo>
                  <a:cubicBezTo>
                    <a:pt x="1709980" y="1004050"/>
                    <a:pt x="1628767" y="1021851"/>
                    <a:pt x="1624151" y="1023582"/>
                  </a:cubicBezTo>
                  <a:cubicBezTo>
                    <a:pt x="1605102" y="1030725"/>
                    <a:pt x="1587224" y="1040783"/>
                    <a:pt x="1569560" y="1050877"/>
                  </a:cubicBezTo>
                  <a:cubicBezTo>
                    <a:pt x="1555319" y="1059015"/>
                    <a:pt x="1543975" y="1072414"/>
                    <a:pt x="1528617" y="1078173"/>
                  </a:cubicBezTo>
                  <a:cubicBezTo>
                    <a:pt x="1506897" y="1086318"/>
                    <a:pt x="1483022" y="1086789"/>
                    <a:pt x="1460378" y="1091821"/>
                  </a:cubicBezTo>
                  <a:cubicBezTo>
                    <a:pt x="1442068" y="1095890"/>
                    <a:pt x="1423753" y="1100079"/>
                    <a:pt x="1405787" y="1105469"/>
                  </a:cubicBezTo>
                  <a:cubicBezTo>
                    <a:pt x="1378228" y="1113737"/>
                    <a:pt x="1351813" y="1125786"/>
                    <a:pt x="1323900" y="1132764"/>
                  </a:cubicBezTo>
                  <a:cubicBezTo>
                    <a:pt x="1305703" y="1137313"/>
                    <a:pt x="1287344" y="1141259"/>
                    <a:pt x="1269309" y="1146412"/>
                  </a:cubicBezTo>
                  <a:cubicBezTo>
                    <a:pt x="1255477" y="1150364"/>
                    <a:pt x="1242409" y="1156939"/>
                    <a:pt x="1228366" y="1160060"/>
                  </a:cubicBezTo>
                  <a:cubicBezTo>
                    <a:pt x="1146821" y="1178181"/>
                    <a:pt x="1066410" y="1180379"/>
                    <a:pt x="982706" y="1187355"/>
                  </a:cubicBezTo>
                  <a:cubicBezTo>
                    <a:pt x="837942" y="1223547"/>
                    <a:pt x="910748" y="1209998"/>
                    <a:pt x="764342" y="1228298"/>
                  </a:cubicBezTo>
                  <a:cubicBezTo>
                    <a:pt x="582129" y="1273852"/>
                    <a:pt x="693159" y="1251406"/>
                    <a:pt x="300318" y="1228298"/>
                  </a:cubicBezTo>
                  <a:cubicBezTo>
                    <a:pt x="290403" y="1227715"/>
                    <a:pt x="218552" y="1207887"/>
                    <a:pt x="204784" y="1201003"/>
                  </a:cubicBezTo>
                  <a:cubicBezTo>
                    <a:pt x="176112" y="1186667"/>
                    <a:pt x="142103" y="1157457"/>
                    <a:pt x="122897" y="1132764"/>
                  </a:cubicBezTo>
                  <a:cubicBezTo>
                    <a:pt x="102756" y="1106869"/>
                    <a:pt x="86503" y="1078173"/>
                    <a:pt x="68306" y="1050877"/>
                  </a:cubicBezTo>
                  <a:cubicBezTo>
                    <a:pt x="59208" y="1037229"/>
                    <a:pt x="46198" y="1025495"/>
                    <a:pt x="41011" y="1009934"/>
                  </a:cubicBezTo>
                  <a:lnTo>
                    <a:pt x="13715" y="928048"/>
                  </a:lnTo>
                  <a:cubicBezTo>
                    <a:pt x="27" y="777479"/>
                    <a:pt x="-8663" y="786897"/>
                    <a:pt x="13715" y="641445"/>
                  </a:cubicBezTo>
                  <a:cubicBezTo>
                    <a:pt x="15903" y="627226"/>
                    <a:pt x="20929" y="613368"/>
                    <a:pt x="27363" y="600501"/>
                  </a:cubicBezTo>
                  <a:cubicBezTo>
                    <a:pt x="49654" y="555918"/>
                    <a:pt x="87412" y="521345"/>
                    <a:pt x="136545" y="504967"/>
                  </a:cubicBezTo>
                  <a:cubicBezTo>
                    <a:pt x="150193" y="500418"/>
                    <a:pt x="164621" y="497753"/>
                    <a:pt x="177488" y="491319"/>
                  </a:cubicBezTo>
                  <a:cubicBezTo>
                    <a:pt x="192159" y="483984"/>
                    <a:pt x="203074" y="469783"/>
                    <a:pt x="218432" y="464024"/>
                  </a:cubicBezTo>
                  <a:cubicBezTo>
                    <a:pt x="240152" y="455879"/>
                    <a:pt x="264291" y="456480"/>
                    <a:pt x="286670" y="450376"/>
                  </a:cubicBezTo>
                  <a:cubicBezTo>
                    <a:pt x="314428" y="442805"/>
                    <a:pt x="344617" y="439040"/>
                    <a:pt x="368557" y="423080"/>
                  </a:cubicBezTo>
                  <a:cubicBezTo>
                    <a:pt x="382205" y="413982"/>
                    <a:pt x="394142" y="401544"/>
                    <a:pt x="409500" y="395785"/>
                  </a:cubicBezTo>
                  <a:cubicBezTo>
                    <a:pt x="431220" y="387640"/>
                    <a:pt x="455235" y="387763"/>
                    <a:pt x="477739" y="382137"/>
                  </a:cubicBezTo>
                  <a:cubicBezTo>
                    <a:pt x="491695" y="378648"/>
                    <a:pt x="504803" y="372274"/>
                    <a:pt x="518682" y="368489"/>
                  </a:cubicBezTo>
                  <a:cubicBezTo>
                    <a:pt x="554874" y="358618"/>
                    <a:pt x="592275" y="353057"/>
                    <a:pt x="627864" y="341194"/>
                  </a:cubicBezTo>
                  <a:cubicBezTo>
                    <a:pt x="641512" y="336645"/>
                    <a:pt x="654701" y="330367"/>
                    <a:pt x="668808" y="327546"/>
                  </a:cubicBezTo>
                  <a:cubicBezTo>
                    <a:pt x="700351" y="321237"/>
                    <a:pt x="732497" y="318447"/>
                    <a:pt x="764342" y="313898"/>
                  </a:cubicBezTo>
                  <a:cubicBezTo>
                    <a:pt x="777990" y="309349"/>
                    <a:pt x="791268" y="303486"/>
                    <a:pt x="805285" y="300251"/>
                  </a:cubicBezTo>
                  <a:cubicBezTo>
                    <a:pt x="850491" y="289819"/>
                    <a:pt x="897750" y="287626"/>
                    <a:pt x="941763" y="272955"/>
                  </a:cubicBezTo>
                  <a:cubicBezTo>
                    <a:pt x="995653" y="254991"/>
                    <a:pt x="998629" y="261582"/>
                    <a:pt x="1010002" y="259307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2727963" y="3660129"/>
              <a:ext cx="981525" cy="884577"/>
            </a:xfrm>
            <a:custGeom>
              <a:avLst/>
              <a:gdLst>
                <a:gd name="connsiteX0" fmla="*/ 177421 w 947320"/>
                <a:gd name="connsiteY0" fmla="*/ 0 h 846161"/>
                <a:gd name="connsiteX1" fmla="*/ 177421 w 947320"/>
                <a:gd name="connsiteY1" fmla="*/ 0 h 846161"/>
                <a:gd name="connsiteX2" fmla="*/ 81886 w 947320"/>
                <a:gd name="connsiteY2" fmla="*/ 68239 h 846161"/>
                <a:gd name="connsiteX3" fmla="*/ 27295 w 947320"/>
                <a:gd name="connsiteY3" fmla="*/ 191068 h 846161"/>
                <a:gd name="connsiteX4" fmla="*/ 0 w 947320"/>
                <a:gd name="connsiteY4" fmla="*/ 300251 h 846161"/>
                <a:gd name="connsiteX5" fmla="*/ 13648 w 947320"/>
                <a:gd name="connsiteY5" fmla="*/ 614149 h 846161"/>
                <a:gd name="connsiteX6" fmla="*/ 40943 w 947320"/>
                <a:gd name="connsiteY6" fmla="*/ 655092 h 846161"/>
                <a:gd name="connsiteX7" fmla="*/ 81886 w 947320"/>
                <a:gd name="connsiteY7" fmla="*/ 668740 h 846161"/>
                <a:gd name="connsiteX8" fmla="*/ 109182 w 947320"/>
                <a:gd name="connsiteY8" fmla="*/ 709683 h 846161"/>
                <a:gd name="connsiteX9" fmla="*/ 191068 w 947320"/>
                <a:gd name="connsiteY9" fmla="*/ 736979 h 846161"/>
                <a:gd name="connsiteX10" fmla="*/ 232012 w 947320"/>
                <a:gd name="connsiteY10" fmla="*/ 764274 h 846161"/>
                <a:gd name="connsiteX11" fmla="*/ 354842 w 947320"/>
                <a:gd name="connsiteY11" fmla="*/ 805218 h 846161"/>
                <a:gd name="connsiteX12" fmla="*/ 436728 w 947320"/>
                <a:gd name="connsiteY12" fmla="*/ 832513 h 846161"/>
                <a:gd name="connsiteX13" fmla="*/ 477671 w 947320"/>
                <a:gd name="connsiteY13" fmla="*/ 846161 h 846161"/>
                <a:gd name="connsiteX14" fmla="*/ 696036 w 947320"/>
                <a:gd name="connsiteY14" fmla="*/ 832513 h 846161"/>
                <a:gd name="connsiteX15" fmla="*/ 736979 w 947320"/>
                <a:gd name="connsiteY15" fmla="*/ 818865 h 846161"/>
                <a:gd name="connsiteX16" fmla="*/ 818865 w 947320"/>
                <a:gd name="connsiteY16" fmla="*/ 764274 h 846161"/>
                <a:gd name="connsiteX17" fmla="*/ 859809 w 947320"/>
                <a:gd name="connsiteY17" fmla="*/ 736979 h 846161"/>
                <a:gd name="connsiteX18" fmla="*/ 900752 w 947320"/>
                <a:gd name="connsiteY18" fmla="*/ 709683 h 846161"/>
                <a:gd name="connsiteX19" fmla="*/ 928048 w 947320"/>
                <a:gd name="connsiteY19" fmla="*/ 668740 h 846161"/>
                <a:gd name="connsiteX20" fmla="*/ 928048 w 947320"/>
                <a:gd name="connsiteY20" fmla="*/ 395785 h 846161"/>
                <a:gd name="connsiteX21" fmla="*/ 900752 w 947320"/>
                <a:gd name="connsiteY21" fmla="*/ 313898 h 846161"/>
                <a:gd name="connsiteX22" fmla="*/ 859809 w 947320"/>
                <a:gd name="connsiteY22" fmla="*/ 272955 h 846161"/>
                <a:gd name="connsiteX23" fmla="*/ 791570 w 947320"/>
                <a:gd name="connsiteY23" fmla="*/ 163773 h 846161"/>
                <a:gd name="connsiteX24" fmla="*/ 723331 w 947320"/>
                <a:gd name="connsiteY24" fmla="*/ 109182 h 846161"/>
                <a:gd name="connsiteX25" fmla="*/ 600501 w 947320"/>
                <a:gd name="connsiteY25" fmla="*/ 40943 h 846161"/>
                <a:gd name="connsiteX26" fmla="*/ 395785 w 947320"/>
                <a:gd name="connsiteY26" fmla="*/ 27295 h 846161"/>
                <a:gd name="connsiteX27" fmla="*/ 177421 w 947320"/>
                <a:gd name="connsiteY27" fmla="*/ 0 h 846161"/>
                <a:gd name="connsiteX0" fmla="*/ 395785 w 947320"/>
                <a:gd name="connsiteY0" fmla="*/ 28381 h 847247"/>
                <a:gd name="connsiteX1" fmla="*/ 177421 w 947320"/>
                <a:gd name="connsiteY1" fmla="*/ 1086 h 847247"/>
                <a:gd name="connsiteX2" fmla="*/ 81886 w 947320"/>
                <a:gd name="connsiteY2" fmla="*/ 69325 h 847247"/>
                <a:gd name="connsiteX3" fmla="*/ 27295 w 947320"/>
                <a:gd name="connsiteY3" fmla="*/ 192154 h 847247"/>
                <a:gd name="connsiteX4" fmla="*/ 0 w 947320"/>
                <a:gd name="connsiteY4" fmla="*/ 301337 h 847247"/>
                <a:gd name="connsiteX5" fmla="*/ 13648 w 947320"/>
                <a:gd name="connsiteY5" fmla="*/ 615235 h 847247"/>
                <a:gd name="connsiteX6" fmla="*/ 40943 w 947320"/>
                <a:gd name="connsiteY6" fmla="*/ 656178 h 847247"/>
                <a:gd name="connsiteX7" fmla="*/ 81886 w 947320"/>
                <a:gd name="connsiteY7" fmla="*/ 669826 h 847247"/>
                <a:gd name="connsiteX8" fmla="*/ 109182 w 947320"/>
                <a:gd name="connsiteY8" fmla="*/ 710769 h 847247"/>
                <a:gd name="connsiteX9" fmla="*/ 191068 w 947320"/>
                <a:gd name="connsiteY9" fmla="*/ 738065 h 847247"/>
                <a:gd name="connsiteX10" fmla="*/ 232012 w 947320"/>
                <a:gd name="connsiteY10" fmla="*/ 765360 h 847247"/>
                <a:gd name="connsiteX11" fmla="*/ 354842 w 947320"/>
                <a:gd name="connsiteY11" fmla="*/ 806304 h 847247"/>
                <a:gd name="connsiteX12" fmla="*/ 436728 w 947320"/>
                <a:gd name="connsiteY12" fmla="*/ 833599 h 847247"/>
                <a:gd name="connsiteX13" fmla="*/ 477671 w 947320"/>
                <a:gd name="connsiteY13" fmla="*/ 847247 h 847247"/>
                <a:gd name="connsiteX14" fmla="*/ 696036 w 947320"/>
                <a:gd name="connsiteY14" fmla="*/ 833599 h 847247"/>
                <a:gd name="connsiteX15" fmla="*/ 736979 w 947320"/>
                <a:gd name="connsiteY15" fmla="*/ 819951 h 847247"/>
                <a:gd name="connsiteX16" fmla="*/ 818865 w 947320"/>
                <a:gd name="connsiteY16" fmla="*/ 765360 h 847247"/>
                <a:gd name="connsiteX17" fmla="*/ 859809 w 947320"/>
                <a:gd name="connsiteY17" fmla="*/ 738065 h 847247"/>
                <a:gd name="connsiteX18" fmla="*/ 900752 w 947320"/>
                <a:gd name="connsiteY18" fmla="*/ 710769 h 847247"/>
                <a:gd name="connsiteX19" fmla="*/ 928048 w 947320"/>
                <a:gd name="connsiteY19" fmla="*/ 669826 h 847247"/>
                <a:gd name="connsiteX20" fmla="*/ 928048 w 947320"/>
                <a:gd name="connsiteY20" fmla="*/ 396871 h 847247"/>
                <a:gd name="connsiteX21" fmla="*/ 900752 w 947320"/>
                <a:gd name="connsiteY21" fmla="*/ 314984 h 847247"/>
                <a:gd name="connsiteX22" fmla="*/ 859809 w 947320"/>
                <a:gd name="connsiteY22" fmla="*/ 274041 h 847247"/>
                <a:gd name="connsiteX23" fmla="*/ 791570 w 947320"/>
                <a:gd name="connsiteY23" fmla="*/ 164859 h 847247"/>
                <a:gd name="connsiteX24" fmla="*/ 723331 w 947320"/>
                <a:gd name="connsiteY24" fmla="*/ 110268 h 847247"/>
                <a:gd name="connsiteX25" fmla="*/ 600501 w 947320"/>
                <a:gd name="connsiteY25" fmla="*/ 42029 h 847247"/>
                <a:gd name="connsiteX26" fmla="*/ 395785 w 947320"/>
                <a:gd name="connsiteY26" fmla="*/ 28381 h 847247"/>
                <a:gd name="connsiteX0" fmla="*/ 395785 w 947320"/>
                <a:gd name="connsiteY0" fmla="*/ 0 h 818866"/>
                <a:gd name="connsiteX1" fmla="*/ 81886 w 947320"/>
                <a:gd name="connsiteY1" fmla="*/ 40944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  <a:gd name="connsiteX0" fmla="*/ 395785 w 947320"/>
                <a:gd name="connsiteY0" fmla="*/ 0 h 818866"/>
                <a:gd name="connsiteX1" fmla="*/ 150125 w 947320"/>
                <a:gd name="connsiteY1" fmla="*/ 27297 h 818866"/>
                <a:gd name="connsiteX2" fmla="*/ 27295 w 947320"/>
                <a:gd name="connsiteY2" fmla="*/ 163773 h 818866"/>
                <a:gd name="connsiteX3" fmla="*/ 0 w 947320"/>
                <a:gd name="connsiteY3" fmla="*/ 272956 h 818866"/>
                <a:gd name="connsiteX4" fmla="*/ 13648 w 947320"/>
                <a:gd name="connsiteY4" fmla="*/ 586854 h 818866"/>
                <a:gd name="connsiteX5" fmla="*/ 40943 w 947320"/>
                <a:gd name="connsiteY5" fmla="*/ 627797 h 818866"/>
                <a:gd name="connsiteX6" fmla="*/ 81886 w 947320"/>
                <a:gd name="connsiteY6" fmla="*/ 641445 h 818866"/>
                <a:gd name="connsiteX7" fmla="*/ 109182 w 947320"/>
                <a:gd name="connsiteY7" fmla="*/ 682388 h 818866"/>
                <a:gd name="connsiteX8" fmla="*/ 191068 w 947320"/>
                <a:gd name="connsiteY8" fmla="*/ 709684 h 818866"/>
                <a:gd name="connsiteX9" fmla="*/ 232012 w 947320"/>
                <a:gd name="connsiteY9" fmla="*/ 736979 h 818866"/>
                <a:gd name="connsiteX10" fmla="*/ 354842 w 947320"/>
                <a:gd name="connsiteY10" fmla="*/ 777923 h 818866"/>
                <a:gd name="connsiteX11" fmla="*/ 436728 w 947320"/>
                <a:gd name="connsiteY11" fmla="*/ 805218 h 818866"/>
                <a:gd name="connsiteX12" fmla="*/ 477671 w 947320"/>
                <a:gd name="connsiteY12" fmla="*/ 818866 h 818866"/>
                <a:gd name="connsiteX13" fmla="*/ 696036 w 947320"/>
                <a:gd name="connsiteY13" fmla="*/ 805218 h 818866"/>
                <a:gd name="connsiteX14" fmla="*/ 736979 w 947320"/>
                <a:gd name="connsiteY14" fmla="*/ 791570 h 818866"/>
                <a:gd name="connsiteX15" fmla="*/ 818865 w 947320"/>
                <a:gd name="connsiteY15" fmla="*/ 736979 h 818866"/>
                <a:gd name="connsiteX16" fmla="*/ 859809 w 947320"/>
                <a:gd name="connsiteY16" fmla="*/ 709684 h 818866"/>
                <a:gd name="connsiteX17" fmla="*/ 900752 w 947320"/>
                <a:gd name="connsiteY17" fmla="*/ 682388 h 818866"/>
                <a:gd name="connsiteX18" fmla="*/ 928048 w 947320"/>
                <a:gd name="connsiteY18" fmla="*/ 641445 h 818866"/>
                <a:gd name="connsiteX19" fmla="*/ 928048 w 947320"/>
                <a:gd name="connsiteY19" fmla="*/ 368490 h 818866"/>
                <a:gd name="connsiteX20" fmla="*/ 900752 w 947320"/>
                <a:gd name="connsiteY20" fmla="*/ 286603 h 818866"/>
                <a:gd name="connsiteX21" fmla="*/ 859809 w 947320"/>
                <a:gd name="connsiteY21" fmla="*/ 245660 h 818866"/>
                <a:gd name="connsiteX22" fmla="*/ 791570 w 947320"/>
                <a:gd name="connsiteY22" fmla="*/ 136478 h 818866"/>
                <a:gd name="connsiteX23" fmla="*/ 723331 w 947320"/>
                <a:gd name="connsiteY23" fmla="*/ 81887 h 818866"/>
                <a:gd name="connsiteX24" fmla="*/ 600501 w 947320"/>
                <a:gd name="connsiteY24" fmla="*/ 13648 h 818866"/>
                <a:gd name="connsiteX25" fmla="*/ 395785 w 947320"/>
                <a:gd name="connsiteY25" fmla="*/ 0 h 81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47320" h="818866">
                  <a:moveTo>
                    <a:pt x="395785" y="0"/>
                  </a:moveTo>
                  <a:cubicBezTo>
                    <a:pt x="309349" y="4549"/>
                    <a:pt x="211540" y="2"/>
                    <a:pt x="150125" y="27297"/>
                  </a:cubicBezTo>
                  <a:cubicBezTo>
                    <a:pt x="88710" y="54592"/>
                    <a:pt x="52316" y="122830"/>
                    <a:pt x="27295" y="163773"/>
                  </a:cubicBezTo>
                  <a:cubicBezTo>
                    <a:pt x="2274" y="204716"/>
                    <a:pt x="16466" y="190627"/>
                    <a:pt x="0" y="272956"/>
                  </a:cubicBezTo>
                  <a:cubicBezTo>
                    <a:pt x="4549" y="377589"/>
                    <a:pt x="1643" y="482813"/>
                    <a:pt x="13648" y="586854"/>
                  </a:cubicBezTo>
                  <a:cubicBezTo>
                    <a:pt x="15528" y="603148"/>
                    <a:pt x="28135" y="617550"/>
                    <a:pt x="40943" y="627797"/>
                  </a:cubicBezTo>
                  <a:cubicBezTo>
                    <a:pt x="52176" y="636784"/>
                    <a:pt x="68238" y="636896"/>
                    <a:pt x="81886" y="641445"/>
                  </a:cubicBezTo>
                  <a:cubicBezTo>
                    <a:pt x="90985" y="655093"/>
                    <a:pt x="95273" y="673695"/>
                    <a:pt x="109182" y="682388"/>
                  </a:cubicBezTo>
                  <a:cubicBezTo>
                    <a:pt x="133580" y="697637"/>
                    <a:pt x="167128" y="693725"/>
                    <a:pt x="191068" y="709684"/>
                  </a:cubicBezTo>
                  <a:cubicBezTo>
                    <a:pt x="204716" y="718782"/>
                    <a:pt x="217023" y="730317"/>
                    <a:pt x="232012" y="736979"/>
                  </a:cubicBezTo>
                  <a:cubicBezTo>
                    <a:pt x="232016" y="736981"/>
                    <a:pt x="334369" y="771099"/>
                    <a:pt x="354842" y="777923"/>
                  </a:cubicBezTo>
                  <a:lnTo>
                    <a:pt x="436728" y="805218"/>
                  </a:lnTo>
                  <a:lnTo>
                    <a:pt x="477671" y="818866"/>
                  </a:lnTo>
                  <a:cubicBezTo>
                    <a:pt x="550459" y="814317"/>
                    <a:pt x="623506" y="812853"/>
                    <a:pt x="696036" y="805218"/>
                  </a:cubicBezTo>
                  <a:cubicBezTo>
                    <a:pt x="710343" y="803712"/>
                    <a:pt x="724403" y="798556"/>
                    <a:pt x="736979" y="791570"/>
                  </a:cubicBezTo>
                  <a:cubicBezTo>
                    <a:pt x="765656" y="775638"/>
                    <a:pt x="791570" y="755176"/>
                    <a:pt x="818865" y="736979"/>
                  </a:cubicBezTo>
                  <a:lnTo>
                    <a:pt x="859809" y="709684"/>
                  </a:lnTo>
                  <a:lnTo>
                    <a:pt x="900752" y="682388"/>
                  </a:lnTo>
                  <a:cubicBezTo>
                    <a:pt x="909851" y="668740"/>
                    <a:pt x="920713" y="656116"/>
                    <a:pt x="928048" y="641445"/>
                  </a:cubicBezTo>
                  <a:cubicBezTo>
                    <a:pt x="967540" y="562460"/>
                    <a:pt x="935280" y="423936"/>
                    <a:pt x="928048" y="368490"/>
                  </a:cubicBezTo>
                  <a:cubicBezTo>
                    <a:pt x="924327" y="339959"/>
                    <a:pt x="921097" y="306948"/>
                    <a:pt x="900752" y="286603"/>
                  </a:cubicBezTo>
                  <a:lnTo>
                    <a:pt x="859809" y="245660"/>
                  </a:lnTo>
                  <a:cubicBezTo>
                    <a:pt x="827326" y="148212"/>
                    <a:pt x="856453" y="179733"/>
                    <a:pt x="791570" y="136478"/>
                  </a:cubicBezTo>
                  <a:cubicBezTo>
                    <a:pt x="741135" y="60827"/>
                    <a:pt x="793130" y="120665"/>
                    <a:pt x="723331" y="81887"/>
                  </a:cubicBezTo>
                  <a:cubicBezTo>
                    <a:pt x="688176" y="62356"/>
                    <a:pt x="646824" y="18795"/>
                    <a:pt x="600501" y="13648"/>
                  </a:cubicBezTo>
                  <a:cubicBezTo>
                    <a:pt x="532529" y="6095"/>
                    <a:pt x="463974" y="5245"/>
                    <a:pt x="395785" y="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055812" y="4472691"/>
              <a:ext cx="1651379" cy="1791632"/>
            </a:xfrm>
            <a:custGeom>
              <a:avLst/>
              <a:gdLst>
                <a:gd name="connsiteX0" fmla="*/ 696036 w 1651379"/>
                <a:gd name="connsiteY0" fmla="*/ 18952 h 1752218"/>
                <a:gd name="connsiteX1" fmla="*/ 696036 w 1651379"/>
                <a:gd name="connsiteY1" fmla="*/ 18952 h 1752218"/>
                <a:gd name="connsiteX2" fmla="*/ 95534 w 1651379"/>
                <a:gd name="connsiteY2" fmla="*/ 18952 h 1752218"/>
                <a:gd name="connsiteX3" fmla="*/ 13648 w 1651379"/>
                <a:gd name="connsiteY3" fmla="*/ 182725 h 1752218"/>
                <a:gd name="connsiteX4" fmla="*/ 0 w 1651379"/>
                <a:gd name="connsiteY4" fmla="*/ 223669 h 1752218"/>
                <a:gd name="connsiteX5" fmla="*/ 13648 w 1651379"/>
                <a:gd name="connsiteY5" fmla="*/ 646749 h 1752218"/>
                <a:gd name="connsiteX6" fmla="*/ 40943 w 1651379"/>
                <a:gd name="connsiteY6" fmla="*/ 755931 h 1752218"/>
                <a:gd name="connsiteX7" fmla="*/ 54591 w 1651379"/>
                <a:gd name="connsiteY7" fmla="*/ 796875 h 1752218"/>
                <a:gd name="connsiteX8" fmla="*/ 81886 w 1651379"/>
                <a:gd name="connsiteY8" fmla="*/ 837818 h 1752218"/>
                <a:gd name="connsiteX9" fmla="*/ 109182 w 1651379"/>
                <a:gd name="connsiteY9" fmla="*/ 919704 h 1752218"/>
                <a:gd name="connsiteX10" fmla="*/ 272955 w 1651379"/>
                <a:gd name="connsiteY10" fmla="*/ 1165364 h 1752218"/>
                <a:gd name="connsiteX11" fmla="*/ 354842 w 1651379"/>
                <a:gd name="connsiteY11" fmla="*/ 1288194 h 1752218"/>
                <a:gd name="connsiteX12" fmla="*/ 382137 w 1651379"/>
                <a:gd name="connsiteY12" fmla="*/ 1329137 h 1752218"/>
                <a:gd name="connsiteX13" fmla="*/ 423080 w 1651379"/>
                <a:gd name="connsiteY13" fmla="*/ 1370081 h 1752218"/>
                <a:gd name="connsiteX14" fmla="*/ 450376 w 1651379"/>
                <a:gd name="connsiteY14" fmla="*/ 1411024 h 1752218"/>
                <a:gd name="connsiteX15" fmla="*/ 532263 w 1651379"/>
                <a:gd name="connsiteY15" fmla="*/ 1465615 h 1752218"/>
                <a:gd name="connsiteX16" fmla="*/ 573206 w 1651379"/>
                <a:gd name="connsiteY16" fmla="*/ 1506558 h 1752218"/>
                <a:gd name="connsiteX17" fmla="*/ 655092 w 1651379"/>
                <a:gd name="connsiteY17" fmla="*/ 1561149 h 1752218"/>
                <a:gd name="connsiteX18" fmla="*/ 709683 w 1651379"/>
                <a:gd name="connsiteY18" fmla="*/ 1615740 h 1752218"/>
                <a:gd name="connsiteX19" fmla="*/ 736979 w 1651379"/>
                <a:gd name="connsiteY19" fmla="*/ 1656684 h 1752218"/>
                <a:gd name="connsiteX20" fmla="*/ 818866 w 1651379"/>
                <a:gd name="connsiteY20" fmla="*/ 1683979 h 1752218"/>
                <a:gd name="connsiteX21" fmla="*/ 859809 w 1651379"/>
                <a:gd name="connsiteY21" fmla="*/ 1711275 h 1752218"/>
                <a:gd name="connsiteX22" fmla="*/ 900752 w 1651379"/>
                <a:gd name="connsiteY22" fmla="*/ 1724922 h 1752218"/>
                <a:gd name="connsiteX23" fmla="*/ 1078173 w 1651379"/>
                <a:gd name="connsiteY23" fmla="*/ 1752218 h 1752218"/>
                <a:gd name="connsiteX24" fmla="*/ 1446663 w 1651379"/>
                <a:gd name="connsiteY24" fmla="*/ 1738570 h 1752218"/>
                <a:gd name="connsiteX25" fmla="*/ 1528549 w 1651379"/>
                <a:gd name="connsiteY25" fmla="*/ 1724922 h 1752218"/>
                <a:gd name="connsiteX26" fmla="*/ 1610436 w 1651379"/>
                <a:gd name="connsiteY26" fmla="*/ 1670331 h 1752218"/>
                <a:gd name="connsiteX27" fmla="*/ 1624083 w 1651379"/>
                <a:gd name="connsiteY27" fmla="*/ 1629388 h 1752218"/>
                <a:gd name="connsiteX28" fmla="*/ 1651379 w 1651379"/>
                <a:gd name="connsiteY28" fmla="*/ 1397376 h 1752218"/>
                <a:gd name="connsiteX29" fmla="*/ 1637731 w 1651379"/>
                <a:gd name="connsiteY29" fmla="*/ 1138069 h 1752218"/>
                <a:gd name="connsiteX30" fmla="*/ 1624083 w 1651379"/>
                <a:gd name="connsiteY30" fmla="*/ 1083478 h 1752218"/>
                <a:gd name="connsiteX31" fmla="*/ 1583140 w 1651379"/>
                <a:gd name="connsiteY31" fmla="*/ 987943 h 1752218"/>
                <a:gd name="connsiteX32" fmla="*/ 1528549 w 1651379"/>
                <a:gd name="connsiteY32" fmla="*/ 906057 h 1752218"/>
                <a:gd name="connsiteX33" fmla="*/ 1501254 w 1651379"/>
                <a:gd name="connsiteY33" fmla="*/ 865113 h 1752218"/>
                <a:gd name="connsiteX34" fmla="*/ 1460310 w 1651379"/>
                <a:gd name="connsiteY34" fmla="*/ 810522 h 1752218"/>
                <a:gd name="connsiteX35" fmla="*/ 1433015 w 1651379"/>
                <a:gd name="connsiteY35" fmla="*/ 755931 h 1752218"/>
                <a:gd name="connsiteX36" fmla="*/ 1364776 w 1651379"/>
                <a:gd name="connsiteY36" fmla="*/ 674045 h 1752218"/>
                <a:gd name="connsiteX37" fmla="*/ 1296537 w 1651379"/>
                <a:gd name="connsiteY37" fmla="*/ 605806 h 1752218"/>
                <a:gd name="connsiteX38" fmla="*/ 1282889 w 1651379"/>
                <a:gd name="connsiteY38" fmla="*/ 564863 h 1752218"/>
                <a:gd name="connsiteX39" fmla="*/ 1160060 w 1651379"/>
                <a:gd name="connsiteY39" fmla="*/ 455681 h 1752218"/>
                <a:gd name="connsiteX40" fmla="*/ 1078173 w 1651379"/>
                <a:gd name="connsiteY40" fmla="*/ 373794 h 1752218"/>
                <a:gd name="connsiteX41" fmla="*/ 955343 w 1651379"/>
                <a:gd name="connsiteY41" fmla="*/ 264612 h 1752218"/>
                <a:gd name="connsiteX42" fmla="*/ 914400 w 1651379"/>
                <a:gd name="connsiteY42" fmla="*/ 223669 h 1752218"/>
                <a:gd name="connsiteX43" fmla="*/ 887104 w 1651379"/>
                <a:gd name="connsiteY43" fmla="*/ 182725 h 1752218"/>
                <a:gd name="connsiteX44" fmla="*/ 846161 w 1651379"/>
                <a:gd name="connsiteY44" fmla="*/ 169078 h 1752218"/>
                <a:gd name="connsiteX45" fmla="*/ 805218 w 1651379"/>
                <a:gd name="connsiteY45" fmla="*/ 141782 h 1752218"/>
                <a:gd name="connsiteX46" fmla="*/ 777922 w 1651379"/>
                <a:gd name="connsiteY46" fmla="*/ 100839 h 1752218"/>
                <a:gd name="connsiteX47" fmla="*/ 696036 w 1651379"/>
                <a:gd name="connsiteY47" fmla="*/ 46248 h 1752218"/>
                <a:gd name="connsiteX48" fmla="*/ 696036 w 1651379"/>
                <a:gd name="connsiteY48" fmla="*/ 18952 h 1752218"/>
                <a:gd name="connsiteX0" fmla="*/ 409433 w 1651379"/>
                <a:gd name="connsiteY0" fmla="*/ 1735 h 1748649"/>
                <a:gd name="connsiteX1" fmla="*/ 696036 w 1651379"/>
                <a:gd name="connsiteY1" fmla="*/ 15383 h 1748649"/>
                <a:gd name="connsiteX2" fmla="*/ 95534 w 1651379"/>
                <a:gd name="connsiteY2" fmla="*/ 15383 h 1748649"/>
                <a:gd name="connsiteX3" fmla="*/ 13648 w 1651379"/>
                <a:gd name="connsiteY3" fmla="*/ 179156 h 1748649"/>
                <a:gd name="connsiteX4" fmla="*/ 0 w 1651379"/>
                <a:gd name="connsiteY4" fmla="*/ 220100 h 1748649"/>
                <a:gd name="connsiteX5" fmla="*/ 13648 w 1651379"/>
                <a:gd name="connsiteY5" fmla="*/ 643180 h 1748649"/>
                <a:gd name="connsiteX6" fmla="*/ 40943 w 1651379"/>
                <a:gd name="connsiteY6" fmla="*/ 752362 h 1748649"/>
                <a:gd name="connsiteX7" fmla="*/ 54591 w 1651379"/>
                <a:gd name="connsiteY7" fmla="*/ 793306 h 1748649"/>
                <a:gd name="connsiteX8" fmla="*/ 81886 w 1651379"/>
                <a:gd name="connsiteY8" fmla="*/ 834249 h 1748649"/>
                <a:gd name="connsiteX9" fmla="*/ 109182 w 1651379"/>
                <a:gd name="connsiteY9" fmla="*/ 916135 h 1748649"/>
                <a:gd name="connsiteX10" fmla="*/ 272955 w 1651379"/>
                <a:gd name="connsiteY10" fmla="*/ 1161795 h 1748649"/>
                <a:gd name="connsiteX11" fmla="*/ 354842 w 1651379"/>
                <a:gd name="connsiteY11" fmla="*/ 1284625 h 1748649"/>
                <a:gd name="connsiteX12" fmla="*/ 382137 w 1651379"/>
                <a:gd name="connsiteY12" fmla="*/ 1325568 h 1748649"/>
                <a:gd name="connsiteX13" fmla="*/ 423080 w 1651379"/>
                <a:gd name="connsiteY13" fmla="*/ 1366512 h 1748649"/>
                <a:gd name="connsiteX14" fmla="*/ 450376 w 1651379"/>
                <a:gd name="connsiteY14" fmla="*/ 1407455 h 1748649"/>
                <a:gd name="connsiteX15" fmla="*/ 532263 w 1651379"/>
                <a:gd name="connsiteY15" fmla="*/ 1462046 h 1748649"/>
                <a:gd name="connsiteX16" fmla="*/ 573206 w 1651379"/>
                <a:gd name="connsiteY16" fmla="*/ 1502989 h 1748649"/>
                <a:gd name="connsiteX17" fmla="*/ 655092 w 1651379"/>
                <a:gd name="connsiteY17" fmla="*/ 1557580 h 1748649"/>
                <a:gd name="connsiteX18" fmla="*/ 709683 w 1651379"/>
                <a:gd name="connsiteY18" fmla="*/ 1612171 h 1748649"/>
                <a:gd name="connsiteX19" fmla="*/ 736979 w 1651379"/>
                <a:gd name="connsiteY19" fmla="*/ 1653115 h 1748649"/>
                <a:gd name="connsiteX20" fmla="*/ 818866 w 1651379"/>
                <a:gd name="connsiteY20" fmla="*/ 1680410 h 1748649"/>
                <a:gd name="connsiteX21" fmla="*/ 859809 w 1651379"/>
                <a:gd name="connsiteY21" fmla="*/ 1707706 h 1748649"/>
                <a:gd name="connsiteX22" fmla="*/ 900752 w 1651379"/>
                <a:gd name="connsiteY22" fmla="*/ 1721353 h 1748649"/>
                <a:gd name="connsiteX23" fmla="*/ 1078173 w 1651379"/>
                <a:gd name="connsiteY23" fmla="*/ 1748649 h 1748649"/>
                <a:gd name="connsiteX24" fmla="*/ 1446663 w 1651379"/>
                <a:gd name="connsiteY24" fmla="*/ 1735001 h 1748649"/>
                <a:gd name="connsiteX25" fmla="*/ 1528549 w 1651379"/>
                <a:gd name="connsiteY25" fmla="*/ 1721353 h 1748649"/>
                <a:gd name="connsiteX26" fmla="*/ 1610436 w 1651379"/>
                <a:gd name="connsiteY26" fmla="*/ 1666762 h 1748649"/>
                <a:gd name="connsiteX27" fmla="*/ 1624083 w 1651379"/>
                <a:gd name="connsiteY27" fmla="*/ 1625819 h 1748649"/>
                <a:gd name="connsiteX28" fmla="*/ 1651379 w 1651379"/>
                <a:gd name="connsiteY28" fmla="*/ 1393807 h 1748649"/>
                <a:gd name="connsiteX29" fmla="*/ 1637731 w 1651379"/>
                <a:gd name="connsiteY29" fmla="*/ 1134500 h 1748649"/>
                <a:gd name="connsiteX30" fmla="*/ 1624083 w 1651379"/>
                <a:gd name="connsiteY30" fmla="*/ 1079909 h 1748649"/>
                <a:gd name="connsiteX31" fmla="*/ 1583140 w 1651379"/>
                <a:gd name="connsiteY31" fmla="*/ 984374 h 1748649"/>
                <a:gd name="connsiteX32" fmla="*/ 1528549 w 1651379"/>
                <a:gd name="connsiteY32" fmla="*/ 902488 h 1748649"/>
                <a:gd name="connsiteX33" fmla="*/ 1501254 w 1651379"/>
                <a:gd name="connsiteY33" fmla="*/ 861544 h 1748649"/>
                <a:gd name="connsiteX34" fmla="*/ 1460310 w 1651379"/>
                <a:gd name="connsiteY34" fmla="*/ 806953 h 1748649"/>
                <a:gd name="connsiteX35" fmla="*/ 1433015 w 1651379"/>
                <a:gd name="connsiteY35" fmla="*/ 752362 h 1748649"/>
                <a:gd name="connsiteX36" fmla="*/ 1364776 w 1651379"/>
                <a:gd name="connsiteY36" fmla="*/ 670476 h 1748649"/>
                <a:gd name="connsiteX37" fmla="*/ 1296537 w 1651379"/>
                <a:gd name="connsiteY37" fmla="*/ 602237 h 1748649"/>
                <a:gd name="connsiteX38" fmla="*/ 1282889 w 1651379"/>
                <a:gd name="connsiteY38" fmla="*/ 561294 h 1748649"/>
                <a:gd name="connsiteX39" fmla="*/ 1160060 w 1651379"/>
                <a:gd name="connsiteY39" fmla="*/ 452112 h 1748649"/>
                <a:gd name="connsiteX40" fmla="*/ 1078173 w 1651379"/>
                <a:gd name="connsiteY40" fmla="*/ 370225 h 1748649"/>
                <a:gd name="connsiteX41" fmla="*/ 955343 w 1651379"/>
                <a:gd name="connsiteY41" fmla="*/ 261043 h 1748649"/>
                <a:gd name="connsiteX42" fmla="*/ 914400 w 1651379"/>
                <a:gd name="connsiteY42" fmla="*/ 220100 h 1748649"/>
                <a:gd name="connsiteX43" fmla="*/ 887104 w 1651379"/>
                <a:gd name="connsiteY43" fmla="*/ 179156 h 1748649"/>
                <a:gd name="connsiteX44" fmla="*/ 846161 w 1651379"/>
                <a:gd name="connsiteY44" fmla="*/ 165509 h 1748649"/>
                <a:gd name="connsiteX45" fmla="*/ 805218 w 1651379"/>
                <a:gd name="connsiteY45" fmla="*/ 138213 h 1748649"/>
                <a:gd name="connsiteX46" fmla="*/ 777922 w 1651379"/>
                <a:gd name="connsiteY46" fmla="*/ 97270 h 1748649"/>
                <a:gd name="connsiteX47" fmla="*/ 696036 w 1651379"/>
                <a:gd name="connsiteY47" fmla="*/ 42679 h 1748649"/>
                <a:gd name="connsiteX48" fmla="*/ 409433 w 1651379"/>
                <a:gd name="connsiteY48" fmla="*/ 1735 h 1748649"/>
                <a:gd name="connsiteX0" fmla="*/ 409433 w 1651379"/>
                <a:gd name="connsiteY0" fmla="*/ 4051 h 1750965"/>
                <a:gd name="connsiteX1" fmla="*/ 696036 w 1651379"/>
                <a:gd name="connsiteY1" fmla="*/ 17699 h 1750965"/>
                <a:gd name="connsiteX2" fmla="*/ 95534 w 1651379"/>
                <a:gd name="connsiteY2" fmla="*/ 17699 h 1750965"/>
                <a:gd name="connsiteX3" fmla="*/ 13648 w 1651379"/>
                <a:gd name="connsiteY3" fmla="*/ 181472 h 1750965"/>
                <a:gd name="connsiteX4" fmla="*/ 0 w 1651379"/>
                <a:gd name="connsiteY4" fmla="*/ 222416 h 1750965"/>
                <a:gd name="connsiteX5" fmla="*/ 13648 w 1651379"/>
                <a:gd name="connsiteY5" fmla="*/ 645496 h 1750965"/>
                <a:gd name="connsiteX6" fmla="*/ 40943 w 1651379"/>
                <a:gd name="connsiteY6" fmla="*/ 754678 h 1750965"/>
                <a:gd name="connsiteX7" fmla="*/ 54591 w 1651379"/>
                <a:gd name="connsiteY7" fmla="*/ 795622 h 1750965"/>
                <a:gd name="connsiteX8" fmla="*/ 81886 w 1651379"/>
                <a:gd name="connsiteY8" fmla="*/ 836565 h 1750965"/>
                <a:gd name="connsiteX9" fmla="*/ 109182 w 1651379"/>
                <a:gd name="connsiteY9" fmla="*/ 918451 h 1750965"/>
                <a:gd name="connsiteX10" fmla="*/ 272955 w 1651379"/>
                <a:gd name="connsiteY10" fmla="*/ 1164111 h 1750965"/>
                <a:gd name="connsiteX11" fmla="*/ 354842 w 1651379"/>
                <a:gd name="connsiteY11" fmla="*/ 1286941 h 1750965"/>
                <a:gd name="connsiteX12" fmla="*/ 382137 w 1651379"/>
                <a:gd name="connsiteY12" fmla="*/ 1327884 h 1750965"/>
                <a:gd name="connsiteX13" fmla="*/ 423080 w 1651379"/>
                <a:gd name="connsiteY13" fmla="*/ 1368828 h 1750965"/>
                <a:gd name="connsiteX14" fmla="*/ 450376 w 1651379"/>
                <a:gd name="connsiteY14" fmla="*/ 1409771 h 1750965"/>
                <a:gd name="connsiteX15" fmla="*/ 532263 w 1651379"/>
                <a:gd name="connsiteY15" fmla="*/ 1464362 h 1750965"/>
                <a:gd name="connsiteX16" fmla="*/ 573206 w 1651379"/>
                <a:gd name="connsiteY16" fmla="*/ 1505305 h 1750965"/>
                <a:gd name="connsiteX17" fmla="*/ 655092 w 1651379"/>
                <a:gd name="connsiteY17" fmla="*/ 1559896 h 1750965"/>
                <a:gd name="connsiteX18" fmla="*/ 709683 w 1651379"/>
                <a:gd name="connsiteY18" fmla="*/ 1614487 h 1750965"/>
                <a:gd name="connsiteX19" fmla="*/ 736979 w 1651379"/>
                <a:gd name="connsiteY19" fmla="*/ 1655431 h 1750965"/>
                <a:gd name="connsiteX20" fmla="*/ 818866 w 1651379"/>
                <a:gd name="connsiteY20" fmla="*/ 1682726 h 1750965"/>
                <a:gd name="connsiteX21" fmla="*/ 859809 w 1651379"/>
                <a:gd name="connsiteY21" fmla="*/ 1710022 h 1750965"/>
                <a:gd name="connsiteX22" fmla="*/ 900752 w 1651379"/>
                <a:gd name="connsiteY22" fmla="*/ 1723669 h 1750965"/>
                <a:gd name="connsiteX23" fmla="*/ 1078173 w 1651379"/>
                <a:gd name="connsiteY23" fmla="*/ 1750965 h 1750965"/>
                <a:gd name="connsiteX24" fmla="*/ 1446663 w 1651379"/>
                <a:gd name="connsiteY24" fmla="*/ 1737317 h 1750965"/>
                <a:gd name="connsiteX25" fmla="*/ 1528549 w 1651379"/>
                <a:gd name="connsiteY25" fmla="*/ 1723669 h 1750965"/>
                <a:gd name="connsiteX26" fmla="*/ 1610436 w 1651379"/>
                <a:gd name="connsiteY26" fmla="*/ 1669078 h 1750965"/>
                <a:gd name="connsiteX27" fmla="*/ 1624083 w 1651379"/>
                <a:gd name="connsiteY27" fmla="*/ 1628135 h 1750965"/>
                <a:gd name="connsiteX28" fmla="*/ 1651379 w 1651379"/>
                <a:gd name="connsiteY28" fmla="*/ 1396123 h 1750965"/>
                <a:gd name="connsiteX29" fmla="*/ 1637731 w 1651379"/>
                <a:gd name="connsiteY29" fmla="*/ 1136816 h 1750965"/>
                <a:gd name="connsiteX30" fmla="*/ 1624083 w 1651379"/>
                <a:gd name="connsiteY30" fmla="*/ 1082225 h 1750965"/>
                <a:gd name="connsiteX31" fmla="*/ 1583140 w 1651379"/>
                <a:gd name="connsiteY31" fmla="*/ 986690 h 1750965"/>
                <a:gd name="connsiteX32" fmla="*/ 1528549 w 1651379"/>
                <a:gd name="connsiteY32" fmla="*/ 904804 h 1750965"/>
                <a:gd name="connsiteX33" fmla="*/ 1501254 w 1651379"/>
                <a:gd name="connsiteY33" fmla="*/ 863860 h 1750965"/>
                <a:gd name="connsiteX34" fmla="*/ 1460310 w 1651379"/>
                <a:gd name="connsiteY34" fmla="*/ 809269 h 1750965"/>
                <a:gd name="connsiteX35" fmla="*/ 1433015 w 1651379"/>
                <a:gd name="connsiteY35" fmla="*/ 754678 h 1750965"/>
                <a:gd name="connsiteX36" fmla="*/ 1364776 w 1651379"/>
                <a:gd name="connsiteY36" fmla="*/ 672792 h 1750965"/>
                <a:gd name="connsiteX37" fmla="*/ 1296537 w 1651379"/>
                <a:gd name="connsiteY37" fmla="*/ 604553 h 1750965"/>
                <a:gd name="connsiteX38" fmla="*/ 1282889 w 1651379"/>
                <a:gd name="connsiteY38" fmla="*/ 563610 h 1750965"/>
                <a:gd name="connsiteX39" fmla="*/ 1160060 w 1651379"/>
                <a:gd name="connsiteY39" fmla="*/ 454428 h 1750965"/>
                <a:gd name="connsiteX40" fmla="*/ 1078173 w 1651379"/>
                <a:gd name="connsiteY40" fmla="*/ 372541 h 1750965"/>
                <a:gd name="connsiteX41" fmla="*/ 955343 w 1651379"/>
                <a:gd name="connsiteY41" fmla="*/ 263359 h 1750965"/>
                <a:gd name="connsiteX42" fmla="*/ 914400 w 1651379"/>
                <a:gd name="connsiteY42" fmla="*/ 222416 h 1750965"/>
                <a:gd name="connsiteX43" fmla="*/ 887104 w 1651379"/>
                <a:gd name="connsiteY43" fmla="*/ 181472 h 1750965"/>
                <a:gd name="connsiteX44" fmla="*/ 846161 w 1651379"/>
                <a:gd name="connsiteY44" fmla="*/ 167825 h 1750965"/>
                <a:gd name="connsiteX45" fmla="*/ 805218 w 1651379"/>
                <a:gd name="connsiteY45" fmla="*/ 140529 h 1750965"/>
                <a:gd name="connsiteX46" fmla="*/ 777922 w 1651379"/>
                <a:gd name="connsiteY46" fmla="*/ 99586 h 1750965"/>
                <a:gd name="connsiteX47" fmla="*/ 409433 w 1651379"/>
                <a:gd name="connsiteY47" fmla="*/ 4051 h 1750965"/>
                <a:gd name="connsiteX0" fmla="*/ 409433 w 1651379"/>
                <a:gd name="connsiteY0" fmla="*/ 9669 h 1756583"/>
                <a:gd name="connsiteX1" fmla="*/ 95534 w 1651379"/>
                <a:gd name="connsiteY1" fmla="*/ 23317 h 1756583"/>
                <a:gd name="connsiteX2" fmla="*/ 13648 w 1651379"/>
                <a:gd name="connsiteY2" fmla="*/ 187090 h 1756583"/>
                <a:gd name="connsiteX3" fmla="*/ 0 w 1651379"/>
                <a:gd name="connsiteY3" fmla="*/ 228034 h 1756583"/>
                <a:gd name="connsiteX4" fmla="*/ 13648 w 1651379"/>
                <a:gd name="connsiteY4" fmla="*/ 651114 h 1756583"/>
                <a:gd name="connsiteX5" fmla="*/ 40943 w 1651379"/>
                <a:gd name="connsiteY5" fmla="*/ 760296 h 1756583"/>
                <a:gd name="connsiteX6" fmla="*/ 54591 w 1651379"/>
                <a:gd name="connsiteY6" fmla="*/ 801240 h 1756583"/>
                <a:gd name="connsiteX7" fmla="*/ 81886 w 1651379"/>
                <a:gd name="connsiteY7" fmla="*/ 842183 h 1756583"/>
                <a:gd name="connsiteX8" fmla="*/ 109182 w 1651379"/>
                <a:gd name="connsiteY8" fmla="*/ 924069 h 1756583"/>
                <a:gd name="connsiteX9" fmla="*/ 272955 w 1651379"/>
                <a:gd name="connsiteY9" fmla="*/ 1169729 h 1756583"/>
                <a:gd name="connsiteX10" fmla="*/ 354842 w 1651379"/>
                <a:gd name="connsiteY10" fmla="*/ 1292559 h 1756583"/>
                <a:gd name="connsiteX11" fmla="*/ 382137 w 1651379"/>
                <a:gd name="connsiteY11" fmla="*/ 1333502 h 1756583"/>
                <a:gd name="connsiteX12" fmla="*/ 423080 w 1651379"/>
                <a:gd name="connsiteY12" fmla="*/ 1374446 h 1756583"/>
                <a:gd name="connsiteX13" fmla="*/ 450376 w 1651379"/>
                <a:gd name="connsiteY13" fmla="*/ 1415389 h 1756583"/>
                <a:gd name="connsiteX14" fmla="*/ 532263 w 1651379"/>
                <a:gd name="connsiteY14" fmla="*/ 1469980 h 1756583"/>
                <a:gd name="connsiteX15" fmla="*/ 573206 w 1651379"/>
                <a:gd name="connsiteY15" fmla="*/ 1510923 h 1756583"/>
                <a:gd name="connsiteX16" fmla="*/ 655092 w 1651379"/>
                <a:gd name="connsiteY16" fmla="*/ 1565514 h 1756583"/>
                <a:gd name="connsiteX17" fmla="*/ 709683 w 1651379"/>
                <a:gd name="connsiteY17" fmla="*/ 1620105 h 1756583"/>
                <a:gd name="connsiteX18" fmla="*/ 736979 w 1651379"/>
                <a:gd name="connsiteY18" fmla="*/ 1661049 h 1756583"/>
                <a:gd name="connsiteX19" fmla="*/ 818866 w 1651379"/>
                <a:gd name="connsiteY19" fmla="*/ 1688344 h 1756583"/>
                <a:gd name="connsiteX20" fmla="*/ 859809 w 1651379"/>
                <a:gd name="connsiteY20" fmla="*/ 1715640 h 1756583"/>
                <a:gd name="connsiteX21" fmla="*/ 900752 w 1651379"/>
                <a:gd name="connsiteY21" fmla="*/ 1729287 h 1756583"/>
                <a:gd name="connsiteX22" fmla="*/ 1078173 w 1651379"/>
                <a:gd name="connsiteY22" fmla="*/ 1756583 h 1756583"/>
                <a:gd name="connsiteX23" fmla="*/ 1446663 w 1651379"/>
                <a:gd name="connsiteY23" fmla="*/ 1742935 h 1756583"/>
                <a:gd name="connsiteX24" fmla="*/ 1528549 w 1651379"/>
                <a:gd name="connsiteY24" fmla="*/ 1729287 h 1756583"/>
                <a:gd name="connsiteX25" fmla="*/ 1610436 w 1651379"/>
                <a:gd name="connsiteY25" fmla="*/ 1674696 h 1756583"/>
                <a:gd name="connsiteX26" fmla="*/ 1624083 w 1651379"/>
                <a:gd name="connsiteY26" fmla="*/ 1633753 h 1756583"/>
                <a:gd name="connsiteX27" fmla="*/ 1651379 w 1651379"/>
                <a:gd name="connsiteY27" fmla="*/ 1401741 h 1756583"/>
                <a:gd name="connsiteX28" fmla="*/ 1637731 w 1651379"/>
                <a:gd name="connsiteY28" fmla="*/ 1142434 h 1756583"/>
                <a:gd name="connsiteX29" fmla="*/ 1624083 w 1651379"/>
                <a:gd name="connsiteY29" fmla="*/ 1087843 h 1756583"/>
                <a:gd name="connsiteX30" fmla="*/ 1583140 w 1651379"/>
                <a:gd name="connsiteY30" fmla="*/ 992308 h 1756583"/>
                <a:gd name="connsiteX31" fmla="*/ 1528549 w 1651379"/>
                <a:gd name="connsiteY31" fmla="*/ 910422 h 1756583"/>
                <a:gd name="connsiteX32" fmla="*/ 1501254 w 1651379"/>
                <a:gd name="connsiteY32" fmla="*/ 869478 h 1756583"/>
                <a:gd name="connsiteX33" fmla="*/ 1460310 w 1651379"/>
                <a:gd name="connsiteY33" fmla="*/ 814887 h 1756583"/>
                <a:gd name="connsiteX34" fmla="*/ 1433015 w 1651379"/>
                <a:gd name="connsiteY34" fmla="*/ 760296 h 1756583"/>
                <a:gd name="connsiteX35" fmla="*/ 1364776 w 1651379"/>
                <a:gd name="connsiteY35" fmla="*/ 678410 h 1756583"/>
                <a:gd name="connsiteX36" fmla="*/ 1296537 w 1651379"/>
                <a:gd name="connsiteY36" fmla="*/ 610171 h 1756583"/>
                <a:gd name="connsiteX37" fmla="*/ 1282889 w 1651379"/>
                <a:gd name="connsiteY37" fmla="*/ 569228 h 1756583"/>
                <a:gd name="connsiteX38" fmla="*/ 1160060 w 1651379"/>
                <a:gd name="connsiteY38" fmla="*/ 460046 h 1756583"/>
                <a:gd name="connsiteX39" fmla="*/ 1078173 w 1651379"/>
                <a:gd name="connsiteY39" fmla="*/ 378159 h 1756583"/>
                <a:gd name="connsiteX40" fmla="*/ 955343 w 1651379"/>
                <a:gd name="connsiteY40" fmla="*/ 268977 h 1756583"/>
                <a:gd name="connsiteX41" fmla="*/ 914400 w 1651379"/>
                <a:gd name="connsiteY41" fmla="*/ 228034 h 1756583"/>
                <a:gd name="connsiteX42" fmla="*/ 887104 w 1651379"/>
                <a:gd name="connsiteY42" fmla="*/ 187090 h 1756583"/>
                <a:gd name="connsiteX43" fmla="*/ 846161 w 1651379"/>
                <a:gd name="connsiteY43" fmla="*/ 173443 h 1756583"/>
                <a:gd name="connsiteX44" fmla="*/ 805218 w 1651379"/>
                <a:gd name="connsiteY44" fmla="*/ 146147 h 1756583"/>
                <a:gd name="connsiteX45" fmla="*/ 777922 w 1651379"/>
                <a:gd name="connsiteY45" fmla="*/ 105204 h 1756583"/>
                <a:gd name="connsiteX46" fmla="*/ 409433 w 1651379"/>
                <a:gd name="connsiteY46" fmla="*/ 9669 h 1756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51379" h="1756583">
                  <a:moveTo>
                    <a:pt x="409433" y="9669"/>
                  </a:moveTo>
                  <a:cubicBezTo>
                    <a:pt x="295702" y="-3979"/>
                    <a:pt x="161498" y="-6253"/>
                    <a:pt x="95534" y="23317"/>
                  </a:cubicBezTo>
                  <a:cubicBezTo>
                    <a:pt x="29570" y="52887"/>
                    <a:pt x="22733" y="159835"/>
                    <a:pt x="13648" y="187090"/>
                  </a:cubicBezTo>
                  <a:lnTo>
                    <a:pt x="0" y="228034"/>
                  </a:lnTo>
                  <a:cubicBezTo>
                    <a:pt x="4549" y="369061"/>
                    <a:pt x="2826" y="510430"/>
                    <a:pt x="13648" y="651114"/>
                  </a:cubicBezTo>
                  <a:cubicBezTo>
                    <a:pt x="16525" y="688518"/>
                    <a:pt x="29080" y="724707"/>
                    <a:pt x="40943" y="760296"/>
                  </a:cubicBezTo>
                  <a:cubicBezTo>
                    <a:pt x="45492" y="773944"/>
                    <a:pt x="48157" y="788373"/>
                    <a:pt x="54591" y="801240"/>
                  </a:cubicBezTo>
                  <a:cubicBezTo>
                    <a:pt x="61926" y="815911"/>
                    <a:pt x="75224" y="827194"/>
                    <a:pt x="81886" y="842183"/>
                  </a:cubicBezTo>
                  <a:cubicBezTo>
                    <a:pt x="93571" y="868475"/>
                    <a:pt x="93222" y="900129"/>
                    <a:pt x="109182" y="924069"/>
                  </a:cubicBezTo>
                  <a:lnTo>
                    <a:pt x="272955" y="1169729"/>
                  </a:lnTo>
                  <a:lnTo>
                    <a:pt x="354842" y="1292559"/>
                  </a:lnTo>
                  <a:cubicBezTo>
                    <a:pt x="363940" y="1306207"/>
                    <a:pt x="370539" y="1321904"/>
                    <a:pt x="382137" y="1333502"/>
                  </a:cubicBezTo>
                  <a:cubicBezTo>
                    <a:pt x="395785" y="1347150"/>
                    <a:pt x="410724" y="1359619"/>
                    <a:pt x="423080" y="1374446"/>
                  </a:cubicBezTo>
                  <a:cubicBezTo>
                    <a:pt x="433581" y="1387047"/>
                    <a:pt x="438032" y="1404588"/>
                    <a:pt x="450376" y="1415389"/>
                  </a:cubicBezTo>
                  <a:cubicBezTo>
                    <a:pt x="475065" y="1436991"/>
                    <a:pt x="509066" y="1446783"/>
                    <a:pt x="532263" y="1469980"/>
                  </a:cubicBezTo>
                  <a:cubicBezTo>
                    <a:pt x="545911" y="1483628"/>
                    <a:pt x="557971" y="1499073"/>
                    <a:pt x="573206" y="1510923"/>
                  </a:cubicBezTo>
                  <a:cubicBezTo>
                    <a:pt x="599101" y="1531063"/>
                    <a:pt x="655092" y="1565514"/>
                    <a:pt x="655092" y="1565514"/>
                  </a:cubicBezTo>
                  <a:cubicBezTo>
                    <a:pt x="684870" y="1654847"/>
                    <a:pt x="643512" y="1567168"/>
                    <a:pt x="709683" y="1620105"/>
                  </a:cubicBezTo>
                  <a:cubicBezTo>
                    <a:pt x="722491" y="1630352"/>
                    <a:pt x="723069" y="1652356"/>
                    <a:pt x="736979" y="1661049"/>
                  </a:cubicBezTo>
                  <a:cubicBezTo>
                    <a:pt x="761378" y="1676298"/>
                    <a:pt x="818866" y="1688344"/>
                    <a:pt x="818866" y="1688344"/>
                  </a:cubicBezTo>
                  <a:cubicBezTo>
                    <a:pt x="832514" y="1697443"/>
                    <a:pt x="845138" y="1708305"/>
                    <a:pt x="859809" y="1715640"/>
                  </a:cubicBezTo>
                  <a:cubicBezTo>
                    <a:pt x="872676" y="1722074"/>
                    <a:pt x="886920" y="1725335"/>
                    <a:pt x="900752" y="1729287"/>
                  </a:cubicBezTo>
                  <a:cubicBezTo>
                    <a:pt x="975971" y="1750778"/>
                    <a:pt x="979169" y="1745582"/>
                    <a:pt x="1078173" y="1756583"/>
                  </a:cubicBezTo>
                  <a:cubicBezTo>
                    <a:pt x="1201003" y="1752034"/>
                    <a:pt x="1323974" y="1750371"/>
                    <a:pt x="1446663" y="1742935"/>
                  </a:cubicBezTo>
                  <a:cubicBezTo>
                    <a:pt x="1474284" y="1741261"/>
                    <a:pt x="1503006" y="1739930"/>
                    <a:pt x="1528549" y="1729287"/>
                  </a:cubicBezTo>
                  <a:cubicBezTo>
                    <a:pt x="1558831" y="1716670"/>
                    <a:pt x="1610436" y="1674696"/>
                    <a:pt x="1610436" y="1674696"/>
                  </a:cubicBezTo>
                  <a:cubicBezTo>
                    <a:pt x="1614985" y="1661048"/>
                    <a:pt x="1620594" y="1647709"/>
                    <a:pt x="1624083" y="1633753"/>
                  </a:cubicBezTo>
                  <a:cubicBezTo>
                    <a:pt x="1645426" y="1548380"/>
                    <a:pt x="1643004" y="1502240"/>
                    <a:pt x="1651379" y="1401741"/>
                  </a:cubicBezTo>
                  <a:cubicBezTo>
                    <a:pt x="1646830" y="1315305"/>
                    <a:pt x="1645229" y="1228664"/>
                    <a:pt x="1637731" y="1142434"/>
                  </a:cubicBezTo>
                  <a:cubicBezTo>
                    <a:pt x="1636106" y="1123747"/>
                    <a:pt x="1629236" y="1105878"/>
                    <a:pt x="1624083" y="1087843"/>
                  </a:cubicBezTo>
                  <a:cubicBezTo>
                    <a:pt x="1613813" y="1051899"/>
                    <a:pt x="1602995" y="1025400"/>
                    <a:pt x="1583140" y="992308"/>
                  </a:cubicBezTo>
                  <a:cubicBezTo>
                    <a:pt x="1566262" y="964178"/>
                    <a:pt x="1546746" y="937717"/>
                    <a:pt x="1528549" y="910422"/>
                  </a:cubicBezTo>
                  <a:cubicBezTo>
                    <a:pt x="1519450" y="896774"/>
                    <a:pt x="1511096" y="882600"/>
                    <a:pt x="1501254" y="869478"/>
                  </a:cubicBezTo>
                  <a:cubicBezTo>
                    <a:pt x="1487606" y="851281"/>
                    <a:pt x="1472366" y="834176"/>
                    <a:pt x="1460310" y="814887"/>
                  </a:cubicBezTo>
                  <a:cubicBezTo>
                    <a:pt x="1449527" y="797635"/>
                    <a:pt x="1443109" y="777960"/>
                    <a:pt x="1433015" y="760296"/>
                  </a:cubicBezTo>
                  <a:cubicBezTo>
                    <a:pt x="1396051" y="695610"/>
                    <a:pt x="1416095" y="739993"/>
                    <a:pt x="1364776" y="678410"/>
                  </a:cubicBezTo>
                  <a:cubicBezTo>
                    <a:pt x="1307910" y="610171"/>
                    <a:pt x="1371599" y="660212"/>
                    <a:pt x="1296537" y="610171"/>
                  </a:cubicBezTo>
                  <a:cubicBezTo>
                    <a:pt x="1291988" y="596523"/>
                    <a:pt x="1291721" y="580584"/>
                    <a:pt x="1282889" y="569228"/>
                  </a:cubicBezTo>
                  <a:cubicBezTo>
                    <a:pt x="1160421" y="411768"/>
                    <a:pt x="1245437" y="535937"/>
                    <a:pt x="1160060" y="460046"/>
                  </a:cubicBezTo>
                  <a:cubicBezTo>
                    <a:pt x="1131209" y="434400"/>
                    <a:pt x="1110292" y="399571"/>
                    <a:pt x="1078173" y="378159"/>
                  </a:cubicBezTo>
                  <a:cubicBezTo>
                    <a:pt x="1005111" y="329452"/>
                    <a:pt x="1048828" y="362462"/>
                    <a:pt x="955343" y="268977"/>
                  </a:cubicBezTo>
                  <a:cubicBezTo>
                    <a:pt x="941695" y="255329"/>
                    <a:pt x="925106" y="244093"/>
                    <a:pt x="914400" y="228034"/>
                  </a:cubicBezTo>
                  <a:cubicBezTo>
                    <a:pt x="905301" y="214386"/>
                    <a:pt x="899912" y="197337"/>
                    <a:pt x="887104" y="187090"/>
                  </a:cubicBezTo>
                  <a:cubicBezTo>
                    <a:pt x="875871" y="178103"/>
                    <a:pt x="859809" y="177992"/>
                    <a:pt x="846161" y="173443"/>
                  </a:cubicBezTo>
                  <a:cubicBezTo>
                    <a:pt x="832513" y="164344"/>
                    <a:pt x="816816" y="157745"/>
                    <a:pt x="805218" y="146147"/>
                  </a:cubicBezTo>
                  <a:cubicBezTo>
                    <a:pt x="793620" y="134549"/>
                    <a:pt x="790266" y="116005"/>
                    <a:pt x="777922" y="105204"/>
                  </a:cubicBezTo>
                  <a:cubicBezTo>
                    <a:pt x="711958" y="82458"/>
                    <a:pt x="423081" y="23317"/>
                    <a:pt x="409433" y="966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50" name="Straight Arrow Connector 49"/>
            <p:cNvCxnSpPr>
              <a:cxnSpLocks noChangeShapeType="1"/>
              <a:stCxn id="77" idx="2"/>
              <a:endCxn id="76" idx="6"/>
            </p:cNvCxnSpPr>
            <p:nvPr/>
          </p:nvCxnSpPr>
          <p:spPr bwMode="auto">
            <a:xfrm flipH="1" flipV="1">
              <a:off x="4338713" y="4944182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cxnSp>
          <p:nvCxnSpPr>
            <p:cNvPr id="51" name="Straight Arrow Connector 50"/>
            <p:cNvCxnSpPr>
              <a:cxnSpLocks noChangeShapeType="1"/>
              <a:stCxn id="74" idx="7"/>
              <a:endCxn id="59" idx="2"/>
            </p:cNvCxnSpPr>
            <p:nvPr/>
          </p:nvCxnSpPr>
          <p:spPr bwMode="auto">
            <a:xfrm flipV="1">
              <a:off x="7308092" y="4315581"/>
              <a:ext cx="615120" cy="1571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2" name="Straight Arrow Connector 51"/>
            <p:cNvCxnSpPr>
              <a:cxnSpLocks noChangeShapeType="1"/>
              <a:stCxn id="74" idx="1"/>
              <a:endCxn id="60" idx="5"/>
            </p:cNvCxnSpPr>
            <p:nvPr/>
          </p:nvCxnSpPr>
          <p:spPr bwMode="auto">
            <a:xfrm flipH="1" flipV="1">
              <a:off x="6364887" y="4311919"/>
              <a:ext cx="548623" cy="16077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3" name="Straight Arrow Connector 52"/>
            <p:cNvCxnSpPr>
              <a:cxnSpLocks noChangeShapeType="1"/>
              <a:stCxn id="77" idx="6"/>
              <a:endCxn id="74" idx="2"/>
            </p:cNvCxnSpPr>
            <p:nvPr/>
          </p:nvCxnSpPr>
          <p:spPr bwMode="auto">
            <a:xfrm flipV="1">
              <a:off x="5737779" y="4669286"/>
              <a:ext cx="1094011" cy="33314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4" name="Straight Arrow Connector 53"/>
            <p:cNvCxnSpPr>
              <a:cxnSpLocks noChangeShapeType="1"/>
              <a:stCxn id="60" idx="3"/>
              <a:endCxn id="77" idx="7"/>
            </p:cNvCxnSpPr>
            <p:nvPr/>
          </p:nvCxnSpPr>
          <p:spPr bwMode="auto">
            <a:xfrm flipH="1">
              <a:off x="5656059" y="4311919"/>
              <a:ext cx="292814" cy="49391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5" name="Straight Arrow Connector 54"/>
            <p:cNvCxnSpPr>
              <a:cxnSpLocks noChangeShapeType="1"/>
              <a:stCxn id="77" idx="1"/>
              <a:endCxn id="64" idx="5"/>
            </p:cNvCxnSpPr>
            <p:nvPr/>
          </p:nvCxnSpPr>
          <p:spPr bwMode="auto">
            <a:xfrm flipH="1" flipV="1">
              <a:off x="4834857" y="4298271"/>
              <a:ext cx="426621" cy="50756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6" name="Straight Arrow Connector 55"/>
            <p:cNvCxnSpPr>
              <a:cxnSpLocks noChangeShapeType="1"/>
              <a:stCxn id="74" idx="5"/>
              <a:endCxn id="71" idx="1"/>
            </p:cNvCxnSpPr>
            <p:nvPr/>
          </p:nvCxnSpPr>
          <p:spPr bwMode="auto">
            <a:xfrm>
              <a:off x="7308092" y="4865881"/>
              <a:ext cx="831688" cy="3483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7" name="Straight Arrow Connector 56"/>
            <p:cNvCxnSpPr>
              <a:cxnSpLocks noChangeShapeType="1"/>
              <a:stCxn id="77" idx="3"/>
              <a:endCxn id="61" idx="7"/>
            </p:cNvCxnSpPr>
            <p:nvPr/>
          </p:nvCxnSpPr>
          <p:spPr bwMode="auto">
            <a:xfrm flipH="1">
              <a:off x="4821209" y="5199023"/>
              <a:ext cx="440269" cy="39505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>
              <a:cxnSpLocks noChangeShapeType="1"/>
              <a:stCxn id="62" idx="0"/>
              <a:endCxn id="74" idx="4"/>
            </p:cNvCxnSpPr>
            <p:nvPr/>
          </p:nvCxnSpPr>
          <p:spPr bwMode="auto">
            <a:xfrm flipH="1" flipV="1">
              <a:off x="7110801" y="4947313"/>
              <a:ext cx="213786" cy="586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7923212" y="4037554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5862713" y="383729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319035" y="5512649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7030420" y="553425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3" name="Straight Arrow Connector 62"/>
            <p:cNvCxnSpPr>
              <a:cxnSpLocks noChangeShapeType="1"/>
              <a:stCxn id="76" idx="0"/>
              <a:endCxn id="64" idx="3"/>
            </p:cNvCxnSpPr>
            <p:nvPr/>
          </p:nvCxnSpPr>
          <p:spPr bwMode="auto">
            <a:xfrm flipV="1">
              <a:off x="4044546" y="4298271"/>
              <a:ext cx="374297" cy="36788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32683" y="3823648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5" name="Straight Arrow Connector 64"/>
            <p:cNvCxnSpPr>
              <a:cxnSpLocks noChangeShapeType="1"/>
              <a:stCxn id="71" idx="0"/>
              <a:endCxn id="59" idx="4"/>
            </p:cNvCxnSpPr>
            <p:nvPr/>
          </p:nvCxnSpPr>
          <p:spPr bwMode="auto">
            <a:xfrm flipH="1" flipV="1">
              <a:off x="8233224" y="4593608"/>
              <a:ext cx="114563" cy="53917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66" name="Straight Arrow Connector 65"/>
            <p:cNvCxnSpPr>
              <a:cxnSpLocks noChangeShapeType="1"/>
              <a:stCxn id="76" idx="4"/>
              <a:endCxn id="61" idx="1"/>
            </p:cNvCxnSpPr>
            <p:nvPr/>
          </p:nvCxnSpPr>
          <p:spPr bwMode="auto">
            <a:xfrm>
              <a:off x="4044546" y="5222209"/>
              <a:ext cx="360649" cy="37187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886394" y="380326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8" name="Straight Arrow Connector 67"/>
            <p:cNvCxnSpPr>
              <a:cxnSpLocks noChangeShapeType="1"/>
              <a:stCxn id="67" idx="5"/>
              <a:endCxn id="76" idx="1"/>
            </p:cNvCxnSpPr>
            <p:nvPr/>
          </p:nvCxnSpPr>
          <p:spPr bwMode="auto">
            <a:xfrm>
              <a:off x="3388568" y="4277890"/>
              <a:ext cx="447971" cy="46969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arrow" w="med" len="med"/>
            </a:ln>
            <a:effectLst/>
          </p:spPr>
        </p:cxn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9272478" y="4729132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0" name="Straight Arrow Connector 23"/>
            <p:cNvCxnSpPr>
              <a:cxnSpLocks noChangeShapeType="1"/>
              <a:stCxn id="69" idx="3"/>
              <a:endCxn id="71" idx="6"/>
            </p:cNvCxnSpPr>
            <p:nvPr/>
          </p:nvCxnSpPr>
          <p:spPr bwMode="auto">
            <a:xfrm rot="5400000">
              <a:off x="8896766" y="4948943"/>
              <a:ext cx="207060" cy="716684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8053620" y="5132787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5904292" y="55389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3" name="Straight Arrow Connector 72"/>
            <p:cNvCxnSpPr>
              <a:cxnSpLocks noChangeShapeType="1"/>
              <a:stCxn id="72" idx="7"/>
              <a:endCxn id="74" idx="3"/>
            </p:cNvCxnSpPr>
            <p:nvPr/>
          </p:nvCxnSpPr>
          <p:spPr bwMode="auto">
            <a:xfrm flipV="1">
              <a:off x="6433516" y="4865881"/>
              <a:ext cx="479994" cy="754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6831790" y="4391258"/>
              <a:ext cx="558022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6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75" name="Straight Arrow Connector 74"/>
            <p:cNvCxnSpPr>
              <a:cxnSpLocks noChangeShapeType="1"/>
              <a:stCxn id="72" idx="6"/>
              <a:endCxn id="62" idx="2"/>
            </p:cNvCxnSpPr>
            <p:nvPr/>
          </p:nvCxnSpPr>
          <p:spPr bwMode="auto">
            <a:xfrm flipV="1">
              <a:off x="6524316" y="5812286"/>
              <a:ext cx="506104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750379" y="4666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5179758" y="4724400"/>
              <a:ext cx="558021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2" name="Straight Arrow Connector 31"/>
            <p:cNvCxnSpPr>
              <a:cxnSpLocks noChangeShapeType="1"/>
              <a:stCxn id="69" idx="2"/>
              <a:endCxn id="71" idx="7"/>
            </p:cNvCxnSpPr>
            <p:nvPr/>
          </p:nvCxnSpPr>
          <p:spPr bwMode="auto">
            <a:xfrm rot="10800000" flipV="1">
              <a:off x="8555794" y="5007159"/>
              <a:ext cx="716684" cy="207059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3" name="Straight Arrow Connector 31"/>
            <p:cNvCxnSpPr>
              <a:cxnSpLocks noChangeShapeType="1"/>
              <a:stCxn id="59" idx="6"/>
              <a:endCxn id="59" idx="0"/>
            </p:cNvCxnSpPr>
            <p:nvPr/>
          </p:nvCxnSpPr>
          <p:spPr bwMode="auto">
            <a:xfrm flipH="1" flipV="1">
              <a:off x="8233224" y="4037554"/>
              <a:ext cx="310012" cy="278027"/>
            </a:xfrm>
            <a:prstGeom prst="curvedConnector4">
              <a:avLst>
                <a:gd name="adj1" fmla="val -135372"/>
                <a:gd name="adj2" fmla="val 182222"/>
              </a:avLst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922114" y="552525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5" name="Straight Arrow Connector 23"/>
            <p:cNvCxnSpPr>
              <a:cxnSpLocks noChangeShapeType="1"/>
              <a:stCxn id="84" idx="2"/>
              <a:endCxn id="86" idx="4"/>
            </p:cNvCxnSpPr>
            <p:nvPr/>
          </p:nvCxnSpPr>
          <p:spPr bwMode="auto">
            <a:xfrm rot="10800000">
              <a:off x="2483272" y="5203209"/>
              <a:ext cx="438842" cy="600070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none"/>
              <a:tailEnd type="arrow" w="med" len="med"/>
            </a:ln>
            <a:effectLst/>
          </p:spPr>
        </p:cxnSp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2189105" y="464715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87" name="Straight Arrow Connector 31"/>
            <p:cNvCxnSpPr>
              <a:cxnSpLocks noChangeShapeType="1"/>
              <a:stCxn id="84" idx="0"/>
              <a:endCxn id="86" idx="6"/>
            </p:cNvCxnSpPr>
            <p:nvPr/>
          </p:nvCxnSpPr>
          <p:spPr bwMode="auto">
            <a:xfrm rot="16200000" flipV="1">
              <a:off x="2696826" y="5005796"/>
              <a:ext cx="600069" cy="438842"/>
            </a:xfrm>
            <a:prstGeom prst="curvedConnector2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  <p:cxnSp>
          <p:nvCxnSpPr>
            <p:cNvPr id="88" name="Straight Arrow Connector 87"/>
            <p:cNvCxnSpPr>
              <a:cxnSpLocks noChangeShapeType="1"/>
              <a:stCxn id="72" idx="1"/>
            </p:cNvCxnSpPr>
            <p:nvPr/>
          </p:nvCxnSpPr>
          <p:spPr bwMode="auto">
            <a:xfrm flipH="1" flipV="1">
              <a:off x="5628763" y="5199023"/>
              <a:ext cx="366329" cy="4213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77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599296"/>
            <a:ext cx="10363200" cy="820600"/>
          </a:xfrm>
        </p:spPr>
        <p:txBody>
          <a:bodyPr/>
          <a:lstStyle/>
          <a:p>
            <a:r>
              <a:rPr lang="en-US" dirty="0"/>
              <a:t>Bi-Connectivity</a:t>
            </a:r>
          </a:p>
        </p:txBody>
      </p:sp>
      <p:sp>
        <p:nvSpPr>
          <p:cNvPr id="105" name="Text Placeholder 104"/>
          <p:cNvSpPr>
            <a:spLocks noGrp="1"/>
          </p:cNvSpPr>
          <p:nvPr>
            <p:ph type="body" idx="1"/>
          </p:nvPr>
        </p:nvSpPr>
        <p:spPr>
          <a:xfrm>
            <a:off x="912813" y="5526368"/>
            <a:ext cx="10363200" cy="719034"/>
          </a:xfrm>
        </p:spPr>
        <p:txBody>
          <a:bodyPr/>
          <a:lstStyle/>
          <a:p>
            <a:r>
              <a:rPr lang="en-US" dirty="0"/>
              <a:t>Finding the Articulation Points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2662313" y="1752600"/>
            <a:ext cx="6864200" cy="2309700"/>
            <a:chOff x="2662313" y="1752600"/>
            <a:chExt cx="6864200" cy="2309700"/>
          </a:xfrm>
        </p:grpSpPr>
        <p:cxnSp>
          <p:nvCxnSpPr>
            <p:cNvPr id="117" name="Straight Arrow Connector 116"/>
            <p:cNvCxnSpPr>
              <a:cxnSpLocks noChangeShapeType="1"/>
              <a:stCxn id="17" idx="2"/>
              <a:endCxn id="23" idx="6"/>
            </p:cNvCxnSpPr>
            <p:nvPr/>
          </p:nvCxnSpPr>
          <p:spPr bwMode="auto">
            <a:xfrm flipH="1" flipV="1">
              <a:off x="4338713" y="2887828"/>
              <a:ext cx="841045" cy="5824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" name="Straight Arrow Connector 2"/>
            <p:cNvCxnSpPr>
              <a:cxnSpLocks noChangeShapeType="1"/>
              <a:stCxn id="14" idx="7"/>
              <a:endCxn id="15" idx="3"/>
            </p:cNvCxnSpPr>
            <p:nvPr/>
          </p:nvCxnSpPr>
          <p:spPr bwMode="auto">
            <a:xfrm flipV="1">
              <a:off x="7231601" y="2227222"/>
              <a:ext cx="665220" cy="36985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5" name="Straight Arrow Connector 4"/>
            <p:cNvCxnSpPr>
              <a:cxnSpLocks noChangeShapeType="1"/>
              <a:stCxn id="14" idx="1"/>
              <a:endCxn id="16" idx="5"/>
            </p:cNvCxnSpPr>
            <p:nvPr/>
          </p:nvCxnSpPr>
          <p:spPr bwMode="auto">
            <a:xfrm flipH="1" flipV="1">
              <a:off x="6364887" y="2228269"/>
              <a:ext cx="472132" cy="36880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6" name="Straight Arrow Connector 5"/>
            <p:cNvCxnSpPr>
              <a:cxnSpLocks noChangeShapeType="1"/>
              <a:stCxn id="17" idx="6"/>
              <a:endCxn id="14" idx="2"/>
            </p:cNvCxnSpPr>
            <p:nvPr/>
          </p:nvCxnSpPr>
          <p:spPr bwMode="auto">
            <a:xfrm flipV="1">
              <a:off x="5737779" y="2793673"/>
              <a:ext cx="1017520" cy="15240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" name="Straight Arrow Connector 6"/>
            <p:cNvCxnSpPr>
              <a:cxnSpLocks noChangeShapeType="1"/>
              <a:stCxn id="16" idx="3"/>
              <a:endCxn id="17" idx="7"/>
            </p:cNvCxnSpPr>
            <p:nvPr/>
          </p:nvCxnSpPr>
          <p:spPr bwMode="auto">
            <a:xfrm flipH="1">
              <a:off x="5656059" y="2228269"/>
              <a:ext cx="292814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9" name="Straight Arrow Connector 8"/>
            <p:cNvCxnSpPr>
              <a:cxnSpLocks noChangeShapeType="1"/>
              <a:stCxn id="17" idx="1"/>
              <a:endCxn id="22" idx="5"/>
            </p:cNvCxnSpPr>
            <p:nvPr/>
          </p:nvCxnSpPr>
          <p:spPr bwMode="auto">
            <a:xfrm flipH="1" flipV="1">
              <a:off x="4862153" y="2228269"/>
              <a:ext cx="399325" cy="521209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0" name="Straight Arrow Connector 9"/>
            <p:cNvCxnSpPr>
              <a:cxnSpLocks noChangeShapeType="1"/>
              <a:stCxn id="14" idx="5"/>
              <a:endCxn id="20" idx="1"/>
            </p:cNvCxnSpPr>
            <p:nvPr/>
          </p:nvCxnSpPr>
          <p:spPr bwMode="auto">
            <a:xfrm>
              <a:off x="7231601" y="2990268"/>
              <a:ext cx="802138" cy="36776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2" name="Straight Arrow Connector 11"/>
            <p:cNvCxnSpPr>
              <a:cxnSpLocks noChangeShapeType="1"/>
              <a:stCxn id="17" idx="3"/>
              <a:endCxn id="18" idx="7"/>
            </p:cNvCxnSpPr>
            <p:nvPr/>
          </p:nvCxnSpPr>
          <p:spPr bwMode="auto">
            <a:xfrm flipH="1">
              <a:off x="4862153" y="3142669"/>
              <a:ext cx="399325" cy="42235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13" name="Straight Arrow Connector 12"/>
            <p:cNvCxnSpPr>
              <a:cxnSpLocks noChangeShapeType="1"/>
              <a:stCxn id="19" idx="0"/>
              <a:endCxn id="14" idx="4"/>
            </p:cNvCxnSpPr>
            <p:nvPr/>
          </p:nvCxnSpPr>
          <p:spPr bwMode="auto">
            <a:xfrm flipH="1" flipV="1">
              <a:off x="7034310" y="3071700"/>
              <a:ext cx="216836" cy="429904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7806021" y="1752600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862713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359979" y="3483591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956979" y="3501604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23" idx="0"/>
              <a:endCxn id="22" idx="3"/>
            </p:cNvCxnSpPr>
            <p:nvPr/>
          </p:nvCxnSpPr>
          <p:spPr bwMode="auto">
            <a:xfrm flipV="1">
              <a:off x="4044546" y="2228269"/>
              <a:ext cx="401593" cy="38153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359979" y="17536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4" name="Straight Arrow Connector 23"/>
            <p:cNvCxnSpPr>
              <a:cxnSpLocks noChangeShapeType="1"/>
              <a:stCxn id="20" idx="0"/>
              <a:endCxn id="15" idx="4"/>
            </p:cNvCxnSpPr>
            <p:nvPr/>
          </p:nvCxnSpPr>
          <p:spPr bwMode="auto">
            <a:xfrm flipH="1" flipV="1">
              <a:off x="8116033" y="2308654"/>
              <a:ext cx="125713" cy="9679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26" name="Straight Arrow Connector 25"/>
            <p:cNvCxnSpPr>
              <a:cxnSpLocks noChangeShapeType="1"/>
              <a:stCxn id="23" idx="4"/>
              <a:endCxn id="18" idx="1"/>
            </p:cNvCxnSpPr>
            <p:nvPr/>
          </p:nvCxnSpPr>
          <p:spPr bwMode="auto">
            <a:xfrm>
              <a:off x="4044546" y="3165855"/>
              <a:ext cx="401593" cy="3991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662313" y="2609800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69" name="Straight Arrow Connector 68"/>
            <p:cNvCxnSpPr>
              <a:cxnSpLocks noChangeShapeType="1"/>
              <a:stCxn id="68" idx="6"/>
              <a:endCxn id="23" idx="2"/>
            </p:cNvCxnSpPr>
            <p:nvPr/>
          </p:nvCxnSpPr>
          <p:spPr bwMode="auto">
            <a:xfrm>
              <a:off x="3250647" y="2887828"/>
              <a:ext cx="499732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8938179" y="2439446"/>
              <a:ext cx="588334" cy="55605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94" name="Straight Arrow Connector 93"/>
            <p:cNvCxnSpPr>
              <a:cxnSpLocks noChangeShapeType="1"/>
              <a:stCxn id="93" idx="3"/>
              <a:endCxn id="20" idx="7"/>
            </p:cNvCxnSpPr>
            <p:nvPr/>
          </p:nvCxnSpPr>
          <p:spPr bwMode="auto">
            <a:xfrm flipH="1">
              <a:off x="8449753" y="2914069"/>
              <a:ext cx="574586" cy="44396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947579" y="3276599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5803555" y="3506246"/>
              <a:ext cx="620024" cy="55605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07" name="Straight Arrow Connector 106"/>
            <p:cNvCxnSpPr>
              <a:cxnSpLocks noChangeShapeType="1"/>
              <a:stCxn id="106" idx="7"/>
              <a:endCxn id="14" idx="3"/>
            </p:cNvCxnSpPr>
            <p:nvPr/>
          </p:nvCxnSpPr>
          <p:spPr bwMode="auto">
            <a:xfrm flipV="1">
              <a:off x="6332779" y="2990268"/>
              <a:ext cx="504240" cy="59741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755299" y="2515645"/>
              <a:ext cx="558022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111" name="Straight Arrow Connector 110"/>
            <p:cNvCxnSpPr>
              <a:cxnSpLocks noChangeShapeType="1"/>
              <a:stCxn id="106" idx="6"/>
              <a:endCxn id="19" idx="2"/>
            </p:cNvCxnSpPr>
            <p:nvPr/>
          </p:nvCxnSpPr>
          <p:spPr bwMode="auto">
            <a:xfrm flipV="1">
              <a:off x="6423579" y="3779632"/>
              <a:ext cx="533400" cy="464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750379" y="2609800"/>
              <a:ext cx="588334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5179758" y="2668046"/>
              <a:ext cx="558021" cy="55605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721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In a connected undirected graph an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 </a:t>
            </a:r>
            <a:r>
              <a:rPr lang="en-US" sz="3200" dirty="0"/>
              <a:t>is a node that when removed, splits the graph into several components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The blue nodes below are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articulation points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There are 6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bi-connected components</a:t>
            </a:r>
            <a:r>
              <a:rPr lang="en-US" sz="32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3000" dirty="0"/>
              <a:t>{5, 7}, {0, 2, 7, 9}, {1, 0, 6}, {6, 8, 11}, {4, 6, 10}, {3, 4}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Articulation Points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892424" y="3124200"/>
            <a:ext cx="6400800" cy="2157300"/>
            <a:chOff x="2892424" y="3124200"/>
            <a:chExt cx="6400800" cy="2157300"/>
          </a:xfrm>
        </p:grpSpPr>
        <p:cxnSp>
          <p:nvCxnSpPr>
            <p:cNvPr id="63" name="Straight Arrow Connector 62"/>
            <p:cNvCxnSpPr>
              <a:cxnSpLocks noChangeShapeType="1"/>
              <a:stCxn id="52" idx="2"/>
              <a:endCxn id="54" idx="6"/>
            </p:cNvCxnSpPr>
            <p:nvPr/>
          </p:nvCxnSpPr>
          <p:spPr bwMode="auto">
            <a:xfrm flipH="1" flipV="1">
              <a:off x="4455651" y="4184523"/>
              <a:ext cx="784267" cy="54402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2" name="Straight Arrow Connector 31"/>
            <p:cNvCxnSpPr>
              <a:cxnSpLocks noChangeShapeType="1"/>
              <a:stCxn id="57" idx="7"/>
              <a:endCxn id="40" idx="3"/>
            </p:cNvCxnSpPr>
            <p:nvPr/>
          </p:nvCxnSpPr>
          <p:spPr bwMode="auto">
            <a:xfrm flipV="1">
              <a:off x="7153241" y="3567505"/>
              <a:ext cx="620311" cy="34545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3" name="Straight Arrow Connector 32"/>
            <p:cNvCxnSpPr>
              <a:cxnSpLocks noChangeShapeType="1"/>
              <a:stCxn id="57" idx="1"/>
              <a:endCxn id="41" idx="5"/>
            </p:cNvCxnSpPr>
            <p:nvPr/>
          </p:nvCxnSpPr>
          <p:spPr bwMode="auto">
            <a:xfrm flipH="1" flipV="1">
              <a:off x="6345038" y="3568483"/>
              <a:ext cx="440259" cy="344473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4" name="Straight Arrow Connector 33"/>
            <p:cNvCxnSpPr>
              <a:cxnSpLocks noChangeShapeType="1"/>
              <a:stCxn id="52" idx="6"/>
              <a:endCxn id="57" idx="2"/>
            </p:cNvCxnSpPr>
            <p:nvPr/>
          </p:nvCxnSpPr>
          <p:spPr bwMode="auto">
            <a:xfrm flipV="1">
              <a:off x="5760266" y="4096580"/>
              <a:ext cx="948828" cy="14234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5" name="Straight Arrow Connector 34"/>
            <p:cNvCxnSpPr>
              <a:cxnSpLocks noChangeShapeType="1"/>
              <a:stCxn id="41" idx="3"/>
              <a:endCxn id="52" idx="7"/>
            </p:cNvCxnSpPr>
            <p:nvPr/>
          </p:nvCxnSpPr>
          <p:spPr bwMode="auto">
            <a:xfrm flipH="1">
              <a:off x="5684063" y="3568483"/>
              <a:ext cx="273046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6" name="Straight Arrow Connector 35"/>
            <p:cNvCxnSpPr>
              <a:cxnSpLocks noChangeShapeType="1"/>
              <a:stCxn id="52" idx="1"/>
              <a:endCxn id="45" idx="5"/>
            </p:cNvCxnSpPr>
            <p:nvPr/>
          </p:nvCxnSpPr>
          <p:spPr bwMode="auto">
            <a:xfrm flipH="1" flipV="1">
              <a:off x="4943753" y="3568483"/>
              <a:ext cx="372367" cy="48681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7" name="Straight Arrow Connector 36"/>
            <p:cNvCxnSpPr>
              <a:cxnSpLocks noChangeShapeType="1"/>
              <a:stCxn id="57" idx="5"/>
              <a:endCxn id="53" idx="1"/>
            </p:cNvCxnSpPr>
            <p:nvPr/>
          </p:nvCxnSpPr>
          <p:spPr bwMode="auto">
            <a:xfrm>
              <a:off x="7153241" y="4280203"/>
              <a:ext cx="747986" cy="34349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8" name="Straight Arrow Connector 37"/>
            <p:cNvCxnSpPr>
              <a:cxnSpLocks noChangeShapeType="1"/>
              <a:stCxn id="52" idx="3"/>
              <a:endCxn id="42" idx="7"/>
            </p:cNvCxnSpPr>
            <p:nvPr/>
          </p:nvCxnSpPr>
          <p:spPr bwMode="auto">
            <a:xfrm flipH="1">
              <a:off x="4943753" y="4422549"/>
              <a:ext cx="372367" cy="394486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39" name="Straight Arrow Connector 38"/>
            <p:cNvCxnSpPr>
              <a:cxnSpLocks noChangeShapeType="1"/>
              <a:stCxn id="43" idx="0"/>
              <a:endCxn id="57" idx="4"/>
            </p:cNvCxnSpPr>
            <p:nvPr/>
          </p:nvCxnSpPr>
          <p:spPr bwMode="auto">
            <a:xfrm flipH="1" flipV="1">
              <a:off x="6969269" y="4356262"/>
              <a:ext cx="202197" cy="40153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688882" y="3124200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10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876766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4475481" y="474097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6897158" y="475780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8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54" idx="0"/>
              <a:endCxn id="45" idx="3"/>
            </p:cNvCxnSpPr>
            <p:nvPr/>
          </p:nvCxnSpPr>
          <p:spPr bwMode="auto">
            <a:xfrm flipV="1">
              <a:off x="4181343" y="3568483"/>
              <a:ext cx="374482" cy="35635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4475481" y="3125177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9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6" name="Straight Arrow Connector 45"/>
            <p:cNvCxnSpPr>
              <a:cxnSpLocks noChangeShapeType="1"/>
              <a:stCxn id="53" idx="0"/>
              <a:endCxn id="40" idx="4"/>
            </p:cNvCxnSpPr>
            <p:nvPr/>
          </p:nvCxnSpPr>
          <p:spPr bwMode="auto">
            <a:xfrm flipH="1" flipV="1">
              <a:off x="7977965" y="3643564"/>
              <a:ext cx="117226" cy="904077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47" name="Straight Arrow Connector 46"/>
            <p:cNvCxnSpPr>
              <a:cxnSpLocks noChangeShapeType="1"/>
              <a:stCxn id="54" idx="4"/>
              <a:endCxn id="42" idx="1"/>
            </p:cNvCxnSpPr>
            <p:nvPr/>
          </p:nvCxnSpPr>
          <p:spPr bwMode="auto">
            <a:xfrm>
              <a:off x="4181343" y="4444205"/>
              <a:ext cx="374482" cy="37283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2892424" y="3924840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5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48" idx="6"/>
              <a:endCxn id="54" idx="2"/>
            </p:cNvCxnSpPr>
            <p:nvPr/>
          </p:nvCxnSpPr>
          <p:spPr bwMode="auto">
            <a:xfrm>
              <a:off x="3441040" y="4184523"/>
              <a:ext cx="465995" cy="0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8744608" y="3765726"/>
              <a:ext cx="548616" cy="5193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1" name="Straight Arrow Connector 50"/>
            <p:cNvCxnSpPr>
              <a:cxnSpLocks noChangeShapeType="1"/>
              <a:stCxn id="50" idx="3"/>
              <a:endCxn id="53" idx="7"/>
            </p:cNvCxnSpPr>
            <p:nvPr/>
          </p:nvCxnSpPr>
          <p:spPr bwMode="auto">
            <a:xfrm flipH="1">
              <a:off x="8289156" y="4209032"/>
              <a:ext cx="535796" cy="414668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5239918" y="3979242"/>
              <a:ext cx="520349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0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7820883" y="4547642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4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907035" y="3924840"/>
              <a:ext cx="548616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7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5821602" y="4762136"/>
              <a:ext cx="578166" cy="51936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6" name="Straight Arrow Connector 55"/>
            <p:cNvCxnSpPr>
              <a:cxnSpLocks noChangeShapeType="1"/>
              <a:stCxn id="55" idx="7"/>
              <a:endCxn id="57" idx="3"/>
            </p:cNvCxnSpPr>
            <p:nvPr/>
          </p:nvCxnSpPr>
          <p:spPr bwMode="auto">
            <a:xfrm flipV="1">
              <a:off x="6315098" y="4280203"/>
              <a:ext cx="470199" cy="557991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09094" y="3836897"/>
              <a:ext cx="520350" cy="519365"/>
            </a:xfrm>
            <a:prstGeom prst="ellipse">
              <a:avLst/>
            </a:prstGeom>
            <a:solidFill>
              <a:srgbClr val="97CEFB"/>
            </a:solidFill>
            <a:ln w="57150" algn="ctr">
              <a:solidFill>
                <a:srgbClr val="1A8AFA"/>
              </a:solidFill>
              <a:round/>
              <a:headEnd/>
              <a:tailEnd/>
            </a:ln>
            <a:effectLst/>
          </p:spPr>
          <p:txBody>
            <a:bodyPr lIns="36000" rIns="36000" anchor="ctr"/>
            <a:lstStyle/>
            <a:p>
              <a:pPr algn="ctr"/>
              <a:r>
                <a:rPr lang="en-US" sz="2600" b="1" dirty="0">
                  <a:solidFill>
                    <a:srgbClr val="002060"/>
                  </a:solidFill>
                  <a:effectLst>
                    <a:outerShdw blurRad="63500" sx="102000" sy="102000" algn="ctr" rotWithShape="0">
                      <a:schemeClr val="tx1">
                        <a:alpha val="40000"/>
                      </a:schemeClr>
                    </a:outerShdw>
                  </a:effectLst>
                  <a:latin typeface="Calibri" pitchFamily="34" charset="0"/>
                </a:rPr>
                <a:t>6</a:t>
              </a:r>
              <a:endParaRPr lang="bg-BG" sz="2600" b="1" dirty="0">
                <a:solidFill>
                  <a:srgbClr val="002060"/>
                </a:solidFill>
                <a:effectLst>
                  <a:outerShdw blurRad="63500" sx="102000" sy="102000" algn="ctr" rotWithShape="0">
                    <a:schemeClr val="tx1">
                      <a:alpha val="40000"/>
                    </a:scheme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58" name="Straight Arrow Connector 57"/>
            <p:cNvCxnSpPr>
              <a:cxnSpLocks noChangeShapeType="1"/>
              <a:stCxn id="55" idx="6"/>
              <a:endCxn id="43" idx="2"/>
            </p:cNvCxnSpPr>
            <p:nvPr/>
          </p:nvCxnSpPr>
          <p:spPr bwMode="auto">
            <a:xfrm flipV="1">
              <a:off x="6399768" y="5017483"/>
              <a:ext cx="497390" cy="4335"/>
            </a:xfrm>
            <a:prstGeom prst="straightConnector1">
              <a:avLst/>
            </a:prstGeom>
            <a:noFill/>
            <a:ln w="38100" algn="ctr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0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2267</Words>
  <Application>Microsoft Office PowerPoint</Application>
  <PresentationFormat>Custom</PresentationFormat>
  <Paragraphs>526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Wingdings 2</vt:lpstr>
      <vt:lpstr>1_SoftUni 16x9</vt:lpstr>
      <vt:lpstr>Advanced Graph Algorithms II</vt:lpstr>
      <vt:lpstr>Table of Contents</vt:lpstr>
      <vt:lpstr>Strongly-Connected Components</vt:lpstr>
      <vt:lpstr>Strongly-Connected Components</vt:lpstr>
      <vt:lpstr>Strongly-Connected Components</vt:lpstr>
      <vt:lpstr>Kosaraju–Sharir Algorithm</vt:lpstr>
      <vt:lpstr>Kosaraju–Sharir Algorithm</vt:lpstr>
      <vt:lpstr>Bi-Connectivity</vt:lpstr>
      <vt:lpstr>Articulation Points</vt:lpstr>
      <vt:lpstr>Articulation Points – The Slow Algorithm</vt:lpstr>
      <vt:lpstr>Articulation Points – The Fast Algorithm</vt:lpstr>
      <vt:lpstr>Articulation Points – Fast Algorithm</vt:lpstr>
      <vt:lpstr>Finding the Articulation Points</vt:lpstr>
      <vt:lpstr>Max Flow</vt:lpstr>
      <vt:lpstr>Max Flow Problem</vt:lpstr>
      <vt:lpstr>Ford-Fulkerson Max-Flow Algorithm</vt:lpstr>
      <vt:lpstr>Edmonds-Karp Max Flow Algorithm</vt:lpstr>
      <vt:lpstr>Edmonds-Karp – Step #1</vt:lpstr>
      <vt:lpstr>Edmonds-Karp – Step #2</vt:lpstr>
      <vt:lpstr>Edmonds-Karp – Step #3</vt:lpstr>
      <vt:lpstr>Edmonds-Karp – Step #4</vt:lpstr>
      <vt:lpstr>Edmonds-Karp Algorithm</vt:lpstr>
      <vt:lpstr>Terminology</vt:lpstr>
      <vt:lpstr>Dinic/Dinitz Max-Flow Algorithm</vt:lpstr>
      <vt:lpstr>Dinitz Algorithm Pseudocode – 1/3</vt:lpstr>
      <vt:lpstr>Dinitz Algorithm Pseudocode – 2/3</vt:lpstr>
      <vt:lpstr>Dinitz Algorithm Pseudocode – 3/3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Graph Algorithms II</dc:title>
  <dc:subject>Software Development Course</dc:subject>
  <dc:creator/>
  <cp:keywords>algorithms, graphs, dynamic programming, combinatorics, recursion, sorting, searching, greedy, SoftUni, Software University, programming, software development, software engineering, course</cp:keywords>
  <dc:description>Course Instances - https://softuni.bg/opencourses/algorithms</dc:description>
  <cp:lastModifiedBy/>
  <cp:revision>1</cp:revision>
  <dcterms:created xsi:type="dcterms:W3CDTF">2014-01-02T17:00:34Z</dcterms:created>
  <dcterms:modified xsi:type="dcterms:W3CDTF">2019-04-17T12:43:42Z</dcterms:modified>
  <cp:category>Algorithms,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