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</a:t>
            </a:r>
            <a:r>
              <a:rPr lang="en-US" sz="2200" dirty="0" smtClean="0"/>
              <a:t> parameters</a:t>
            </a:r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</a:t>
            </a:r>
            <a:r>
              <a:rPr lang="en-US" sz="2200" dirty="0" smtClean="0"/>
              <a:t>has to </a:t>
            </a:r>
            <a:r>
              <a:rPr lang="en-US" sz="2200" dirty="0" smtClean="0"/>
              <a:t>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</a:t>
            </a:r>
            <a:r>
              <a:rPr lang="en-US" sz="2200" b="1" dirty="0" smtClean="0"/>
              <a:t>    constructor </a:t>
            </a:r>
            <a:r>
              <a:rPr lang="en-US" sz="2200" b="1" dirty="0" smtClean="0"/>
              <a:t>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</a:t>
            </a:r>
            <a:r>
              <a:rPr lang="en-US" sz="2200" b="1" dirty="0" smtClean="0"/>
              <a:t>    embedded </a:t>
            </a:r>
            <a:r>
              <a:rPr lang="en-US" sz="2200" b="1" dirty="0" smtClean="0"/>
              <a:t>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/>
              <a:t>Covariance and </a:t>
            </a:r>
            <a:r>
              <a:rPr lang="en-US" sz="3200" b="1" dirty="0" err="1" smtClean="0"/>
              <a:t>Contravariance</a:t>
            </a:r>
            <a:endParaRPr lang="en-US" sz="32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b="1" dirty="0" smtClean="0"/>
              <a:t>generic type parameter </a:t>
            </a:r>
            <a:r>
              <a:rPr lang="en-US" sz="2200" dirty="0" smtClean="0"/>
              <a:t>can be one of: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Invariant</a:t>
            </a:r>
            <a:r>
              <a:rPr lang="en-US" sz="2200" dirty="0" smtClean="0"/>
              <a:t> (default) </a:t>
            </a:r>
            <a:r>
              <a:rPr lang="en-150" sz="2200" dirty="0" smtClean="0"/>
              <a:t>–</a:t>
            </a:r>
            <a:r>
              <a:rPr lang="en-US" sz="2200" dirty="0" smtClean="0"/>
              <a:t> meaning the generic type parameter cannot be   changed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Contravariant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parameter can change from a class to a class derived from 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the </a:t>
            </a:r>
            <a:r>
              <a:rPr lang="en-US" sz="2200" b="1" dirty="0" smtClean="0">
                <a:solidFill>
                  <a:schemeClr val="accent3"/>
                </a:solidFill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appear only in input positions(method’s arguments)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argument can change from a class to   one of its base classes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</a:t>
            </a:r>
            <a:r>
              <a:rPr lang="en-US" sz="2200" b="1" dirty="0" smtClean="0">
                <a:solidFill>
                  <a:schemeClr val="accent3"/>
                </a:solidFill>
              </a:rPr>
              <a:t>out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only be </a:t>
            </a:r>
            <a:r>
              <a:rPr lang="en-US" sz="2200" b="1" dirty="0" smtClean="0">
                <a:solidFill>
                  <a:schemeClr val="accent3"/>
                </a:solidFill>
              </a:rPr>
              <a:t>return type </a:t>
            </a:r>
            <a:r>
              <a:rPr lang="en-US" sz="2200" dirty="0" smtClean="0">
                <a:solidFill>
                  <a:schemeClr val="accent3"/>
                </a:solidFill>
              </a:rPr>
              <a:t>of a method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1073</Words>
  <Application>Microsoft Office PowerPoint</Application>
  <PresentationFormat>Презентация на цял екран (16:9)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130</cp:revision>
  <dcterms:created xsi:type="dcterms:W3CDTF">2016-12-05T23:26:54Z</dcterms:created>
  <dcterms:modified xsi:type="dcterms:W3CDTF">2020-03-11T16:30:04Z</dcterms:modified>
</cp:coreProperties>
</file>