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542</Words>
  <Application>Microsoft Office PowerPoint</Application>
  <PresentationFormat>Презентация на цял екран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106</cp:revision>
  <dcterms:created xsi:type="dcterms:W3CDTF">2016-12-05T23:26:54Z</dcterms:created>
  <dcterms:modified xsi:type="dcterms:W3CDTF">2020-03-10T20:04:14Z</dcterms:modified>
</cp:coreProperties>
</file>