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handoutMasterIdLst>
    <p:handoutMasterId r:id="rId10"/>
  </p:handoutMasterIdLst>
  <p:sldIdLst>
    <p:sldId id="256" r:id="rId4"/>
    <p:sldId id="257" r:id="rId5"/>
    <p:sldId id="258" r:id="rId6"/>
    <p:sldId id="259" r:id="rId7"/>
    <p:sldId id="26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162</Words>
  <Application>Microsoft Office PowerPoint</Application>
  <PresentationFormat>Презентация на цял екран (16:9)</PresentationFormat>
  <Paragraphs>42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88</cp:revision>
  <dcterms:created xsi:type="dcterms:W3CDTF">2016-12-05T23:26:54Z</dcterms:created>
  <dcterms:modified xsi:type="dcterms:W3CDTF">2020-03-09T22:48:07Z</dcterms:modified>
</cp:coreProperties>
</file>