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</a:t>
            </a:r>
            <a:r>
              <a:rPr lang="en-US" sz="2200" dirty="0" smtClean="0"/>
              <a:t> parameters</a:t>
            </a:r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</a:t>
            </a:r>
            <a:r>
              <a:rPr lang="en-US" sz="2200" dirty="0" smtClean="0"/>
              <a:t>has to </a:t>
            </a:r>
            <a:r>
              <a:rPr lang="en-US" sz="2200" dirty="0" smtClean="0"/>
              <a:t>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</a:t>
            </a:r>
            <a:r>
              <a:rPr lang="en-US" sz="2200" b="1" dirty="0" smtClean="0"/>
              <a:t>    constructor </a:t>
            </a:r>
            <a:r>
              <a:rPr lang="en-US" sz="2200" b="1" dirty="0" smtClean="0"/>
              <a:t>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</a:t>
            </a:r>
            <a:r>
              <a:rPr lang="en-US" sz="2200" b="1" dirty="0" smtClean="0"/>
              <a:t>    embedded </a:t>
            </a:r>
            <a:r>
              <a:rPr lang="en-US" sz="2200" b="1" dirty="0" smtClean="0"/>
              <a:t>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979</Words>
  <Application>Microsoft Office PowerPoint</Application>
  <PresentationFormat>Презентация на цял екран (16:9)</PresentationFormat>
  <Paragraphs>197</Paragraphs>
  <Slides>19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128</cp:revision>
  <dcterms:created xsi:type="dcterms:W3CDTF">2016-12-05T23:26:54Z</dcterms:created>
  <dcterms:modified xsi:type="dcterms:W3CDTF">2020-03-11T16:02:40Z</dcterms:modified>
</cp:coreProperties>
</file>